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pekrau/Anubi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Anubis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 proposal submission and handling system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Per Kraulis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SciLifeLab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https://github.com/pekrau/Anubis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19160" y="548640"/>
            <a:ext cx="303840" cy="30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29560" y="1508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Home page: List of open calls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197720" y="1097280"/>
            <a:ext cx="785448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14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Look at an open call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289160" y="1097280"/>
            <a:ext cx="785448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82880"/>
            <a:ext cx="90712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After clicked “Create proposal” </a:t>
            </a:r>
            <a:r>
              <a:rPr b="0" lang="en-US" sz="2400" spc="-1" strike="noStrike">
                <a:latin typeface="Arial"/>
              </a:rPr>
              <a:t>(must be logged in)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97280" y="1098000"/>
            <a:ext cx="785448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1508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Filled in values, clicked “Save”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06280" y="1097280"/>
            <a:ext cx="785448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914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My list of proposals </a:t>
            </a:r>
            <a:r>
              <a:rPr b="0" lang="en-US" sz="2400" spc="-1" strike="noStrike">
                <a:latin typeface="Arial"/>
              </a:rPr>
              <a:t>(Note: one previous; declined)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97720" y="1098000"/>
            <a:ext cx="785448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Further actions (no screenshots)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89240" y="1200960"/>
            <a:ext cx="4474800" cy="29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latin typeface="Arial"/>
              </a:rPr>
              <a:t>               </a:t>
            </a:r>
            <a:r>
              <a:rPr b="0" lang="en-US" sz="2400" spc="-1" strike="noStrike">
                <a:latin typeface="Arial"/>
              </a:rPr>
              <a:t>By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Edit the proposal again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Submit it before the call closes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Await decision; review not visible to user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“Accepted”, then fill in “Grant dossier”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193360" y="1280520"/>
            <a:ext cx="4682160" cy="38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      </a:t>
            </a:r>
            <a:r>
              <a:rPr b="0" lang="en-US" sz="2400" spc="-1" strike="noStrike">
                <a:latin typeface="Arial"/>
              </a:rPr>
              <a:t>By admin and reviewers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defines review form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selects reviewers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creates review forms for reviewers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Reviewers do their work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Review chair collates, or makes decisions, </a:t>
            </a:r>
            <a:r>
              <a:rPr b="0" lang="en-US" sz="1800" spc="-1" strike="noStrike">
                <a:latin typeface="Arial"/>
              </a:rPr>
              <a:t>depending on policy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defines and creates grant dossiers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2021-03-24T10:54:02Z</dcterms:created>
  <dc:creator/>
  <dc:description/>
  <dc:language>en-US</dc:language>
  <cp:lastModifiedBy/>
  <dcterms:modified xsi:type="dcterms:W3CDTF">2021-03-24T13:47:49Z</dcterms:modified>
  <cp:revision>7</cp:revision>
  <dc:subject/>
  <dc:title/>
</cp:coreProperties>
</file>