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8" r:id="rId8"/>
    <p:sldId id="267" r:id="rId9"/>
    <p:sldId id="269" r:id="rId10"/>
    <p:sldId id="259" r:id="rId11"/>
    <p:sldId id="270" r:id="rId12"/>
    <p:sldId id="260" r:id="rId13"/>
    <p:sldId id="261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29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elecropeg.c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84615"/>
            <a:ext cx="4267201" cy="1905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ElectroPEG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Energia</a:t>
            </a:r>
            <a:r>
              <a:rPr lang="en-US" sz="2800" dirty="0" smtClean="0"/>
              <a:t> care-</a:t>
            </a:r>
            <a:r>
              <a:rPr lang="en-US" sz="2800" dirty="0" err="1" smtClean="0"/>
              <a:t>ti</a:t>
            </a:r>
            <a:r>
              <a:rPr lang="en-US" sz="2800" dirty="0" smtClean="0"/>
              <a:t>         </a:t>
            </a:r>
            <a:r>
              <a:rPr lang="en-US" sz="2800" dirty="0" err="1" smtClean="0"/>
              <a:t>guverneaza</a:t>
            </a:r>
            <a:r>
              <a:rPr lang="en-US" sz="2800" dirty="0" smtClean="0"/>
              <a:t> </a:t>
            </a:r>
            <a:r>
              <a:rPr lang="en-US" sz="2800" dirty="0" err="1" smtClean="0"/>
              <a:t>viata</a:t>
            </a:r>
            <a:r>
              <a:rPr lang="en-US" sz="2800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962400"/>
            <a:ext cx="53340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Elev: Scînteie Sebastian Teodor XII </a:t>
            </a:r>
            <a:r>
              <a:rPr lang="ro-RO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ro-RO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</a:t>
            </a:r>
            <a:r>
              <a:rPr lang="ro-RO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Savu Alexandru Victor XII A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ro-RO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Îndrumător: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o-RO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 </a:t>
            </a:r>
            <a:r>
              <a:rPr lang="ro-RO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Vlad </a:t>
            </a:r>
            <a:r>
              <a:rPr lang="ro-RO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Giurcanu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Contact: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elecropeg.co@gmail.com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Internet:   www.elecrtopeg.org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66800"/>
            <a:ext cx="2655627" cy="27406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909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533400"/>
            <a:ext cx="6965245" cy="1486667"/>
          </a:xfrm>
        </p:spPr>
        <p:txBody>
          <a:bodyPr/>
          <a:lstStyle/>
          <a:p>
            <a:r>
              <a:rPr lang="en-US" b="1" dirty="0" smtClean="0"/>
              <a:t>ERD initia</a:t>
            </a:r>
            <a:r>
              <a:rPr lang="en-US" b="1" dirty="0"/>
              <a:t>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524000"/>
            <a:ext cx="7620000" cy="4724400"/>
          </a:xfrm>
        </p:spPr>
      </p:pic>
    </p:spTree>
    <p:extLst>
      <p:ext uri="{BB962C8B-B14F-4D97-AF65-F5344CB8AC3E}">
        <p14:creationId xmlns="" xmlns:p14="http://schemas.microsoft.com/office/powerpoint/2010/main" val="221780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95023" y="762000"/>
            <a:ext cx="6965245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133600"/>
            <a:ext cx="6196405" cy="4503869"/>
          </a:xfrm>
        </p:spPr>
        <p:txBody>
          <a:bodyPr/>
          <a:lstStyle/>
          <a:p>
            <a:r>
              <a:rPr lang="en-US" dirty="0" smtClean="0"/>
              <a:t>ERD-</a:t>
            </a:r>
            <a:r>
              <a:rPr lang="en-US" dirty="0" err="1" smtClean="0"/>
              <a:t>ul</a:t>
            </a:r>
            <a:r>
              <a:rPr lang="en-US" dirty="0" smtClean="0"/>
              <a:t> initial </a:t>
            </a:r>
            <a:r>
              <a:rPr lang="en-US" dirty="0" err="1" smtClean="0"/>
              <a:t>contine</a:t>
            </a:r>
            <a:r>
              <a:rPr lang="en-US" dirty="0" smtClean="0"/>
              <a:t> o </a:t>
            </a:r>
            <a:r>
              <a:rPr lang="en-US" dirty="0" err="1" smtClean="0"/>
              <a:t>relatie</a:t>
            </a:r>
            <a:r>
              <a:rPr lang="en-US" dirty="0" smtClean="0"/>
              <a:t> many-by-many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rezolvata</a:t>
            </a:r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entitatile</a:t>
            </a:r>
            <a:r>
              <a:rPr lang="en-US" dirty="0" smtClean="0"/>
              <a:t> </a:t>
            </a:r>
            <a:r>
              <a:rPr lang="en-US" dirty="0" err="1" smtClean="0"/>
              <a:t>contin</a:t>
            </a:r>
            <a:r>
              <a:rPr lang="en-US" dirty="0" smtClean="0"/>
              <a:t> un UID</a:t>
            </a:r>
          </a:p>
          <a:p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relatii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UID-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non-UID-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nu </a:t>
            </a:r>
            <a:r>
              <a:rPr lang="en-US" dirty="0" err="1" smtClean="0"/>
              <a:t>corespund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4319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6965245" cy="1202485"/>
          </a:xfrm>
        </p:spPr>
        <p:txBody>
          <a:bodyPr/>
          <a:lstStyle/>
          <a:p>
            <a:r>
              <a:rPr lang="en-US" b="1" dirty="0" smtClean="0"/>
              <a:t>FN</a:t>
            </a:r>
            <a:r>
              <a:rPr lang="en-US" sz="6000" b="1" dirty="0" smtClean="0"/>
              <a:t>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620000" cy="4648199"/>
          </a:xfrm>
        </p:spPr>
      </p:pic>
    </p:spTree>
    <p:extLst>
      <p:ext uri="{BB962C8B-B14F-4D97-AF65-F5344CB8AC3E}">
        <p14:creationId xmlns="" xmlns:p14="http://schemas.microsoft.com/office/powerpoint/2010/main" val="302900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533401"/>
            <a:ext cx="6965245" cy="1295400"/>
          </a:xfrm>
        </p:spPr>
        <p:txBody>
          <a:bodyPr/>
          <a:lstStyle/>
          <a:p>
            <a:r>
              <a:rPr lang="en-US" b="1" dirty="0" smtClean="0"/>
              <a:t>FN</a:t>
            </a:r>
            <a:r>
              <a:rPr lang="en-US" sz="6000" b="1" dirty="0" smtClean="0"/>
              <a:t>2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20000" cy="4724400"/>
          </a:xfrm>
        </p:spPr>
      </p:pic>
    </p:spTree>
    <p:extLst>
      <p:ext uri="{BB962C8B-B14F-4D97-AF65-F5344CB8AC3E}">
        <p14:creationId xmlns="" xmlns:p14="http://schemas.microsoft.com/office/powerpoint/2010/main" val="87913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09601"/>
            <a:ext cx="6965245" cy="990600"/>
          </a:xfrm>
        </p:spPr>
        <p:txBody>
          <a:bodyPr/>
          <a:lstStyle/>
          <a:p>
            <a:r>
              <a:rPr lang="en-US" b="1" dirty="0" smtClean="0"/>
              <a:t>FN</a:t>
            </a:r>
            <a:r>
              <a:rPr lang="en-US" sz="5400" b="1" dirty="0" smtClean="0"/>
              <a:t>3</a:t>
            </a:r>
            <a:endParaRPr lang="en-US" b="1" dirty="0"/>
          </a:p>
        </p:txBody>
      </p:sp>
      <p:pic>
        <p:nvPicPr>
          <p:cNvPr id="6" name="Content Placeholder 5" descr="Final_e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6934199" cy="3876212"/>
          </a:xfrm>
        </p:spPr>
      </p:pic>
    </p:spTree>
    <p:extLst>
      <p:ext uri="{BB962C8B-B14F-4D97-AF65-F5344CB8AC3E}">
        <p14:creationId xmlns="" xmlns:p14="http://schemas.microsoft.com/office/powerpoint/2010/main" val="119466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1143000" y="8839199"/>
            <a:ext cx="6889045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15" y="3109685"/>
            <a:ext cx="2731826" cy="3084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9371" y="1371600"/>
            <a:ext cx="9448800" cy="384720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multuminm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pentru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atentie</a:t>
            </a:r>
            <a:endParaRPr lang="en-US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realizat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</a:p>
          <a:p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Scinteie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Sebastian</a:t>
            </a:r>
          </a:p>
          <a:p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Savu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Alexandru</a:t>
            </a:r>
            <a:endParaRPr lang="en-US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914400"/>
            <a:ext cx="1828799" cy="4800600"/>
          </a:xfrm>
        </p:spPr>
        <p:txBody>
          <a:bodyPr numCol="1">
            <a:normAutofit fontScale="90000"/>
          </a:bodyPr>
          <a:lstStyle/>
          <a:p>
            <a:r>
              <a:rPr lang="en-US" sz="2800" dirty="0"/>
              <a:t> </a:t>
            </a:r>
            <a:r>
              <a:rPr lang="en-US" sz="2800" b="1" dirty="0" err="1" smtClean="0"/>
              <a:t>Informatii</a:t>
            </a:r>
            <a:r>
              <a:rPr lang="en-US" sz="2800" b="1" dirty="0" smtClean="0"/>
              <a:t>        client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-</a:t>
            </a:r>
            <a:r>
              <a:rPr lang="en-US" sz="2000" dirty="0" err="1" smtClean="0"/>
              <a:t>clientul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EON Romania. </a:t>
            </a:r>
            <a:r>
              <a:rPr lang="en-US" sz="2000" dirty="0" err="1" smtClean="0"/>
              <a:t>Iar</a:t>
            </a:r>
            <a:r>
              <a:rPr lang="en-US" sz="2000" dirty="0" smtClean="0"/>
              <a:t> </a:t>
            </a:r>
            <a:r>
              <a:rPr lang="en-US" sz="2000" dirty="0" err="1" smtClean="0"/>
              <a:t>aici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vom</a:t>
            </a:r>
            <a:r>
              <a:rPr lang="en-US" sz="2000" dirty="0" smtClean="0"/>
              <a:t> </a:t>
            </a:r>
            <a:r>
              <a:rPr lang="en-US" sz="2000" dirty="0" err="1" smtClean="0"/>
              <a:t>prezenta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informatii</a:t>
            </a:r>
            <a:r>
              <a:rPr lang="en-US" sz="2000" dirty="0" smtClean="0"/>
              <a:t> </a:t>
            </a:r>
            <a:r>
              <a:rPr lang="en-US" sz="2000" dirty="0" err="1" smtClean="0"/>
              <a:t>despre</a:t>
            </a:r>
            <a:r>
              <a:rPr lang="en-US" sz="2000" dirty="0" smtClean="0"/>
              <a:t> </a:t>
            </a:r>
            <a:r>
              <a:rPr lang="en-US" sz="2000" dirty="0" err="1" smtClean="0"/>
              <a:t>activitatea</a:t>
            </a:r>
            <a:r>
              <a:rPr lang="en-US" sz="2000" dirty="0" smtClean="0"/>
              <a:t> </a:t>
            </a:r>
            <a:r>
              <a:rPr lang="en-US" sz="2000" dirty="0" err="1" smtClean="0"/>
              <a:t>desfasurata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obiectivele</a:t>
            </a:r>
            <a:r>
              <a:rPr lang="en-US" sz="2000" dirty="0" smtClean="0"/>
              <a:t> </a:t>
            </a:r>
            <a:r>
              <a:rPr lang="en-US" sz="2000" dirty="0" err="1" smtClean="0"/>
              <a:t>companiei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0" y="685800"/>
            <a:ext cx="4953000" cy="5029200"/>
          </a:xfrm>
        </p:spPr>
        <p:txBody>
          <a:bodyPr>
            <a:noAutofit/>
          </a:bodyPr>
          <a:lstStyle/>
          <a:p>
            <a:r>
              <a:rPr lang="ro-RO" sz="2100" dirty="0"/>
              <a:t> E.ON România, membră a Grupului E.ON, este compania platformă care susţine companiile E.ON </a:t>
            </a:r>
            <a:r>
              <a:rPr lang="ro-RO" sz="2100" dirty="0" smtClean="0"/>
              <a:t>operaţionale </a:t>
            </a:r>
            <a:r>
              <a:rPr lang="ro-RO" sz="2100" dirty="0"/>
              <a:t>în </a:t>
            </a:r>
            <a:r>
              <a:rPr lang="ro-RO" sz="2100" dirty="0" smtClean="0"/>
              <a:t>România</a:t>
            </a:r>
            <a:endParaRPr lang="en-US" sz="2100" dirty="0" smtClean="0"/>
          </a:p>
          <a:p>
            <a:r>
              <a:rPr lang="ro-RO" sz="2100" dirty="0"/>
              <a:t> Obiectivul nostru este să consolidăm poziţia E.ON pe piaţa de energie din România prin dezvoltarea portofoliului de clienţi şi asigurarea securităţii furnizării </a:t>
            </a:r>
            <a:r>
              <a:rPr lang="ro-RO" sz="2100" dirty="0" smtClean="0"/>
              <a:t>de </a:t>
            </a:r>
            <a:r>
              <a:rPr lang="ro-RO" sz="2100" dirty="0"/>
              <a:t>electricitate pentru consumatori. </a:t>
            </a:r>
            <a:endParaRPr lang="en-US" sz="2100" dirty="0" smtClean="0"/>
          </a:p>
          <a:p>
            <a:r>
              <a:rPr lang="ro-RO" sz="2100" dirty="0"/>
              <a:t> Pentru a atinge acest scop ne vom concentra eforturile pentru a fi recunoscuţi ca furnizori de soluţii competitive şi de încredere şi care pot aduce mai mult confort şi eficienţă pentru clienţii noştri.</a:t>
            </a:r>
            <a:endParaRPr lang="en-US" sz="2100" dirty="0"/>
          </a:p>
        </p:txBody>
      </p:sp>
    </p:spTree>
    <p:extLst>
      <p:ext uri="{BB962C8B-B14F-4D97-AF65-F5344CB8AC3E}">
        <p14:creationId xmlns="" xmlns:p14="http://schemas.microsoft.com/office/powerpoint/2010/main" val="426099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42672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b="1" dirty="0" err="1" smtClean="0"/>
              <a:t>Interviu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47800" y="2057400"/>
            <a:ext cx="6196405" cy="3352800"/>
          </a:xfrm>
        </p:spPr>
        <p:txBody>
          <a:bodyPr/>
          <a:lstStyle/>
          <a:p>
            <a:pPr lvl="0"/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de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comercializaţi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Cum </a:t>
            </a:r>
            <a:r>
              <a:rPr lang="en-US" dirty="0" err="1"/>
              <a:t>distribuiţi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cum </a:t>
            </a:r>
            <a:r>
              <a:rPr lang="en-US" dirty="0" err="1"/>
              <a:t>instalati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.?</a:t>
            </a:r>
          </a:p>
          <a:p>
            <a:pPr lvl="0"/>
            <a:r>
              <a:rPr lang="en-US" dirty="0"/>
              <a:t>Cum </a:t>
            </a:r>
            <a:r>
              <a:rPr lang="en-US" dirty="0" err="1"/>
              <a:t>încasează</a:t>
            </a:r>
            <a:r>
              <a:rPr lang="en-US" dirty="0"/>
              <a:t> </a:t>
            </a:r>
            <a:r>
              <a:rPr lang="en-US" dirty="0" err="1"/>
              <a:t>salariul</a:t>
            </a:r>
            <a:r>
              <a:rPr lang="en-US" dirty="0"/>
              <a:t> </a:t>
            </a:r>
            <a:r>
              <a:rPr lang="en-US" dirty="0" err="1"/>
              <a:t>angajaţii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Cum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gestionaţi</a:t>
            </a:r>
            <a:r>
              <a:rPr lang="en-US" dirty="0"/>
              <a:t> </a:t>
            </a:r>
            <a:r>
              <a:rPr lang="en-US" dirty="0" err="1"/>
              <a:t>încasările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organizare</a:t>
            </a:r>
            <a:r>
              <a:rPr lang="en-US" dirty="0"/>
              <a:t> </a:t>
            </a:r>
            <a:r>
              <a:rPr lang="en-US" dirty="0" err="1"/>
              <a:t>întâmpinaţi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contabil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899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087418"/>
          </a:xfrm>
        </p:spPr>
        <p:txBody>
          <a:bodyPr>
            <a:normAutofit fontScale="90000"/>
          </a:bodyPr>
          <a:lstStyle/>
          <a:p>
            <a:pPr algn="l"/>
            <a:r>
              <a:rPr lang="ro-RO" b="1" dirty="0"/>
              <a:t>Experiența personală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38400"/>
            <a:ext cx="6364045" cy="4122869"/>
          </a:xfrm>
        </p:spPr>
        <p:txBody>
          <a:bodyPr/>
          <a:lstStyle/>
          <a:p>
            <a:r>
              <a:rPr lang="ro-RO" dirty="0"/>
              <a:t>Prin informațiile obținute din acest interviu și prin examinarea  unor aplicații care se ocupa cu gestiunea economica, ne-am creat o perspectiva bine definita despre aceasta lume a afacerilor. Și am putea crea o soluție IT pentru rezolvarea și ușurarea unor activitati problematice.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20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838200"/>
            <a:ext cx="6965245" cy="990599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Analiza SWOT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869" y="1600200"/>
            <a:ext cx="2939521" cy="457200"/>
          </a:xfrm>
        </p:spPr>
        <p:txBody>
          <a:bodyPr>
            <a:normAutofit/>
          </a:bodyPr>
          <a:lstStyle/>
          <a:p>
            <a:r>
              <a:rPr lang="ro-RO" dirty="0"/>
              <a:t>Puncte tari: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10669" y="1524001"/>
            <a:ext cx="2944368" cy="533400"/>
          </a:xfrm>
        </p:spPr>
        <p:txBody>
          <a:bodyPr/>
          <a:lstStyle/>
          <a:p>
            <a:r>
              <a:rPr lang="ro-RO" dirty="0"/>
              <a:t>Puncte </a:t>
            </a:r>
            <a:r>
              <a:rPr lang="ro-RO" dirty="0" smtClean="0"/>
              <a:t>slabe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98448" y="2209800"/>
            <a:ext cx="3227832" cy="351434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salarii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 smtClean="0"/>
              <a:t>decente</a:t>
            </a:r>
            <a:endParaRPr lang="en-US" dirty="0" smtClean="0"/>
          </a:p>
          <a:p>
            <a:r>
              <a:rPr lang="en-US" dirty="0" err="1"/>
              <a:t>preturile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ale </a:t>
            </a:r>
            <a:r>
              <a:rPr lang="en-US" dirty="0" err="1" smtClean="0"/>
              <a:t>competitorilor</a:t>
            </a:r>
            <a:endParaRPr lang="en-US" dirty="0" smtClean="0"/>
          </a:p>
          <a:p>
            <a:r>
              <a:rPr lang="en-US" dirty="0"/>
              <a:t>imagine de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 smtClean="0"/>
              <a:t>puternica</a:t>
            </a:r>
            <a:endParaRPr lang="en-US" dirty="0" smtClean="0"/>
          </a:p>
          <a:p>
            <a:r>
              <a:rPr lang="en-US" dirty="0"/>
              <a:t>personal bine </a:t>
            </a:r>
            <a:r>
              <a:rPr lang="en-US" dirty="0" err="1"/>
              <a:t>pregatit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45151" y="2286000"/>
            <a:ext cx="3227832" cy="3438589"/>
          </a:xfrm>
        </p:spPr>
        <p:txBody>
          <a:bodyPr/>
          <a:lstStyle/>
          <a:p>
            <a:r>
              <a:rPr lang="en-US" dirty="0" err="1"/>
              <a:t>finantarea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limitata</a:t>
            </a:r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promovare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465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533400"/>
            <a:ext cx="6965245" cy="762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869" y="990600"/>
            <a:ext cx="2939521" cy="533400"/>
          </a:xfrm>
        </p:spPr>
        <p:txBody>
          <a:bodyPr/>
          <a:lstStyle/>
          <a:p>
            <a:r>
              <a:rPr lang="ro-RO" dirty="0" smtClean="0"/>
              <a:t>Oportunități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10669" y="990601"/>
            <a:ext cx="2944368" cy="533400"/>
          </a:xfrm>
        </p:spPr>
        <p:txBody>
          <a:bodyPr/>
          <a:lstStyle/>
          <a:p>
            <a:r>
              <a:rPr lang="ro-RO" dirty="0" smtClean="0"/>
              <a:t>Amenințări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95400" y="1752600"/>
            <a:ext cx="3227832" cy="3895344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cladire</a:t>
            </a:r>
            <a:r>
              <a:rPr lang="en-US" dirty="0"/>
              <a:t> de </a:t>
            </a:r>
            <a:r>
              <a:rPr lang="en-US" dirty="0" err="1"/>
              <a:t>birouri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se </a:t>
            </a:r>
            <a:r>
              <a:rPr lang="en-US" dirty="0" err="1"/>
              <a:t>construieste</a:t>
            </a:r>
            <a:r>
              <a:rPr lang="en-US" dirty="0"/>
              <a:t> in </a:t>
            </a:r>
            <a:r>
              <a:rPr lang="en-US" dirty="0" err="1" smtClean="0"/>
              <a:t>apropiere</a:t>
            </a:r>
            <a:endParaRPr lang="en-US" dirty="0" smtClean="0"/>
          </a:p>
          <a:p>
            <a:r>
              <a:rPr lang="en-US" dirty="0"/>
              <a:t>un complex de </a:t>
            </a:r>
            <a:r>
              <a:rPr lang="en-US" dirty="0" err="1"/>
              <a:t>apartamente</a:t>
            </a:r>
            <a:r>
              <a:rPr lang="en-US" dirty="0"/>
              <a:t> se </a:t>
            </a:r>
            <a:r>
              <a:rPr lang="en-US" dirty="0" err="1"/>
              <a:t>construieste</a:t>
            </a:r>
            <a:r>
              <a:rPr lang="en-US" dirty="0"/>
              <a:t> in </a:t>
            </a:r>
            <a:r>
              <a:rPr lang="en-US" dirty="0" err="1" smtClean="0"/>
              <a:t>apropiere</a:t>
            </a:r>
            <a:endParaRPr lang="en-US" dirty="0" smtClean="0"/>
          </a:p>
          <a:p>
            <a:r>
              <a:rPr lang="en-US" dirty="0" err="1"/>
              <a:t>competitorul</a:t>
            </a:r>
            <a:r>
              <a:rPr lang="en-US" dirty="0"/>
              <a:t> principal s-a </a:t>
            </a:r>
            <a:r>
              <a:rPr lang="en-US" dirty="0" err="1"/>
              <a:t>retras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piata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45151" y="1828800"/>
            <a:ext cx="3227832" cy="3895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companie</a:t>
            </a:r>
            <a:r>
              <a:rPr lang="en-US" dirty="0"/>
              <a:t> cu brand </a:t>
            </a:r>
            <a:r>
              <a:rPr lang="en-US" dirty="0" err="1"/>
              <a:t>renumit</a:t>
            </a:r>
            <a:r>
              <a:rPr lang="en-US" dirty="0"/>
              <a:t>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integreze</a:t>
            </a:r>
            <a:r>
              <a:rPr lang="en-US" dirty="0"/>
              <a:t>    in </a:t>
            </a:r>
            <a:r>
              <a:rPr lang="en-US" dirty="0" err="1"/>
              <a:t>societatea</a:t>
            </a:r>
            <a:r>
              <a:rPr lang="en-US" dirty="0"/>
              <a:t> in care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actionam</a:t>
            </a:r>
            <a:endParaRPr lang="en-US" dirty="0"/>
          </a:p>
          <a:p>
            <a:r>
              <a:rPr lang="en-US" dirty="0"/>
              <a:t>Un competitor important a </a:t>
            </a:r>
            <a:r>
              <a:rPr lang="en-US" dirty="0" err="1"/>
              <a:t>redus</a:t>
            </a:r>
            <a:r>
              <a:rPr lang="en-US" dirty="0"/>
              <a:t> </a:t>
            </a:r>
            <a:r>
              <a:rPr lang="en-US" dirty="0" err="1" smtClean="0"/>
              <a:t>preturile</a:t>
            </a:r>
            <a:endParaRPr lang="en-US" dirty="0" smtClean="0"/>
          </a:p>
          <a:p>
            <a:r>
              <a:rPr lang="en-US" dirty="0" err="1"/>
              <a:t>Costurile</a:t>
            </a:r>
            <a:r>
              <a:rPr lang="en-US" dirty="0"/>
              <a:t> </a:t>
            </a:r>
            <a:r>
              <a:rPr lang="en-US" dirty="0" err="1"/>
              <a:t>operationale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</a:t>
            </a:r>
            <a:r>
              <a:rPr lang="en-US" dirty="0" err="1"/>
              <a:t>crestere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905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Missing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748143"/>
          </a:xfrm>
        </p:spPr>
        <p:txBody>
          <a:bodyPr/>
          <a:lstStyle/>
          <a:p>
            <a:r>
              <a:rPr lang="en-US" dirty="0" err="1" smtClean="0"/>
              <a:t>Domeniul</a:t>
            </a:r>
            <a:r>
              <a:rPr lang="en-US" dirty="0" smtClean="0"/>
              <a:t> de </a:t>
            </a:r>
            <a:r>
              <a:rPr lang="en-US" dirty="0" err="1" smtClean="0"/>
              <a:t>activitate</a:t>
            </a:r>
            <a:r>
              <a:rPr lang="en-US" dirty="0" smtClean="0"/>
              <a:t> </a:t>
            </a:r>
            <a:r>
              <a:rPr lang="en-US" dirty="0" err="1" smtClean="0"/>
              <a:t>dezvoltanduse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in </a:t>
            </a:r>
            <a:r>
              <a:rPr lang="en-US" dirty="0" err="1" smtClean="0"/>
              <a:t>ultima</a:t>
            </a:r>
            <a:r>
              <a:rPr lang="en-US" dirty="0" smtClean="0"/>
              <a:t> </a:t>
            </a:r>
            <a:r>
              <a:rPr lang="en-US" dirty="0" err="1" smtClean="0"/>
              <a:t>perioada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posibilitatea</a:t>
            </a:r>
            <a:r>
              <a:rPr lang="en-US" dirty="0" smtClean="0"/>
              <a:t> de a nu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satisface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cerere</a:t>
            </a:r>
            <a:r>
              <a:rPr lang="en-US" dirty="0" smtClean="0"/>
              <a:t>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endParaRPr lang="en-US" dirty="0" smtClean="0"/>
          </a:p>
          <a:p>
            <a:r>
              <a:rPr lang="en-US" dirty="0" err="1" smtClean="0"/>
              <a:t>Conditiile</a:t>
            </a:r>
            <a:r>
              <a:rPr lang="en-US" dirty="0" smtClean="0"/>
              <a:t> </a:t>
            </a:r>
            <a:r>
              <a:rPr lang="en-US" dirty="0" err="1" smtClean="0"/>
              <a:t>meteorologice</a:t>
            </a:r>
            <a:r>
              <a:rPr lang="en-US" dirty="0" smtClean="0"/>
              <a:t> pot fi </a:t>
            </a:r>
            <a:r>
              <a:rPr lang="en-US" dirty="0" err="1" smtClean="0"/>
              <a:t>nefavorabile</a:t>
            </a:r>
            <a:r>
              <a:rPr lang="en-US" dirty="0" smtClean="0"/>
              <a:t>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aduce</a:t>
            </a:r>
            <a:r>
              <a:rPr lang="en-US" dirty="0" smtClean="0"/>
              <a:t> </a:t>
            </a:r>
            <a:r>
              <a:rPr lang="en-US" dirty="0" err="1" smtClean="0"/>
              <a:t>pierderi</a:t>
            </a:r>
            <a:r>
              <a:rPr lang="en-US" dirty="0" smtClean="0"/>
              <a:t> </a:t>
            </a:r>
            <a:r>
              <a:rPr lang="en-US" dirty="0" err="1" smtClean="0"/>
              <a:t>considerabile</a:t>
            </a:r>
            <a:endParaRPr lang="en-US" dirty="0" smtClean="0"/>
          </a:p>
          <a:p>
            <a:r>
              <a:rPr lang="en-US" dirty="0" smtClean="0"/>
              <a:t>Pot </a:t>
            </a:r>
            <a:r>
              <a:rPr lang="en-US" dirty="0" err="1" smtClean="0"/>
              <a:t>interveni</a:t>
            </a:r>
            <a:r>
              <a:rPr lang="en-US" dirty="0" smtClean="0"/>
              <a:t> </a:t>
            </a:r>
            <a:r>
              <a:rPr lang="en-US" dirty="0" err="1" smtClean="0"/>
              <a:t>defectiuni</a:t>
            </a:r>
            <a:r>
              <a:rPr lang="en-US" dirty="0" smtClean="0"/>
              <a:t> la </a:t>
            </a:r>
            <a:r>
              <a:rPr lang="en-US" dirty="0" err="1" smtClean="0"/>
              <a:t>aparatura</a:t>
            </a:r>
            <a:r>
              <a:rPr lang="en-US" dirty="0" smtClean="0"/>
              <a:t> </a:t>
            </a:r>
            <a:r>
              <a:rPr lang="en-US" dirty="0" err="1" smtClean="0"/>
              <a:t>tehnica</a:t>
            </a:r>
            <a:r>
              <a:rPr lang="en-US" dirty="0" smtClean="0"/>
              <a:t> (</a:t>
            </a:r>
            <a:r>
              <a:rPr lang="en-US" dirty="0" err="1" smtClean="0"/>
              <a:t>conductori</a:t>
            </a:r>
            <a:r>
              <a:rPr lang="en-US" dirty="0" smtClean="0"/>
              <a:t>,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r>
              <a:rPr lang="en-US" dirty="0" err="1" smtClean="0"/>
              <a:t>eoliene</a:t>
            </a:r>
            <a:r>
              <a:rPr lang="en-US" dirty="0" smtClean="0"/>
              <a:t>, </a:t>
            </a:r>
            <a:r>
              <a:rPr lang="en-US" dirty="0" err="1" smtClean="0"/>
              <a:t>transformatoare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80790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5153377" cy="1524000"/>
          </a:xfrm>
        </p:spPr>
        <p:txBody>
          <a:bodyPr>
            <a:normAutofit/>
          </a:bodyPr>
          <a:lstStyle/>
          <a:p>
            <a:r>
              <a:rPr lang="en-US" dirty="0" err="1"/>
              <a:t>Buisness</a:t>
            </a:r>
            <a:r>
              <a:rPr lang="en-US" dirty="0"/>
              <a:t> </a:t>
            </a:r>
            <a:r>
              <a:rPr lang="en-US" dirty="0" smtClean="0"/>
              <a:t>needs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3100" dirty="0" err="1" smtClean="0"/>
              <a:t>Clientul</a:t>
            </a:r>
            <a:r>
              <a:rPr lang="en-US" sz="3100" dirty="0" smtClean="0"/>
              <a:t> are </a:t>
            </a:r>
            <a:r>
              <a:rPr lang="en-US" sz="3100" dirty="0" err="1" smtClean="0"/>
              <a:t>nevoie</a:t>
            </a:r>
            <a:r>
              <a:rPr lang="en-US" sz="3100" dirty="0" smtClean="0"/>
              <a:t> de:</a:t>
            </a:r>
            <a:endParaRPr lang="en-US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828800"/>
            <a:ext cx="6440245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capabila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prelucreze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mare de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in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flexibila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arhiveze</a:t>
            </a:r>
            <a:r>
              <a:rPr lang="en-US" dirty="0" smtClean="0"/>
              <a:t> </a:t>
            </a:r>
            <a:r>
              <a:rPr lang="en-US" dirty="0" err="1" smtClean="0"/>
              <a:t>registrele</a:t>
            </a:r>
            <a:r>
              <a:rPr lang="en-US" dirty="0" smtClean="0"/>
              <a:t> </a:t>
            </a:r>
            <a:r>
              <a:rPr lang="en-US" dirty="0" err="1" smtClean="0"/>
              <a:t>companiei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putand</a:t>
            </a:r>
            <a:r>
              <a:rPr lang="en-US" dirty="0" smtClean="0"/>
              <a:t> </a:t>
            </a:r>
            <a:r>
              <a:rPr lang="en-US" dirty="0" err="1" smtClean="0"/>
              <a:t>realiza</a:t>
            </a:r>
            <a:r>
              <a:rPr lang="en-US" dirty="0" smtClean="0"/>
              <a:t> cu </a:t>
            </a:r>
            <a:r>
              <a:rPr lang="en-US" dirty="0" err="1" smtClean="0"/>
              <a:t>usurinta</a:t>
            </a:r>
            <a:r>
              <a:rPr lang="en-US" dirty="0" smtClean="0"/>
              <a:t> </a:t>
            </a:r>
            <a:r>
              <a:rPr lang="en-US" dirty="0" err="1" smtClean="0"/>
              <a:t>rapoarte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statistici</a:t>
            </a:r>
            <a:r>
              <a:rPr lang="en-US" dirty="0" smtClean="0"/>
              <a:t> in </a:t>
            </a:r>
            <a:r>
              <a:rPr lang="en-US" dirty="0" err="1" smtClean="0"/>
              <a:t>legatura</a:t>
            </a:r>
            <a:r>
              <a:rPr lang="en-US" dirty="0" smtClean="0"/>
              <a:t> cu </a:t>
            </a:r>
            <a:r>
              <a:rPr lang="en-US" dirty="0" err="1" smtClean="0"/>
              <a:t>activitatea</a:t>
            </a:r>
            <a:r>
              <a:rPr lang="en-US" dirty="0" smtClean="0"/>
              <a:t> </a:t>
            </a:r>
            <a:r>
              <a:rPr lang="en-US" dirty="0" err="1" smtClean="0"/>
              <a:t>companiei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manipulare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a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o </a:t>
            </a:r>
            <a:r>
              <a:rPr lang="en-US" dirty="0" err="1" smtClean="0"/>
              <a:t>actiune</a:t>
            </a:r>
            <a:r>
              <a:rPr lang="en-US" dirty="0" smtClean="0"/>
              <a:t>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 </a:t>
            </a:r>
            <a:r>
              <a:rPr lang="en-US" dirty="0" err="1" smtClean="0"/>
              <a:t>nereprezentand</a:t>
            </a:r>
            <a:r>
              <a:rPr lang="en-US" dirty="0" smtClean="0"/>
              <a:t> o </a:t>
            </a:r>
            <a:r>
              <a:rPr lang="en-US" dirty="0" err="1" smtClean="0"/>
              <a:t>dificultate</a:t>
            </a:r>
            <a:endParaRPr lang="en-US" dirty="0" smtClean="0"/>
          </a:p>
          <a:p>
            <a:r>
              <a:rPr lang="en-US" dirty="0" smtClean="0"/>
              <a:t>Sa se </a:t>
            </a:r>
            <a:r>
              <a:rPr lang="en-US" dirty="0" err="1" smtClean="0"/>
              <a:t>urmareasca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tranzactie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831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b="1" kern="0" dirty="0">
                <a:solidFill>
                  <a:srgbClr val="000000"/>
                </a:solidFill>
                <a:latin typeface="Arial"/>
                <a:cs typeface="Arial"/>
              </a:rPr>
              <a:t>Rezolvarea relației de tip M:M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47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359</TotalTime>
  <Words>435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ElectroPEG  “Energia care-ti         guverneaza viata”</vt:lpstr>
      <vt:lpstr> Informatii        client  -clientul este EON Romania. Iar aici va vom prezenta informatii despre activitatea desfasurata si obiectivele companiei.    </vt:lpstr>
      <vt:lpstr>  Interviu  </vt:lpstr>
      <vt:lpstr>Experiența personală </vt:lpstr>
      <vt:lpstr>Analiza SWOT </vt:lpstr>
      <vt:lpstr>  </vt:lpstr>
      <vt:lpstr>Missing Links</vt:lpstr>
      <vt:lpstr>Buisness needs         Clientul are nevoie de:</vt:lpstr>
      <vt:lpstr>Rezolvarea relației de tip M:M</vt:lpstr>
      <vt:lpstr>ERD initial</vt:lpstr>
      <vt:lpstr>      </vt:lpstr>
      <vt:lpstr>FN1</vt:lpstr>
      <vt:lpstr>FN2</vt:lpstr>
      <vt:lpstr>FN3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Sebi</dc:creator>
  <cp:lastModifiedBy>VICTOR</cp:lastModifiedBy>
  <cp:revision>23</cp:revision>
  <dcterms:created xsi:type="dcterms:W3CDTF">2006-08-16T00:00:00Z</dcterms:created>
  <dcterms:modified xsi:type="dcterms:W3CDTF">2016-05-12T20:25:26Z</dcterms:modified>
</cp:coreProperties>
</file>