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49114ea7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49114ea7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49114ea7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49114ea7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49114ea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49114ea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49114ea7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49114ea7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9114ea7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9114ea7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49114ea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49114ea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9114ea7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9114ea7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1</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first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a polished research question for your investigation to Prof. Taylor. (It would be ideal to do this before the end of class so that you can get feedback on it!)</a:t>
            </a:r>
            <a:endParaRPr sz="22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08" name="Google Shape;108;p16"/>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2</a:t>
            </a:r>
            <a:endParaRPr/>
          </a:p>
        </p:txBody>
      </p:sp>
      <p:sp>
        <p:nvSpPr>
          <p:cNvPr id="114" name="Google Shape;114;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second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at least one polished figure that you plan to have in your preliminary presentation to Prof. Taylor.</a:t>
            </a:r>
            <a:endParaRPr sz="22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20" name="Google Shape;120;p18"/>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3</a:t>
            </a:r>
            <a:endParaRPr/>
          </a:p>
        </p:txBody>
      </p:sp>
      <p:sp>
        <p:nvSpPr>
          <p:cNvPr id="126" name="Google Shape;126;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third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your group should submit your idea for your bonus media piece and the audience you would like to direct it to. Your idea should be confirmed by Prof. Taylor before you move forward with it (so it</a:t>
            </a:r>
            <a:r>
              <a:rPr lang="en" sz="2200">
                <a:solidFill>
                  <a:srgbClr val="0000FF"/>
                </a:solidFill>
              </a:rPr>
              <a:t> would be ideal to do this before the end of class so that you can get feedback on it!)</a:t>
            </a:r>
            <a:endParaRPr sz="2200">
              <a:solidFill>
                <a:srgbClr val="0000FF"/>
              </a:solidFill>
            </a:endParaRPr>
          </a:p>
          <a:p>
            <a:pPr indent="0" lvl="0" marL="0" rtl="0" algn="l">
              <a:spcBef>
                <a:spcPts val="800"/>
              </a:spcBef>
              <a:spcAft>
                <a:spcPts val="0"/>
              </a:spcAft>
              <a:buNone/>
            </a:pPr>
            <a:r>
              <a:t/>
            </a:r>
            <a:endParaRPr sz="22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132" name="Google Shape;132;p20"/>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Group Work Time: Day 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Group Work Day 4</a:t>
            </a:r>
            <a:endParaRPr/>
          </a:p>
        </p:txBody>
      </p:sp>
      <p:sp>
        <p:nvSpPr>
          <p:cNvPr id="138" name="Google Shape;138;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t>This is your first day of group work time, use it as you please!</a:t>
            </a:r>
            <a:endParaRPr sz="2200"/>
          </a:p>
          <a:p>
            <a:pPr indent="0" lvl="0" marL="0" rtl="0" algn="l">
              <a:spcBef>
                <a:spcPts val="800"/>
              </a:spcBef>
              <a:spcAft>
                <a:spcPts val="0"/>
              </a:spcAft>
              <a:buNone/>
            </a:pPr>
            <a:r>
              <a:t/>
            </a:r>
            <a:endParaRPr sz="2200"/>
          </a:p>
          <a:p>
            <a:pPr indent="0" lvl="0" marL="0" rtl="0" algn="l">
              <a:spcBef>
                <a:spcPts val="800"/>
              </a:spcBef>
              <a:spcAft>
                <a:spcPts val="0"/>
              </a:spcAft>
              <a:buNone/>
            </a:pPr>
            <a:r>
              <a:rPr lang="en" sz="2200">
                <a:solidFill>
                  <a:srgbClr val="0000FF"/>
                </a:solidFill>
              </a:rPr>
              <a:t>By the end of class today, you should each submit a short log of your individual contributions to the group work you have done to Prof. Taylor. This should reflect how your group has distributed the work thus far, and also include a plan of how work will be distributed for the additional media piece.</a:t>
            </a:r>
            <a:endParaRPr sz="22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