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58edc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58edc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443b316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443b316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43b316d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443b316d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443b316d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443b316d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7359804" y="4821625"/>
            <a:ext cx="6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051580" y="4821625"/>
            <a:ext cx="417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141784" y="4821625"/>
            <a:ext cx="37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359804" y="4821625"/>
            <a:ext cx="6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051580" y="4821625"/>
            <a:ext cx="417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141784" y="4821625"/>
            <a:ext cx="37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24141"/>
              </a:buClr>
              <a:buSzPts val="1800"/>
              <a:buNone/>
              <a:defRPr sz="1800">
                <a:solidFill>
                  <a:srgbClr val="42414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7359804" y="4821625"/>
            <a:ext cx="6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51580" y="4821625"/>
            <a:ext cx="417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141784" y="4821625"/>
            <a:ext cx="37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7359804" y="4821625"/>
            <a:ext cx="6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051580" y="4821625"/>
            <a:ext cx="417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141784" y="4821625"/>
            <a:ext cx="37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7359804" y="4821625"/>
            <a:ext cx="6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051580" y="4821625"/>
            <a:ext cx="417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141784" y="4821625"/>
            <a:ext cx="37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7359804" y="4821625"/>
            <a:ext cx="6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3051580" y="4821625"/>
            <a:ext cx="417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141784" y="4821625"/>
            <a:ext cx="37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0" type="dt"/>
          </p:nvPr>
        </p:nvSpPr>
        <p:spPr>
          <a:xfrm>
            <a:off x="7359804" y="4821625"/>
            <a:ext cx="6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51580" y="4821625"/>
            <a:ext cx="417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141784" y="4821625"/>
            <a:ext cx="37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7359804" y="4821625"/>
            <a:ext cx="6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051580" y="4821625"/>
            <a:ext cx="417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141784" y="4821625"/>
            <a:ext cx="37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7359804" y="4821625"/>
            <a:ext cx="6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3051580" y="4821625"/>
            <a:ext cx="417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141784" y="4821625"/>
            <a:ext cx="37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yer Logo">
  <p:cSld name="Thayer Logo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7359804" y="4821625"/>
            <a:ext cx="6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51580" y="4821625"/>
            <a:ext cx="417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141784" y="4821625"/>
            <a:ext cx="37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1" y="3220980"/>
            <a:ext cx="914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engineering.dartmouth.edu</a:t>
            </a:r>
            <a:endParaRPr sz="1100"/>
          </a:p>
        </p:txBody>
      </p:sp>
      <p:pic>
        <p:nvPicPr>
          <p:cNvPr descr="A close up of a sign&#10;&#10;Description automatically generated" id="120" name="Google Shape;12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28800" y="1122420"/>
            <a:ext cx="5486401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Dark Option">
  <p:cSld name="Title Slide - Dark Option">
    <p:bg>
      <p:bgPr>
        <a:solidFill>
          <a:srgbClr val="00693E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7359804" y="4821625"/>
            <a:ext cx="6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3051580" y="4821625"/>
            <a:ext cx="417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141784" y="4821625"/>
            <a:ext cx="37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4"/>
          <p:cNvSpPr/>
          <p:nvPr/>
        </p:nvSpPr>
        <p:spPr>
          <a:xfrm>
            <a:off x="0" y="4767263"/>
            <a:ext cx="9144000" cy="3762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571" y="4864687"/>
            <a:ext cx="2294419" cy="209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yer Logo - Dark Option">
  <p:cSld name="Thayer Logo - Dark Option">
    <p:bg>
      <p:bgPr>
        <a:solidFill>
          <a:srgbClr val="00693E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7359804" y="4821625"/>
            <a:ext cx="6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3051580" y="4821625"/>
            <a:ext cx="417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141784" y="4821625"/>
            <a:ext cx="37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1" y="3553232"/>
            <a:ext cx="914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engineering.dartmouth.edu</a:t>
            </a:r>
            <a:endParaRPr sz="1100"/>
          </a:p>
        </p:txBody>
      </p:sp>
      <p:sp>
        <p:nvSpPr>
          <p:cNvPr id="134" name="Google Shape;134;p25"/>
          <p:cNvSpPr/>
          <p:nvPr/>
        </p:nvSpPr>
        <p:spPr>
          <a:xfrm>
            <a:off x="0" y="4717752"/>
            <a:ext cx="9144000" cy="4257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&#10;&#10;Description automatically generated" id="135" name="Google Shape;13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28800" y="1244652"/>
            <a:ext cx="5486399" cy="167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767263"/>
            <a:ext cx="9144000" cy="3762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7359804" y="4821625"/>
            <a:ext cx="6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051580" y="4821625"/>
            <a:ext cx="417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141784" y="4821625"/>
            <a:ext cx="37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23571" y="4864687"/>
            <a:ext cx="2294419" cy="2095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Presentation</a:t>
            </a:r>
            <a:endParaRPr/>
          </a:p>
        </p:txBody>
      </p:sp>
      <p:sp>
        <p:nvSpPr>
          <p:cNvPr id="141" name="Google Shape;14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ENGS 37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one slide that provides some context – your team’s </a:t>
            </a:r>
            <a:r>
              <a:rPr b="1" lang="en"/>
              <a:t>research question</a:t>
            </a:r>
            <a:r>
              <a:rPr lang="en"/>
              <a:t> and hypothesis.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 with as many slides as appropriate of figures you’ve created and want to discuss with the class/get feedback on.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have at least three </a:t>
            </a:r>
            <a:r>
              <a:rPr b="1" lang="en"/>
              <a:t>preliminary figures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figure, you should have a preliminary interpretation and/or specific questions for us that will help us give useful feedback. (basically we want you to think about the figures and not just make them!)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Close with one slide on </a:t>
            </a:r>
            <a:r>
              <a:rPr lang="en"/>
              <a:t>progress, </a:t>
            </a:r>
            <a:r>
              <a:rPr b="1" lang="en"/>
              <a:t>next steps</a:t>
            </a:r>
            <a:r>
              <a:rPr lang="en"/>
              <a:t>, and questions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Your Slides Here!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Preliminary Presentations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</a:rPr>
              <a:t>As a closing deliverable for class today, each group should submit their three most important pieces of </a:t>
            </a:r>
            <a:r>
              <a:rPr lang="en" sz="2200">
                <a:solidFill>
                  <a:srgbClr val="0000FF"/>
                </a:solidFill>
              </a:rPr>
              <a:t>feedback</a:t>
            </a:r>
            <a:r>
              <a:rPr lang="en" sz="2200">
                <a:solidFill>
                  <a:srgbClr val="0000FF"/>
                </a:solidFill>
              </a:rPr>
              <a:t> they received from the preliminary presentations. These might also include how that feedback changes your planned next steps, or adds new next steps</a:t>
            </a:r>
            <a:endParaRPr sz="2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