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49114ea7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49114ea7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49114ea7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49114ea7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49114ea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49114ea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49114ea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49114ea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9114ea7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9114ea7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9114ea7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9114ea7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9114ea7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9114ea7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p:cSld name="Thayer Logo">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txBox="1"/>
          <p:nvPr/>
        </p:nvSpPr>
        <p:spPr>
          <a:xfrm>
            <a:off x="1" y="3220980"/>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dk1"/>
                </a:solidFill>
                <a:latin typeface="Arial"/>
                <a:ea typeface="Arial"/>
                <a:cs typeface="Arial"/>
                <a:sym typeface="Arial"/>
              </a:rPr>
              <a:t>engineering.dartmouth.edu</a:t>
            </a:r>
            <a:endParaRPr sz="1100"/>
          </a:p>
        </p:txBody>
      </p:sp>
      <p:pic>
        <p:nvPicPr>
          <p:cNvPr descr="A close up of a sign&#10;&#10;Description automatically generated" id="75" name="Google Shape;75;p11"/>
          <p:cNvPicPr preferRelativeResize="0"/>
          <p:nvPr/>
        </p:nvPicPr>
        <p:blipFill rotWithShape="1">
          <a:blip r:embed="rId2">
            <a:alphaModFix/>
          </a:blip>
          <a:srcRect b="0" l="0" r="0" t="0"/>
          <a:stretch/>
        </p:blipFill>
        <p:spPr>
          <a:xfrm>
            <a:off x="1828800" y="1122420"/>
            <a:ext cx="5486401" cy="1600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ark Option">
  <p:cSld name="Title Slide - Dark Option">
    <p:bg>
      <p:bgPr>
        <a:solidFill>
          <a:srgbClr val="00693E"/>
        </a:solidFill>
      </p:bgPr>
    </p:bg>
    <p:spTree>
      <p:nvGrpSpPr>
        <p:cNvPr id="76" name="Shape 76"/>
        <p:cNvGrpSpPr/>
        <p:nvPr/>
      </p:nvGrpSpPr>
      <p:grpSpPr>
        <a:xfrm>
          <a:off x="0" y="0"/>
          <a:ext cx="0" cy="0"/>
          <a:chOff x="0" y="0"/>
          <a:chExt cx="0" cy="0"/>
        </a:xfrm>
      </p:grpSpPr>
      <p:sp>
        <p:nvSpPr>
          <p:cNvPr id="77" name="Google Shape;7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1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2"/>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3" name="Google Shape;83;p12"/>
          <p:cNvPicPr preferRelativeResize="0"/>
          <p:nvPr/>
        </p:nvPicPr>
        <p:blipFill rotWithShape="1">
          <a:blip r:embed="rId2">
            <a:alphaModFix/>
          </a:blip>
          <a:srcRect b="0" l="0" r="0" t="0"/>
          <a:stretch/>
        </p:blipFill>
        <p:spPr>
          <a:xfrm>
            <a:off x="623571" y="4864687"/>
            <a:ext cx="2294419" cy="2095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 Dark Option">
  <p:cSld name="Thayer Logo - Dark Option">
    <p:bg>
      <p:bgPr>
        <a:solidFill>
          <a:srgbClr val="00693E"/>
        </a:solidFill>
      </p:bgPr>
    </p:bg>
    <p:spTree>
      <p:nvGrpSpPr>
        <p:cNvPr id="84" name="Shape 84"/>
        <p:cNvGrpSpPr/>
        <p:nvPr/>
      </p:nvGrpSpPr>
      <p:grpSpPr>
        <a:xfrm>
          <a:off x="0" y="0"/>
          <a:ext cx="0" cy="0"/>
          <a:chOff x="0" y="0"/>
          <a:chExt cx="0" cy="0"/>
        </a:xfrm>
      </p:grpSpPr>
      <p:sp>
        <p:nvSpPr>
          <p:cNvPr id="85" name="Google Shape;85;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1" y="3553232"/>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Arial"/>
                <a:ea typeface="Arial"/>
                <a:cs typeface="Arial"/>
                <a:sym typeface="Arial"/>
              </a:rPr>
              <a:t>engineering.dartmouth.edu</a:t>
            </a:r>
            <a:endParaRPr sz="1100"/>
          </a:p>
        </p:txBody>
      </p:sp>
      <p:sp>
        <p:nvSpPr>
          <p:cNvPr id="89" name="Google Shape;89;p13"/>
          <p:cNvSpPr/>
          <p:nvPr/>
        </p:nvSpPr>
        <p:spPr>
          <a:xfrm>
            <a:off x="0" y="4717752"/>
            <a:ext cx="9144000" cy="4257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drawing&#10;&#10;Description automatically generated" id="90" name="Google Shape;90;p13"/>
          <p:cNvPicPr preferRelativeResize="0"/>
          <p:nvPr/>
        </p:nvPicPr>
        <p:blipFill rotWithShape="1">
          <a:blip r:embed="rId2">
            <a:alphaModFix/>
          </a:blip>
          <a:srcRect b="0" l="0" r="0" t="0"/>
          <a:stretch/>
        </p:blipFill>
        <p:spPr>
          <a:xfrm>
            <a:off x="1828800" y="1244652"/>
            <a:ext cx="5486399" cy="1674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b="0" i="0">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b="0" i="0">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24141"/>
              </a:buClr>
              <a:buSzPts val="1800"/>
              <a:buNone/>
              <a:defRPr sz="1800">
                <a:solidFill>
                  <a:srgbClr val="42414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4"/>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7"/>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7"/>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9"/>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6" name="Google Shape;66;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10"/>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1"/>
          <p:cNvPicPr preferRelativeResize="0"/>
          <p:nvPr/>
        </p:nvPicPr>
        <p:blipFill rotWithShape="1">
          <a:blip r:embed="rId1">
            <a:alphaModFix/>
          </a:blip>
          <a:srcRect b="0" l="0" r="0" t="0"/>
          <a:stretch/>
        </p:blipFill>
        <p:spPr>
          <a:xfrm>
            <a:off x="623571" y="4864687"/>
            <a:ext cx="2294419" cy="2095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96" name="Google Shape;96;p1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1</a:t>
            </a:r>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first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your group should submit a polished research question for your investigation to Prof. Taylor. (It would be ideal to do this before the end of class so that you can get feedback on it!)</a:t>
            </a:r>
            <a:endParaRPr sz="22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108" name="Google Shape;108;p16"/>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2</a:t>
            </a:r>
            <a:endParaRPr/>
          </a:p>
        </p:txBody>
      </p:sp>
      <p:sp>
        <p:nvSpPr>
          <p:cNvPr id="114" name="Google Shape;114;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second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your group should submit at least one polished figure that you plan to have in your preliminary presentation to Prof. Taylor.</a:t>
            </a:r>
            <a:endParaRPr sz="22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120" name="Google Shape;120;p18"/>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3</a:t>
            </a:r>
            <a:endParaRPr/>
          </a:p>
        </p:txBody>
      </p:sp>
      <p:sp>
        <p:nvSpPr>
          <p:cNvPr id="126" name="Google Shape;126;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third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your group should submit your idea for your bonus media piece and the audience you would like to direct it to. Your idea should be confirmed by Prof. Taylor before you move forward with it (so it</a:t>
            </a:r>
            <a:r>
              <a:rPr lang="en" sz="2200">
                <a:solidFill>
                  <a:srgbClr val="0000FF"/>
                </a:solidFill>
              </a:rPr>
              <a:t> would be ideal to do this before the end of class so that you can get feedback on it!)</a:t>
            </a:r>
            <a:endParaRPr sz="2200">
              <a:solidFill>
                <a:srgbClr val="0000FF"/>
              </a:solidFill>
            </a:endParaRPr>
          </a:p>
          <a:p>
            <a:pPr indent="0" lvl="0" marL="0" rtl="0" algn="l">
              <a:spcBef>
                <a:spcPts val="800"/>
              </a:spcBef>
              <a:spcAft>
                <a:spcPts val="0"/>
              </a:spcAft>
              <a:buNone/>
            </a:pPr>
            <a:r>
              <a:t/>
            </a:r>
            <a:endParaRPr sz="22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132" name="Google Shape;132;p20"/>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4</a:t>
            </a:r>
            <a:endParaRPr/>
          </a:p>
        </p:txBody>
      </p:sp>
      <p:sp>
        <p:nvSpPr>
          <p:cNvPr id="138" name="Google Shape;138;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first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 should each submit a short log of your individual contributions to the group work you have done to Prof. Taylor. This should reflect how your group has distributed the work thus far, and also include a plan of how work will be distributed for the additional media piece.</a:t>
            </a:r>
            <a:endParaRPr sz="22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