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undations" id="{A5FE8A1A-CB08-4F5A-AC28-0CADCD6B6B2F}">
          <p14:sldIdLst>
            <p14:sldId id="257"/>
            <p14:sldId id="256"/>
          </p14:sldIdLst>
        </p14:section>
        <p14:section name="MS" id="{30D84ABB-25EA-457E-8366-1458C071E9E4}">
          <p14:sldIdLst>
            <p14:sldId id="258"/>
            <p14:sldId id="259"/>
          </p14:sldIdLst>
        </p14:section>
        <p14:section name="ADF" id="{3D77032E-D701-48B1-A011-9021217B6A56}">
          <p14:sldIdLst>
            <p14:sldId id="261"/>
          </p14:sldIdLst>
        </p14:section>
        <p14:section name="D365" id="{B8745F2E-8D66-495A-9194-96AF885089DB}">
          <p14:sldIdLst>
            <p14:sldId id="262"/>
          </p14:sldIdLst>
        </p14:section>
        <p14:section name="Database/StoredProc" id="{BCC1AE1E-EC5B-4F0C-A639-D47B465D5250}">
          <p14:sldIdLst>
            <p14:sldId id="263"/>
          </p14:sldIdLst>
        </p14:section>
        <p14:section name="PowerBI" id="{950A64E5-0210-46DD-B002-1312437B488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56B2-8556-A009-2C19-5E73F300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5D2B3-02E0-2797-304E-DAF4F177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1ADC-B895-C81D-EAEE-98732A44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39B7-D99F-999C-17AE-F2C1EF67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F256-E704-177C-78B7-47C8930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9F86-3288-6436-A2EA-F6FB992A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994F-03C7-3C1C-18AD-DF3D3B45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8F07-22AF-73B7-C50C-25EE3189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3CB7-2444-CC50-2782-6CD9EE1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8CD7-3B32-BDCA-EA77-92B05B19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D908-7F06-0E2D-AFDB-A8445D827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7DDC-BB8C-41CE-05C3-D9FD332F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6E0C-3D35-2D79-937B-B17C4A4D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0A85-891F-98E0-FC1A-EBC2E869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F453-A494-5F44-85CF-4D7D392E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898-BF25-CF8B-4940-BF84667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77B6-45D6-13CE-A536-639A7B40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0ABB-5FF4-FD37-0217-C91554C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9DCB-C652-222E-643E-8B66FFEC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2B94-AFE2-B927-5D49-FE62EFF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319-A222-2829-D171-AB9CD3A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AC11-4F9F-5826-738D-FFFBC54F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6BDF-FAE0-65D6-5E68-E2FD030F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98C8-A2D4-FEFC-AB1D-B75820CC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5452-C4AE-BA69-D0F4-07AB7483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C9A-F629-9285-2B0C-E1F2EC4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E552-F882-0B5F-9C8B-12CE5BA8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7D4-233B-88BE-ACFA-56108B03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0714F-AFE5-0190-83CA-11F335F5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95BA-A70D-BD34-2EDF-F036B369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43BB-C909-5C58-85CF-0569BC7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9EC5-14C1-3B45-FAC0-782CA020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6282-2FB6-2D83-D71E-83B22C4F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918C-49F3-A09B-699A-B70697DE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B46C-0CA1-CB76-B724-1298FAD51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834CB-1BCF-3E3A-CB59-705C1B00F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588D2-8091-93C7-52BE-946013BD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864A-EDA6-C390-B3B3-F0CA1A3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03BA7-968D-E2BB-71FC-A45F22D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491-C5E7-FEB1-8CE3-2B663A80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3C722-F488-BFFD-391F-A07DB30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B484-C14D-078B-224E-A538FCD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DE02-FAFC-D6C0-8272-CD55FA6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1858-E5CE-E7F2-2B2F-578789B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53C64-C33D-61DC-1360-724ECE69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F6B2-C062-0546-68E0-D1273BE3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FAF5-003F-C477-B292-1914A0B7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B866-A016-616F-83A5-9E1AD776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30C2-ADF0-D617-B8A3-4CD70E484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11EF-9773-88A4-97D6-DE0D93DF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1B14-D7E7-6514-1E1E-032EEDA0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D8A19-5D40-A067-D063-DDC9755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6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1E41-655D-E05D-826A-55210C76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4E35E-0073-A473-DD5E-E56B3F2E4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9BA46-AAC1-0DB3-726A-6351F275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59F3-5E7E-BE35-2C2F-0517BB4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DF2-413A-D788-A81F-E38A8DC8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1923-FF32-E2CC-5D54-F1F7559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6BD4F-1DE2-E5DD-431A-1489FF1C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3690-29FE-F8DD-2199-D45C286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78CB-78EB-9C28-1046-DC4B423E1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A1D7-0770-4E80-8B00-54E3DB405855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E961-A2B8-A905-103C-1ED4393CD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C293-B4F4-B5A6-C749-CB20A81AE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06564-CB07-7E2F-FD8A-22DA4F3F1798}"/>
              </a:ext>
            </a:extLst>
          </p:cNvPr>
          <p:cNvSpPr/>
          <p:nvPr/>
        </p:nvSpPr>
        <p:spPr>
          <a:xfrm>
            <a:off x="3992336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Controller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 Main Repo used for DevOps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8441B-BD6C-BE52-BC86-DD409AFF8E15}"/>
              </a:ext>
            </a:extLst>
          </p:cNvPr>
          <p:cNvSpPr/>
          <p:nvPr/>
        </p:nvSpPr>
        <p:spPr>
          <a:xfrm>
            <a:off x="8284027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L4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15C1C-9E9A-5670-2929-98DA731B0299}"/>
              </a:ext>
            </a:extLst>
          </p:cNvPr>
          <p:cNvSpPr/>
          <p:nvPr/>
        </p:nvSpPr>
        <p:spPr>
          <a:xfrm>
            <a:off x="326571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Pipeline Template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B9EF8-CA0D-0602-0B23-A477ACF23F3D}"/>
              </a:ext>
            </a:extLst>
          </p:cNvPr>
          <p:cNvSpPr txBox="1"/>
          <p:nvPr/>
        </p:nvSpPr>
        <p:spPr>
          <a:xfrm>
            <a:off x="3295654" y="1810810"/>
            <a:ext cx="3254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Controller Repo controls what CI is to be triggered for each App Repo, and which pipeline template branch to use as well as which file to run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1DD37-B57E-E945-2C14-8345739C1D24}"/>
              </a:ext>
            </a:extLst>
          </p:cNvPr>
          <p:cNvSpPr txBox="1"/>
          <p:nvPr/>
        </p:nvSpPr>
        <p:spPr>
          <a:xfrm>
            <a:off x="149680" y="1820635"/>
            <a:ext cx="27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pipeline Template Repo stores all the </a:t>
            </a:r>
            <a:r>
              <a:rPr lang="en-SG" sz="1100" dirty="0" err="1"/>
              <a:t>yaml</a:t>
            </a:r>
            <a:r>
              <a:rPr lang="en-SG" sz="1100" dirty="0"/>
              <a:t> files that is used in the pipeline. Ranging from simple validation checks to the actual deployment, all files are stored in here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E9F96-D17C-E352-EE7C-7168C8E83E51}"/>
              </a:ext>
            </a:extLst>
          </p:cNvPr>
          <p:cNvSpPr txBox="1"/>
          <p:nvPr/>
        </p:nvSpPr>
        <p:spPr>
          <a:xfrm>
            <a:off x="7403062" y="1810810"/>
            <a:ext cx="32548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L4 is similar to the controller Repo, where it manages which CD file to use for the CD pipeline</a:t>
            </a:r>
            <a:br>
              <a:rPr lang="en-SG" sz="1100" dirty="0"/>
            </a:br>
            <a:r>
              <a:rPr lang="en-SG" sz="1100" dirty="0"/>
              <a:t>It also has the latest app’s </a:t>
            </a:r>
            <a:r>
              <a:rPr lang="en-SG" sz="1100" dirty="0" err="1"/>
              <a:t>SemVer</a:t>
            </a:r>
            <a:r>
              <a:rPr lang="en-SG" sz="1100" dirty="0"/>
              <a:t> to use in the CD pipeline.</a:t>
            </a:r>
            <a:br>
              <a:rPr lang="en-SG" sz="1100" dirty="0"/>
            </a:br>
            <a:r>
              <a:rPr lang="en-SG" sz="1100" dirty="0"/>
              <a:t>It also stores other files types like JSON to update values during pipeline run time. We refer to this as “Baking”.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783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06564-CB07-7E2F-FD8A-22DA4F3F1798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Basic Pipeline Flow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8441B-BD6C-BE52-BC86-DD409AFF8E15}"/>
              </a:ext>
            </a:extLst>
          </p:cNvPr>
          <p:cNvSpPr/>
          <p:nvPr/>
        </p:nvSpPr>
        <p:spPr>
          <a:xfrm>
            <a:off x="2691492" y="70912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15C1C-9E9A-5670-2929-98DA731B0299}"/>
              </a:ext>
            </a:extLst>
          </p:cNvPr>
          <p:cNvSpPr/>
          <p:nvPr/>
        </p:nvSpPr>
        <p:spPr>
          <a:xfrm>
            <a:off x="4933949" y="72312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Ci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DE71B-DDE7-D37D-6EFF-435AAA718214}"/>
              </a:ext>
            </a:extLst>
          </p:cNvPr>
          <p:cNvSpPr/>
          <p:nvPr/>
        </p:nvSpPr>
        <p:spPr>
          <a:xfrm>
            <a:off x="6809013" y="709126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CD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01F3-A6A8-BED3-385C-E1669DC18547}"/>
              </a:ext>
            </a:extLst>
          </p:cNvPr>
          <p:cNvSpPr txBox="1"/>
          <p:nvPr/>
        </p:nvSpPr>
        <p:spPr>
          <a:xfrm>
            <a:off x="261257" y="1869621"/>
            <a:ext cx="4474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Basically, from the App Team they will make a PR. This will trigger a “PR Pipeline” that will do the first initial building and scanning of the app code. </a:t>
            </a:r>
            <a:br>
              <a:rPr lang="en-SG" sz="1100" dirty="0"/>
            </a:br>
            <a:r>
              <a:rPr lang="en-SG" sz="1100" dirty="0"/>
              <a:t>It will:</a:t>
            </a:r>
          </a:p>
          <a:p>
            <a:r>
              <a:rPr lang="en-SG" sz="1100" dirty="0"/>
              <a:t>1) Check if the PR approval does not have any commits (Conflict of Interest)</a:t>
            </a:r>
            <a:br>
              <a:rPr lang="en-SG" sz="1100" dirty="0"/>
            </a:br>
            <a:r>
              <a:rPr lang="en-SG" sz="1100" dirty="0"/>
              <a:t>3) Check if PR code pass the test cases (if there is any, </a:t>
            </a:r>
            <a:r>
              <a:rPr lang="en-SG" sz="1100" dirty="0" err="1"/>
              <a:t>eg</a:t>
            </a:r>
            <a:r>
              <a:rPr lang="en-SG" sz="1100" dirty="0"/>
              <a:t> .NET test cases</a:t>
            </a:r>
            <a:br>
              <a:rPr lang="en-SG" sz="1100" dirty="0"/>
            </a:br>
            <a:r>
              <a:rPr lang="en-SG" sz="1100" dirty="0"/>
              <a:t>2) Check if the PR app code meets Mend, SonarQube and Fortify standards 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3813-DEAF-DB7C-A35F-F6636E80A0CE}"/>
              </a:ext>
            </a:extLst>
          </p:cNvPr>
          <p:cNvSpPr txBox="1"/>
          <p:nvPr/>
        </p:nvSpPr>
        <p:spPr>
          <a:xfrm>
            <a:off x="261257" y="3334353"/>
            <a:ext cx="44740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Once PR approved, it will update the App Repo’s master branch, which will trigger the App CI pipeline. This </a:t>
            </a:r>
            <a:r>
              <a:rPr lang="en-SG" sz="1100" dirty="0" err="1"/>
              <a:t>wil</a:t>
            </a:r>
            <a:r>
              <a:rPr lang="en-SG" sz="1100" dirty="0"/>
              <a:t>:</a:t>
            </a:r>
            <a:br>
              <a:rPr lang="en-SG" sz="1100" dirty="0"/>
            </a:br>
            <a:r>
              <a:rPr lang="en-SG" sz="1100" dirty="0"/>
              <a:t>1) Check if PR code pass the overall test cases </a:t>
            </a:r>
            <a:br>
              <a:rPr lang="en-SG" sz="1100" dirty="0"/>
            </a:br>
            <a:r>
              <a:rPr lang="en-SG" sz="1100" dirty="0"/>
              <a:t>2) Check if overall app code meets Mend, SonarQube and Fortify standards</a:t>
            </a:r>
            <a:br>
              <a:rPr lang="en-SG" sz="1100" dirty="0"/>
            </a:br>
            <a:r>
              <a:rPr lang="en-SG" sz="1100" dirty="0"/>
              <a:t>3) Up the </a:t>
            </a:r>
            <a:r>
              <a:rPr lang="en-SG" sz="1100" dirty="0" err="1"/>
              <a:t>SemVer</a:t>
            </a:r>
            <a:r>
              <a:rPr lang="en-SG" sz="1100" dirty="0"/>
              <a:t>, commit it to the L4 Repo, and upload artifact to artifact feed</a:t>
            </a:r>
            <a:br>
              <a:rPr lang="en-SG" sz="1100" dirty="0"/>
            </a:br>
            <a:r>
              <a:rPr lang="en-SG" sz="1100" dirty="0"/>
              <a:t>4) Trigger the App CD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6155871" y="2038898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229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98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58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38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2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58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Death</dc:creator>
  <cp:lastModifiedBy>Death</cp:lastModifiedBy>
  <cp:revision>2</cp:revision>
  <dcterms:created xsi:type="dcterms:W3CDTF">2025-01-04T16:37:56Z</dcterms:created>
  <dcterms:modified xsi:type="dcterms:W3CDTF">2025-01-05T18:09:04Z</dcterms:modified>
</cp:coreProperties>
</file>