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3" r:id="rId4"/>
    <p:sldId id="274" r:id="rId5"/>
    <p:sldId id="275" r:id="rId6"/>
    <p:sldId id="276" r:id="rId7"/>
    <p:sldId id="277" r:id="rId8"/>
    <p:sldId id="278" r:id="rId9"/>
    <p:sldId id="282" r:id="rId10"/>
    <p:sldId id="28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81" r:id="rId24"/>
    <p:sldId id="271" r:id="rId25"/>
    <p:sldId id="280" r:id="rId26"/>
    <p:sldId id="269" r:id="rId27"/>
    <p:sldId id="270" r:id="rId28"/>
    <p:sldId id="27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Robocup</a:t>
            </a:r>
            <a:r>
              <a:rPr lang="zh-CN" altLang="en-US" dirty="0" smtClean="0"/>
              <a:t>辅导课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Kidsize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林</a:t>
            </a:r>
            <a:r>
              <a:rPr lang="zh-CN" altLang="en-US" dirty="0" smtClean="0"/>
              <a:t>志</a:t>
            </a:r>
            <a:endParaRPr lang="en-US" altLang="zh-CN" dirty="0" smtClean="0"/>
          </a:p>
          <a:p>
            <a:r>
              <a:rPr lang="en-US" altLang="zh-CN" dirty="0" smtClean="0"/>
              <a:t>2018.9.28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尽量不要用机器学习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时间消耗大</a:t>
            </a:r>
            <a:endParaRPr lang="en-US" altLang="zh-CN" dirty="0" smtClean="0"/>
          </a:p>
          <a:p>
            <a:r>
              <a:rPr lang="zh-CN" altLang="en-US" dirty="0" smtClean="0"/>
              <a:t>简单的任务不需要</a:t>
            </a:r>
            <a:endParaRPr lang="en-US" altLang="zh-CN" dirty="0" smtClean="0"/>
          </a:p>
          <a:p>
            <a:r>
              <a:rPr lang="zh-CN" altLang="en-US" dirty="0" smtClean="0"/>
              <a:t>如果有相关兴趣，请关注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月校队招新，在校队发挥你的才能。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识别场地</a:t>
            </a:r>
            <a:endParaRPr lang="en-US" altLang="zh-CN" dirty="0" smtClean="0"/>
          </a:p>
          <a:p>
            <a:r>
              <a:rPr lang="zh-CN" altLang="en-US" dirty="0" smtClean="0"/>
              <a:t>识别球</a:t>
            </a:r>
            <a:endParaRPr lang="en-US" altLang="zh-CN" dirty="0" smtClean="0"/>
          </a:p>
          <a:p>
            <a:r>
              <a:rPr lang="zh-CN" altLang="en-US" dirty="0" smtClean="0"/>
              <a:t>识别球门</a:t>
            </a:r>
            <a:endParaRPr lang="en-US" altLang="zh-CN" dirty="0" smtClean="0"/>
          </a:p>
          <a:p>
            <a:r>
              <a:rPr lang="zh-CN" altLang="en-US" dirty="0" smtClean="0"/>
              <a:t>识别场地线</a:t>
            </a:r>
            <a:endParaRPr lang="en-US" altLang="zh-CN" dirty="0" smtClean="0"/>
          </a:p>
          <a:p>
            <a:r>
              <a:rPr lang="zh-CN" altLang="en-US" dirty="0" smtClean="0"/>
              <a:t>识别跑道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识别跑道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基准：跑道中点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5143764" cy="4007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1772816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实现：</a:t>
            </a:r>
            <a:endParaRPr lang="en-US" altLang="zh-CN" dirty="0" smtClean="0"/>
          </a:p>
          <a:p>
            <a:r>
              <a:rPr lang="en-US" altLang="zh-CN" dirty="0" smtClean="0"/>
              <a:t>Mat A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A.rows;i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A.cols;j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A.at</a:t>
            </a:r>
            <a:r>
              <a:rPr lang="en-US" altLang="zh-CN" dirty="0" smtClean="0"/>
              <a:t>&lt;unsigned char&gt;(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j)</a:t>
            </a:r>
            <a:r>
              <a:rPr lang="zh-CN" altLang="en-US" dirty="0" smtClean="0"/>
              <a:t>（判断）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识别跑道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连接成路线：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、直接相连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优点：简单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缺点：稳定性差（在不知道终测跑道什么样的情况下）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、曲线拟合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优点：稳定性高（可以调整误差）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识别跑道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曲线拟合</a:t>
            </a:r>
            <a:endParaRPr lang="en-US" altLang="zh-CN" dirty="0" smtClean="0"/>
          </a:p>
          <a:p>
            <a:r>
              <a:rPr lang="en-US" altLang="zh-CN" dirty="0" err="1" smtClean="0"/>
              <a:t>c</a:t>
            </a:r>
            <a:r>
              <a:rPr lang="en-US" altLang="zh-CN" dirty="0" err="1" smtClean="0"/>
              <a:t>v</a:t>
            </a:r>
            <a:r>
              <a:rPr lang="en-US" altLang="zh-CN" dirty="0" smtClean="0"/>
              <a:t>::solve(</a:t>
            </a:r>
            <a:r>
              <a:rPr lang="en-US" altLang="zh-CN" dirty="0" err="1" smtClean="0"/>
              <a:t>X,Y,A,cv</a:t>
            </a:r>
            <a:r>
              <a:rPr lang="en-US" altLang="zh-CN" dirty="0" smtClean="0"/>
              <a:t>::DECOMP_LU)</a:t>
            </a:r>
          </a:p>
          <a:p>
            <a:pPr>
              <a:buNone/>
            </a:pPr>
            <a:r>
              <a:rPr lang="en-US" altLang="zh-CN" dirty="0" smtClean="0"/>
              <a:t>X,Y,A</a:t>
            </a:r>
            <a:r>
              <a:rPr lang="zh-CN" altLang="en-US" dirty="0" smtClean="0"/>
              <a:t>的构造详见矩阵最小二乘法，建议拟合曲线次数为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DECOMP_LU</a:t>
            </a:r>
            <a:r>
              <a:rPr lang="zh-CN" altLang="en-US" dirty="0" smtClean="0"/>
              <a:t>：矩阵的</a:t>
            </a:r>
            <a:r>
              <a:rPr lang="en-US" altLang="zh-CN" dirty="0" smtClean="0"/>
              <a:t>LU</a:t>
            </a:r>
            <a:r>
              <a:rPr lang="zh-CN" altLang="en-US" dirty="0" smtClean="0"/>
              <a:t>分解，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已经封装。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难点：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、下侧龙格现象处理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、白色线是一个函数吗？为什么我拟合出来的参数非常大？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runtime error</a:t>
            </a:r>
            <a:r>
              <a:rPr lang="zh-CN" altLang="en-US" dirty="0" smtClean="0"/>
              <a:t>）点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转弯</a:t>
            </a:r>
            <a:endParaRPr lang="en-US" altLang="zh-CN" dirty="0" smtClean="0"/>
          </a:p>
          <a:p>
            <a:r>
              <a:rPr lang="zh-CN" altLang="en-US" dirty="0" smtClean="0"/>
              <a:t>没有白色时的处理</a:t>
            </a:r>
            <a:endParaRPr lang="en-US" altLang="zh-CN" dirty="0" smtClean="0"/>
          </a:p>
          <a:p>
            <a:r>
              <a:rPr lang="zh-CN" altLang="en-US" dirty="0" smtClean="0"/>
              <a:t>数据类型、数组越界。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识别场地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场地外</a:t>
            </a:r>
            <a:r>
              <a:rPr lang="zh-CN" altLang="en-US" dirty="0" smtClean="0"/>
              <a:t>的图案影响图像处理</a:t>
            </a:r>
            <a:endParaRPr lang="en-US" altLang="zh-CN" dirty="0" smtClean="0"/>
          </a:p>
          <a:p>
            <a:r>
              <a:rPr lang="zh-CN" altLang="en-US" dirty="0" smtClean="0"/>
              <a:t>减少运行时间（过长的运算时间会影响机器人的动作）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识别场地线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球门有两个门柱，门柱颜色为白色</a:t>
            </a:r>
            <a:endParaRPr lang="en-US" altLang="zh-CN" dirty="0" smtClean="0"/>
          </a:p>
          <a:p>
            <a:r>
              <a:rPr lang="zh-CN" altLang="en-US" dirty="0" smtClean="0"/>
              <a:t>判断距离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规则：球的白色区域大于</a:t>
            </a:r>
            <a:r>
              <a:rPr lang="en-US" altLang="zh-CN" dirty="0" smtClean="0"/>
              <a:t>50%</a:t>
            </a:r>
          </a:p>
          <a:p>
            <a:r>
              <a:rPr lang="en-US" altLang="zh-CN" dirty="0" smtClean="0"/>
              <a:t>51%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99%</a:t>
            </a:r>
            <a:r>
              <a:rPr lang="zh-CN" altLang="en-US" dirty="0" smtClean="0"/>
              <a:t>都有可能</a:t>
            </a:r>
            <a:endParaRPr lang="en-US" altLang="zh-CN" dirty="0" smtClean="0"/>
          </a:p>
          <a:p>
            <a:r>
              <a:rPr lang="zh-CN" altLang="en-US" dirty="0" smtClean="0"/>
              <a:t>初测和终测的数据有差异，可能会针对代码漏洞给出测试数据，请自行改进代码稳健性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大一所学的基本语法</a:t>
            </a:r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en-US" altLang="zh-CN" dirty="0" smtClean="0"/>
              <a:t>STL</a:t>
            </a:r>
            <a:r>
              <a:rPr lang="zh-CN" altLang="en-US" dirty="0" smtClean="0"/>
              <a:t>（小技巧）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形状识别：</a:t>
            </a:r>
            <a:endParaRPr lang="en-US" altLang="zh-CN" dirty="0" smtClean="0"/>
          </a:p>
          <a:p>
            <a:r>
              <a:rPr lang="zh-CN" altLang="en-US" dirty="0" smtClean="0"/>
              <a:t>识别球的圆形：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、割线拟合</a:t>
            </a:r>
            <a:endParaRPr lang="zh-CN" altLang="en-US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80928"/>
            <a:ext cx="4680520" cy="3646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3140968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割线长度满足的曲线请自己推导，一个例子可见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年全国大学生数学建模竞赛</a:t>
            </a:r>
            <a:r>
              <a:rPr lang="en-US" altLang="zh-CN" dirty="0" smtClean="0"/>
              <a:t>A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优点：便于操作</a:t>
            </a:r>
            <a:endParaRPr lang="en-US" altLang="zh-CN" dirty="0" smtClean="0"/>
          </a:p>
          <a:p>
            <a:r>
              <a:rPr lang="zh-CN" altLang="en-US" dirty="0" smtClean="0"/>
              <a:t>缺点：球中间的色块判断（如果不进行判断，你的代码很可能被邪恶的校队队员找到有趣的数据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边界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找出边界点，用圆拟合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圆的一般方程，使用多元隐函数求导推导方程。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不会多元微积分可以模拟退火（暴力）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优点：色块可以不用考虑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缺点：太暴力的做法会让你的机器人怀疑人生（如果有随机性，万一终测时运气就不好了呢？）</a:t>
            </a:r>
            <a:endParaRPr lang="en-US" altLang="zh-CN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27583" y="2708920"/>
          <a:ext cx="4096455" cy="576064"/>
        </p:xfrm>
        <a:graphic>
          <a:graphicData uri="http://schemas.openxmlformats.org/presentationml/2006/ole">
            <p:oleObj spid="_x0000_s1027" name="Equation" r:id="rId3" imgW="16254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积分变换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864046-20161225183235589-8914853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204864"/>
            <a:ext cx="2760892" cy="2067074"/>
          </a:xfrm>
          <a:prstGeom prst="rect">
            <a:avLst/>
          </a:prstGeom>
        </p:spPr>
      </p:pic>
      <p:pic>
        <p:nvPicPr>
          <p:cNvPr id="5" name="图片 4" descr="864046-20161225183218323-2026366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365103"/>
            <a:ext cx="2736304" cy="230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80" y="1628800"/>
            <a:ext cx="4320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优点：有一些方便的库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对颜色不敏感。</a:t>
            </a:r>
            <a:endParaRPr lang="en-US" altLang="zh-CN" sz="3200" dirty="0" smtClean="0"/>
          </a:p>
          <a:p>
            <a:r>
              <a:rPr lang="zh-CN" altLang="en-US" sz="3200" dirty="0" smtClean="0"/>
              <a:t>缺点：必须场地分割（否则广告牌上的足球也会被圈出来）</a:t>
            </a:r>
            <a:endParaRPr lang="en-US" altLang="zh-CN" sz="3200" dirty="0" smtClean="0"/>
          </a:p>
          <a:p>
            <a:r>
              <a:rPr lang="zh-CN" altLang="en-US" sz="3200" dirty="0" smtClean="0"/>
              <a:t>阈值要自适应（否则你的代码很可能被邪恶的校队队员找到有趣的数据</a:t>
            </a:r>
            <a:r>
              <a:rPr lang="en-US" altLang="zh-CN" sz="3200" dirty="0" smtClean="0"/>
              <a:t>hack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 smtClean="0"/>
              <a:t>STL</a:t>
            </a:r>
            <a:r>
              <a:rPr lang="zh-CN" altLang="en-US" sz="3200" dirty="0" smtClean="0"/>
              <a:t>要求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积分变换后期处理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（前提是阈值是自适应的）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、估测实际半径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、排序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直接聚类（聚类参数想好）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、取平均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取最优（最优判断准则？）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、国庆期间就把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好好看了，至少懂得开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顶帽</a:t>
            </a:r>
            <a:r>
              <a:rPr lang="en-US" altLang="zh-CN" dirty="0" smtClean="0"/>
              <a:t>/</a:t>
            </a:r>
            <a:r>
              <a:rPr lang="zh-CN" altLang="en-US" dirty="0" smtClean="0"/>
              <a:t>与或</a:t>
            </a:r>
            <a:r>
              <a:rPr lang="en-US" altLang="zh-CN" dirty="0" smtClean="0"/>
              <a:t>/</a:t>
            </a:r>
            <a:r>
              <a:rPr lang="zh-CN" altLang="en-US" dirty="0" smtClean="0"/>
              <a:t>直方图均衡</a:t>
            </a:r>
            <a:r>
              <a:rPr lang="en-US" altLang="zh-CN" dirty="0" smtClean="0"/>
              <a:t>/</a:t>
            </a:r>
            <a:r>
              <a:rPr lang="zh-CN" altLang="en-US" dirty="0" smtClean="0"/>
              <a:t>掩膜这些概念是</a:t>
            </a:r>
            <a:r>
              <a:rPr lang="zh-CN" altLang="en-US" dirty="0" smtClean="0"/>
              <a:t>啥</a:t>
            </a:r>
            <a:r>
              <a:rPr lang="zh-CN" altLang="en-US" dirty="0" smtClean="0"/>
              <a:t>意思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、队内按模块分工合作，最后留至少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天整合调试讨论，互相阅读代码。不要全是大佬</a:t>
            </a:r>
            <a:r>
              <a:rPr lang="en-US" altLang="zh-CN" dirty="0" smtClean="0"/>
              <a:t>carry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参考网上的代码是可以的，但请注明来源（网址），否则如果别人用了同样的来源，你们可能会同时取消资格。</a:t>
            </a:r>
            <a:endParaRPr lang="en-US" altLang="zh-CN" dirty="0" smtClean="0"/>
          </a:p>
          <a:p>
            <a:r>
              <a:rPr lang="zh-CN" altLang="en-US" dirty="0" smtClean="0"/>
              <a:t>改变量名、换一个写法是很容易看出来的，不要抄袭别人的代码。建议加好注释，缩进按规范，也方便自己理清思路和调试。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经典问题：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：会有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色的球吗？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：足球的白色区域大于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，其他条件任意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：跑道会是</a:t>
            </a:r>
            <a:r>
              <a:rPr lang="en-US" altLang="zh-CN" dirty="0" smtClean="0"/>
              <a:t>xx</a:t>
            </a:r>
            <a:r>
              <a:rPr lang="zh-CN" altLang="en-US" dirty="0" smtClean="0"/>
              <a:t>形的吗？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：会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：跑道上的噪点可能是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色</a:t>
            </a:r>
            <a:r>
              <a:rPr lang="en-US" altLang="zh-CN" dirty="0" smtClean="0"/>
              <a:t>/x</a:t>
            </a:r>
            <a:r>
              <a:rPr lang="zh-CN" altLang="en-US" dirty="0" smtClean="0"/>
              <a:t>状的吗？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：可能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：校队队员真的会认真阅读我的代码吗？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：是的。同时，使用代码混淆器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故意降低代码可读性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故意写无用代码遛我们的，我们会重点关心。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不想用断点时可以在程序中打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可以先把代码放在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上写和测试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基础（</a:t>
            </a:r>
            <a:r>
              <a:rPr lang="en-US" altLang="zh-CN" dirty="0" smtClean="0"/>
              <a:t>STL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Vector</a:t>
            </a:r>
          </a:p>
          <a:p>
            <a:pPr>
              <a:buNone/>
            </a:pPr>
            <a:r>
              <a:rPr lang="en-US" altLang="zh-CN" dirty="0" smtClean="0"/>
              <a:t>#include&lt;vector&gt;</a:t>
            </a:r>
          </a:p>
          <a:p>
            <a:pPr>
              <a:buNone/>
            </a:pPr>
            <a:r>
              <a:rPr lang="en-US" altLang="zh-CN" dirty="0" smtClean="0"/>
              <a:t>Using </a:t>
            </a:r>
            <a:r>
              <a:rPr lang="en-US" altLang="zh-CN" dirty="0" err="1" smtClean="0"/>
              <a:t>namepace</a:t>
            </a:r>
            <a:r>
              <a:rPr lang="en-US" altLang="zh-CN" dirty="0" smtClean="0"/>
              <a:t> std;</a:t>
            </a:r>
          </a:p>
          <a:p>
            <a:pPr>
              <a:buNone/>
            </a:pPr>
            <a:r>
              <a:rPr lang="zh-CN" altLang="en-US" dirty="0" smtClean="0"/>
              <a:t>用途：自动安排空间的数组，无需知道有多少元素，没有内存泄漏风险。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主要代码：</a:t>
            </a:r>
            <a:r>
              <a:rPr lang="en-US" altLang="zh-CN" dirty="0" smtClean="0"/>
              <a:t>vector::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Vector::</a:t>
            </a:r>
            <a:r>
              <a:rPr lang="en-US" altLang="zh-CN" dirty="0" err="1" smtClean="0"/>
              <a:t>pop_back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zh-CN" altLang="en-US" dirty="0" smtClean="0"/>
              <a:t>可以按数组的操作方式取值、改值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</a:p>
          <a:p>
            <a:pPr>
              <a:buNone/>
            </a:pPr>
            <a:r>
              <a:rPr lang="en-US" altLang="zh-CN" dirty="0" smtClean="0"/>
              <a:t>#include&lt;list&gt;</a:t>
            </a:r>
          </a:p>
          <a:p>
            <a:pPr>
              <a:buNone/>
            </a:pPr>
            <a:r>
              <a:rPr lang="zh-CN" altLang="en-US" dirty="0" smtClean="0"/>
              <a:t>用途：链表，终于不用自己开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priority_queue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#include&lt;queue&gt;</a:t>
            </a:r>
          </a:p>
          <a:p>
            <a:pPr>
              <a:buNone/>
            </a:pPr>
            <a:r>
              <a:rPr lang="zh-CN" altLang="en-US" dirty="0" smtClean="0"/>
              <a:t>用途：优先队列，复杂度超低，有复杂的决策就了解一下吧。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</a:p>
          <a:p>
            <a:pPr>
              <a:buNone/>
            </a:pPr>
            <a:r>
              <a:rPr lang="en-US" altLang="zh-CN" dirty="0" smtClean="0"/>
              <a:t>#include&lt;algorithm&gt;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用途：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复杂度，代替冒泡排序（</a:t>
            </a:r>
            <a:r>
              <a:rPr lang="en-US" altLang="zh-CN" dirty="0" smtClean="0"/>
              <a:t>O(n^2)</a:t>
            </a:r>
            <a:r>
              <a:rPr lang="zh-CN" altLang="en-US" dirty="0" smtClean="0"/>
              <a:t>）（主要是不用自己写）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用法：</a:t>
            </a:r>
            <a:r>
              <a:rPr lang="en-US" altLang="zh-CN" dirty="0" smtClean="0"/>
              <a:t>sort(</a:t>
            </a:r>
            <a:r>
              <a:rPr lang="en-US" altLang="zh-CN" dirty="0" err="1" smtClean="0"/>
              <a:t>a,a+n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是数组，默认从小到大，从大到小自行百度）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Sort(</a:t>
            </a:r>
            <a:r>
              <a:rPr lang="en-US" altLang="zh-CN" dirty="0" err="1" smtClean="0"/>
              <a:t>a.begin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a.end</a:t>
            </a:r>
            <a:r>
              <a:rPr lang="en-US" altLang="zh-CN" dirty="0" smtClean="0"/>
              <a:t>())</a:t>
            </a:r>
            <a:r>
              <a:rPr lang="zh-CN" altLang="en-US" dirty="0" smtClean="0"/>
              <a:t>（如果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容器，同上）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Memset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zh-CN" altLang="en-US" dirty="0" smtClean="0"/>
              <a:t>用途：快速清空数组（不清空数组是大量犯错的根源之一）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用法：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(a,0,sizeof(a))</a:t>
            </a:r>
            <a:r>
              <a:rPr lang="zh-CN" altLang="en-US" dirty="0" smtClean="0"/>
              <a:t>（如果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是数组）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</a:p>
          <a:p>
            <a:pPr>
              <a:buNone/>
            </a:pPr>
            <a:r>
              <a:rPr lang="en-US" altLang="zh-CN" dirty="0" smtClean="0"/>
              <a:t>#include&lt;set&gt;</a:t>
            </a:r>
          </a:p>
          <a:p>
            <a:pPr>
              <a:buNone/>
            </a:pPr>
            <a:r>
              <a:rPr lang="zh-CN" altLang="en-US" dirty="0" smtClean="0"/>
              <a:t>用途：集合，多次插入可以排除相同元素，最后用</a:t>
            </a:r>
            <a:r>
              <a:rPr lang="en-US" altLang="zh-CN" dirty="0" err="1" smtClean="0"/>
              <a:t>iterator</a:t>
            </a:r>
            <a:r>
              <a:rPr lang="zh-CN" altLang="en-US" dirty="0" smtClean="0"/>
              <a:t>遍历。（主要是一些识别后的数据处理）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Set::insert()</a:t>
            </a:r>
            <a:r>
              <a:rPr lang="zh-CN" altLang="en-US" dirty="0" smtClean="0"/>
              <a:t>：插入元素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Set::count()</a:t>
            </a:r>
            <a:r>
              <a:rPr lang="zh-CN" altLang="en-US" dirty="0" smtClean="0"/>
              <a:t>：数个数（一般是用来判断元素是否存在）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可能用到的数据处理算法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均值聚类）</a:t>
            </a:r>
            <a:endParaRPr lang="en-US" altLang="zh-CN" dirty="0" smtClean="0"/>
          </a:p>
          <a:p>
            <a:r>
              <a:rPr lang="zh-CN" altLang="en-US" dirty="0" smtClean="0"/>
              <a:t>多项式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圆</a:t>
            </a:r>
            <a:r>
              <a:rPr lang="en-US" altLang="zh-CN" dirty="0" smtClean="0"/>
              <a:t>/</a:t>
            </a:r>
            <a:r>
              <a:rPr lang="zh-CN" altLang="en-US" dirty="0" smtClean="0"/>
              <a:t>正弦</a:t>
            </a:r>
            <a:r>
              <a:rPr lang="en-US" altLang="zh-CN" dirty="0" smtClean="0"/>
              <a:t>/</a:t>
            </a:r>
            <a:r>
              <a:rPr lang="zh-CN" altLang="en-US" dirty="0" smtClean="0"/>
              <a:t>直线拟合</a:t>
            </a:r>
            <a:endParaRPr lang="en-US" altLang="zh-CN" dirty="0" smtClean="0"/>
          </a:p>
          <a:p>
            <a:r>
              <a:rPr lang="zh-CN" altLang="en-US" dirty="0" smtClean="0"/>
              <a:t>统计回归诊断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r>
              <a:rPr lang="en-US" altLang="zh-CN" dirty="0" smtClean="0"/>
              <a:t>LU</a:t>
            </a:r>
            <a:r>
              <a:rPr lang="zh-CN" altLang="en-US" dirty="0" smtClean="0"/>
              <a:t>分解，</a:t>
            </a:r>
            <a:r>
              <a:rPr lang="en-US" altLang="zh-CN" dirty="0" err="1" smtClean="0"/>
              <a:t>cholesky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以上算法都有资料，注意阅读函数接口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1031</Words>
  <Application>Microsoft Office PowerPoint</Application>
  <PresentationFormat>全屏显示(4:3)</PresentationFormat>
  <Paragraphs>137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MathType 6.0 Equation</vt:lpstr>
      <vt:lpstr>Robocup辅导课</vt:lpstr>
      <vt:lpstr>C++基础</vt:lpstr>
      <vt:lpstr>C++基础（STL）</vt:lpstr>
      <vt:lpstr>幻灯片 4</vt:lpstr>
      <vt:lpstr>幻灯片 5</vt:lpstr>
      <vt:lpstr>幻灯片 6</vt:lpstr>
      <vt:lpstr>幻灯片 7</vt:lpstr>
      <vt:lpstr>幻灯片 8</vt:lpstr>
      <vt:lpstr>可能用到的数据处理算法</vt:lpstr>
      <vt:lpstr>尽量不要用机器学习</vt:lpstr>
      <vt:lpstr>图像识别</vt:lpstr>
      <vt:lpstr>识别跑道</vt:lpstr>
      <vt:lpstr>识别跑道</vt:lpstr>
      <vt:lpstr>识别跑道</vt:lpstr>
      <vt:lpstr>RE（runtime error）点</vt:lpstr>
      <vt:lpstr>识别场地</vt:lpstr>
      <vt:lpstr>识别场地线</vt:lpstr>
      <vt:lpstr>识别球门</vt:lpstr>
      <vt:lpstr>识别球</vt:lpstr>
      <vt:lpstr>识别球</vt:lpstr>
      <vt:lpstr>识别球</vt:lpstr>
      <vt:lpstr>识别球</vt:lpstr>
      <vt:lpstr>识别球</vt:lpstr>
      <vt:lpstr>时间安排建议</vt:lpstr>
      <vt:lpstr>查重</vt:lpstr>
      <vt:lpstr>提问</vt:lpstr>
      <vt:lpstr>提问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Robocup辅导课</dc:title>
  <dc:creator>Lin</dc:creator>
  <cp:lastModifiedBy>林</cp:lastModifiedBy>
  <cp:revision>6</cp:revision>
  <dcterms:created xsi:type="dcterms:W3CDTF">2018-09-27T05:51:55Z</dcterms:created>
  <dcterms:modified xsi:type="dcterms:W3CDTF">2018-09-28T11:21:57Z</dcterms:modified>
</cp:coreProperties>
</file>