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9" r:id="rId2"/>
    <p:sldId id="257" r:id="rId3"/>
    <p:sldId id="260" r:id="rId4"/>
    <p:sldId id="261" r:id="rId5"/>
    <p:sldId id="262" r:id="rId6"/>
    <p:sldId id="258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BF0A-38DA-4D18-B36D-551C3AC5A45D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94FF-FA1B-498D-A7E0-3E1191EFA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42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BF0A-38DA-4D18-B36D-551C3AC5A45D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94FF-FA1B-498D-A7E0-3E1191EFA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58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BF0A-38DA-4D18-B36D-551C3AC5A45D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94FF-FA1B-498D-A7E0-3E1191EFA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216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BF0A-38DA-4D18-B36D-551C3AC5A45D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94FF-FA1B-498D-A7E0-3E1191EFAC57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9167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BF0A-38DA-4D18-B36D-551C3AC5A45D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94FF-FA1B-498D-A7E0-3E1191EFA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954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BF0A-38DA-4D18-B36D-551C3AC5A45D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94FF-FA1B-498D-A7E0-3E1191EFA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313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BF0A-38DA-4D18-B36D-551C3AC5A45D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94FF-FA1B-498D-A7E0-3E1191EFA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154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BF0A-38DA-4D18-B36D-551C3AC5A45D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94FF-FA1B-498D-A7E0-3E1191EFA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143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BF0A-38DA-4D18-B36D-551C3AC5A45D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94FF-FA1B-498D-A7E0-3E1191EFA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92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BF0A-38DA-4D18-B36D-551C3AC5A45D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94FF-FA1B-498D-A7E0-3E1191EFA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49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BF0A-38DA-4D18-B36D-551C3AC5A45D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94FF-FA1B-498D-A7E0-3E1191EFA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68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BF0A-38DA-4D18-B36D-551C3AC5A45D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94FF-FA1B-498D-A7E0-3E1191EFA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31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BF0A-38DA-4D18-B36D-551C3AC5A45D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94FF-FA1B-498D-A7E0-3E1191EFA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83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BF0A-38DA-4D18-B36D-551C3AC5A45D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94FF-FA1B-498D-A7E0-3E1191EFA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03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BF0A-38DA-4D18-B36D-551C3AC5A45D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94FF-FA1B-498D-A7E0-3E1191EFA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02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BF0A-38DA-4D18-B36D-551C3AC5A45D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94FF-FA1B-498D-A7E0-3E1191EFA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4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BF0A-38DA-4D18-B36D-551C3AC5A45D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94FF-FA1B-498D-A7E0-3E1191EFA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60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5FBBF0A-38DA-4D18-B36D-551C3AC5A45D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494FF-FA1B-498D-A7E0-3E1191EFA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871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 для разработки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Visual Studio </a:t>
            </a:r>
            <a:r>
              <a:rPr lang="en-US" b="1" dirty="0" smtClean="0"/>
              <a:t>Code</a:t>
            </a:r>
          </a:p>
          <a:p>
            <a:r>
              <a:rPr lang="ru-RU" dirty="0" smtClean="0"/>
              <a:t>К нему расширение </a:t>
            </a:r>
            <a:r>
              <a:rPr lang="en-US" dirty="0" smtClean="0"/>
              <a:t>Live Server</a:t>
            </a:r>
          </a:p>
          <a:p>
            <a:r>
              <a:rPr lang="ru-RU" dirty="0" smtClean="0"/>
              <a:t>Любой браузер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706586"/>
            <a:ext cx="4234539" cy="211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04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div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Тег </a:t>
            </a:r>
            <a:r>
              <a:rPr lang="en-US" dirty="0" smtClean="0"/>
              <a:t>&lt;div&gt; </a:t>
            </a:r>
            <a:r>
              <a:rPr lang="ru-RU" dirty="0"/>
              <a:t>в HTML — это </a:t>
            </a:r>
            <a:r>
              <a:rPr lang="ru-RU" b="1" dirty="0"/>
              <a:t>блочный контейнер</a:t>
            </a:r>
            <a:r>
              <a:rPr lang="ru-RU" dirty="0"/>
              <a:t>, который используется для группировки элементов и организации структуры страницы. Сам по </a:t>
            </a:r>
            <a:r>
              <a:rPr lang="ru-RU" dirty="0" smtClean="0"/>
              <a:t>себе</a:t>
            </a:r>
            <a:r>
              <a:rPr lang="en-US" dirty="0" smtClean="0"/>
              <a:t> &lt;div&gt; </a:t>
            </a:r>
            <a:r>
              <a:rPr lang="ru-RU" dirty="0"/>
              <a:t>не добавляет никакого визуального оформления, но часто используется как обертка для элементов, чтобы потом можно было стилизовать его с помощью CSS или управлять им через </a:t>
            </a:r>
            <a:r>
              <a:rPr lang="ru-RU" dirty="0" err="1"/>
              <a:t>JavaScript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&lt;div&gt;</a:t>
            </a:r>
          </a:p>
          <a:p>
            <a:r>
              <a:rPr lang="en-US" dirty="0" smtClean="0"/>
              <a:t>&lt;p&gt;</a:t>
            </a:r>
            <a:r>
              <a:rPr lang="ru-RU" dirty="0" smtClean="0"/>
              <a:t>Абзац.</a:t>
            </a:r>
            <a:r>
              <a:rPr lang="en-US" dirty="0" smtClean="0"/>
              <a:t>&lt;/p&gt;</a:t>
            </a:r>
          </a:p>
          <a:p>
            <a:r>
              <a:rPr lang="en-US" dirty="0" smtClean="0"/>
              <a:t>&lt;a&gt;</a:t>
            </a:r>
            <a:r>
              <a:rPr lang="ru-RU" dirty="0" smtClean="0"/>
              <a:t>Нажми.</a:t>
            </a:r>
            <a:r>
              <a:rPr lang="en-US" dirty="0" smtClean="0"/>
              <a:t>&lt;/a&gt;</a:t>
            </a:r>
          </a:p>
          <a:p>
            <a:r>
              <a:rPr lang="en-US" dirty="0" smtClean="0"/>
              <a:t>&lt;/div&gt;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7883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3729945" cy="4195481"/>
          </a:xfrm>
        </p:spPr>
        <p:txBody>
          <a:bodyPr/>
          <a:lstStyle/>
          <a:p>
            <a:r>
              <a:rPr lang="ru-RU" dirty="0"/>
              <a:t>Таблицы в HTML используются для представления данных в виде строк и столбцов. Они особенно полезны для отображения структурированных данных, таких как расписания, списки или таблицы с результатами.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97" y="1214718"/>
            <a:ext cx="3536084" cy="480508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336" y="2876949"/>
            <a:ext cx="2990850" cy="148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HTML?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HTML (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Markup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) — это язык разметки, который используется для создания веб-страниц. Проще говоря, HTML помогает веб-браузеру, такому как </a:t>
            </a:r>
            <a:r>
              <a:rPr lang="ru-RU" dirty="0" err="1"/>
              <a:t>Chrome</a:t>
            </a:r>
            <a:r>
              <a:rPr lang="ru-RU" dirty="0"/>
              <a:t> или </a:t>
            </a:r>
            <a:r>
              <a:rPr lang="ru-RU" dirty="0" err="1"/>
              <a:t>Safari</a:t>
            </a:r>
            <a:r>
              <a:rPr lang="ru-RU" dirty="0"/>
              <a:t>, понимать, как должна выглядеть и работать страница в Интернете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Представь себе HTML как скелет веб-страницы. Он определяет, где будет текст, картинки, кнопки и другие элементы. HTML указывает браузеру, что является заголовком, что — абзацем, а что — картинкой.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415" y="452718"/>
            <a:ext cx="1262438" cy="126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7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Тег — это специальная команда в HTML, которая говорит браузеру, как нужно отображать тот или иной элемент на веб-странице. Теги заключены в угловые скобки</a:t>
            </a:r>
            <a:r>
              <a:rPr lang="ru-RU" dirty="0" smtClean="0"/>
              <a:t>: </a:t>
            </a:r>
            <a:r>
              <a:rPr lang="en-US" dirty="0" smtClean="0"/>
              <a:t>&lt; &gt;</a:t>
            </a:r>
          </a:p>
          <a:p>
            <a:endParaRPr lang="en-US" dirty="0" smtClean="0"/>
          </a:p>
          <a:p>
            <a:r>
              <a:rPr lang="en-US" dirty="0"/>
              <a:t>&lt;p&gt;</a:t>
            </a:r>
            <a:r>
              <a:rPr lang="ru-RU" dirty="0"/>
              <a:t>Это текст абзаца.&lt;/</a:t>
            </a:r>
            <a:r>
              <a:rPr lang="en-US" dirty="0"/>
              <a:t>p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&lt;h1&gt; - </a:t>
            </a:r>
            <a:r>
              <a:rPr lang="ru-RU" dirty="0"/>
              <a:t>заголовок первого уровня (самый крупный заголовок</a:t>
            </a:r>
            <a:r>
              <a:rPr lang="ru-RU" dirty="0" smtClean="0"/>
              <a:t>).</a:t>
            </a:r>
            <a:endParaRPr lang="en-US" dirty="0" smtClean="0"/>
          </a:p>
          <a:p>
            <a:r>
              <a:rPr lang="en-US" dirty="0" smtClean="0"/>
              <a:t>&lt;a&gt; - </a:t>
            </a:r>
            <a:r>
              <a:rPr lang="ru-RU" dirty="0"/>
              <a:t>ссылка</a:t>
            </a:r>
            <a:r>
              <a:rPr lang="ru-RU" dirty="0" smtClean="0"/>
              <a:t>.</a:t>
            </a:r>
            <a:endParaRPr lang="en-US" dirty="0"/>
          </a:p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 - </a:t>
            </a:r>
            <a:r>
              <a:rPr lang="ru-RU" dirty="0"/>
              <a:t>изображение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 &lt;li&gt; - </a:t>
            </a:r>
            <a:r>
              <a:rPr lang="ru-RU" dirty="0"/>
              <a:t>список и его элементы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15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тегов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&lt;p&gt; - </a:t>
            </a:r>
            <a:r>
              <a:rPr lang="ru-RU" dirty="0"/>
              <a:t>это открывающий тег (он говорит, что начинается абзац</a:t>
            </a:r>
            <a:r>
              <a:rPr lang="ru-RU" dirty="0" smtClean="0"/>
              <a:t>).</a:t>
            </a:r>
            <a:endParaRPr lang="en-US" dirty="0" smtClean="0"/>
          </a:p>
          <a:p>
            <a:r>
              <a:rPr lang="en-US" dirty="0" smtClean="0"/>
              <a:t>&lt;/p&gt; - </a:t>
            </a:r>
            <a:r>
              <a:rPr lang="ru-RU" dirty="0"/>
              <a:t>это закрывающий тег (он указывает конец абзаца</a:t>
            </a:r>
            <a:r>
              <a:rPr lang="ru-RU" dirty="0" smtClean="0"/>
              <a:t>).</a:t>
            </a:r>
            <a:endParaRPr lang="en-US" dirty="0" smtClean="0"/>
          </a:p>
          <a:p>
            <a:r>
              <a:rPr lang="ru-RU" dirty="0"/>
              <a:t>Всё, что находится между тегами, — это содержимое элемента, в данном случае текст "Это текст абзаца</a:t>
            </a:r>
            <a:r>
              <a:rPr lang="ru-RU" dirty="0" smtClean="0"/>
              <a:t>.“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/>
              <a:t>Некоторые элементы не имеют закрывающего </a:t>
            </a:r>
            <a:r>
              <a:rPr lang="ru-RU" dirty="0" smtClean="0"/>
              <a:t>тега</a:t>
            </a:r>
            <a:endParaRPr lang="en-US" dirty="0" smtClean="0"/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="image.jpg" alt="</a:t>
            </a:r>
            <a:r>
              <a:rPr lang="ru-RU" dirty="0"/>
              <a:t>Картинка"&gt;</a:t>
            </a:r>
          </a:p>
        </p:txBody>
      </p:sp>
    </p:spTree>
    <p:extLst>
      <p:ext uri="{BB962C8B-B14F-4D97-AF65-F5344CB8AC3E}">
        <p14:creationId xmlns:p14="http://schemas.microsoft.com/office/powerpoint/2010/main" val="79793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Атрибуты в HTML — это дополнительные параметры тега, которые позволяют настроить или изменить его поведение и свойства. Они всегда указываются </a:t>
            </a:r>
            <a:r>
              <a:rPr lang="ru-RU" b="1" dirty="0"/>
              <a:t>внутри открывающего тега</a:t>
            </a:r>
            <a:r>
              <a:rPr lang="ru-RU" dirty="0"/>
              <a:t> и предоставляют дополнительную информацию о конкретном элементе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="image.jpg" alt="</a:t>
            </a:r>
            <a:r>
              <a:rPr lang="ru-RU" dirty="0"/>
              <a:t>Описание изображения" </a:t>
            </a:r>
            <a:r>
              <a:rPr lang="en-US" dirty="0"/>
              <a:t>width="300" height="200"&gt;</a:t>
            </a:r>
          </a:p>
          <a:p>
            <a:r>
              <a:rPr lang="ru-RU" dirty="0"/>
              <a:t>&lt;a </a:t>
            </a:r>
            <a:r>
              <a:rPr lang="ru-RU" dirty="0" err="1"/>
              <a:t>href</a:t>
            </a:r>
            <a:r>
              <a:rPr lang="ru-RU" dirty="0"/>
              <a:t>="https://example.com"&gt;Перейти на сайт&lt;/a&gt;</a:t>
            </a:r>
          </a:p>
        </p:txBody>
      </p:sp>
    </p:spTree>
    <p:extLst>
      <p:ext uri="{BB962C8B-B14F-4D97-AF65-F5344CB8AC3E}">
        <p14:creationId xmlns:p14="http://schemas.microsoft.com/office/powerpoint/2010/main" val="383662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базовой </a:t>
            </a:r>
            <a:br>
              <a:rPr lang="ru-RU" dirty="0" smtClean="0"/>
            </a:br>
            <a:r>
              <a:rPr lang="en-US" dirty="0" smtClean="0"/>
              <a:t>HTML-</a:t>
            </a:r>
            <a:r>
              <a:rPr lang="ru-RU" dirty="0" smtClean="0"/>
              <a:t>страницы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739" y="2168431"/>
            <a:ext cx="5161189" cy="430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21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ru-RU" dirty="0" smtClean="0"/>
              <a:t>компоненты</a:t>
            </a:r>
            <a:r>
              <a:rPr lang="en-US" dirty="0" smtClean="0"/>
              <a:t>: </a:t>
            </a:r>
            <a:r>
              <a:rPr lang="ru-RU" dirty="0"/>
              <a:t>ввод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/>
          </a:bodyPr>
          <a:lstStyle/>
          <a:p>
            <a:r>
              <a:rPr lang="ru-RU" dirty="0" smtClean="0"/>
              <a:t>В </a:t>
            </a:r>
            <a:r>
              <a:rPr lang="en-US" dirty="0" smtClean="0"/>
              <a:t>HTML </a:t>
            </a:r>
            <a:r>
              <a:rPr lang="ru-RU" dirty="0" smtClean="0"/>
              <a:t>тег </a:t>
            </a:r>
            <a:r>
              <a:rPr lang="en-US" dirty="0" smtClean="0"/>
              <a:t>&lt;input&gt;</a:t>
            </a:r>
            <a:r>
              <a:rPr lang="ru-RU" dirty="0" smtClean="0"/>
              <a:t> используется </a:t>
            </a:r>
            <a:r>
              <a:rPr lang="ru-RU" dirty="0"/>
              <a:t>для создания различных элементов пользовательского ввода, таких как текстовые поля, кнопки, </a:t>
            </a:r>
            <a:r>
              <a:rPr lang="ru-RU" dirty="0" err="1"/>
              <a:t>чекбоксы</a:t>
            </a:r>
            <a:r>
              <a:rPr lang="ru-RU" dirty="0"/>
              <a:t> и другие. Один из самых важных атрибутов </a:t>
            </a:r>
            <a:r>
              <a:rPr lang="ru-RU" dirty="0" smtClean="0"/>
              <a:t>для</a:t>
            </a:r>
            <a:r>
              <a:rPr lang="en-US" dirty="0" smtClean="0"/>
              <a:t> &lt;input&gt; </a:t>
            </a:r>
            <a:r>
              <a:rPr lang="ru-RU" dirty="0" smtClean="0"/>
              <a:t>это атрибут </a:t>
            </a:r>
            <a:r>
              <a:rPr lang="en-US" dirty="0" smtClean="0"/>
              <a:t>type, </a:t>
            </a:r>
            <a:r>
              <a:rPr lang="ru-RU" dirty="0"/>
              <a:t>который определяет, какой тип поля ввода будет создан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text</a:t>
            </a:r>
          </a:p>
          <a:p>
            <a:r>
              <a:rPr lang="en-US" dirty="0" smtClean="0"/>
              <a:t>password</a:t>
            </a:r>
          </a:p>
          <a:p>
            <a:r>
              <a:rPr lang="en-US" dirty="0" smtClean="0"/>
              <a:t>email</a:t>
            </a:r>
          </a:p>
          <a:p>
            <a:r>
              <a:rPr lang="en-US" dirty="0" smtClean="0"/>
              <a:t>number</a:t>
            </a:r>
            <a:endParaRPr lang="ru-RU" dirty="0" smtClean="0"/>
          </a:p>
          <a:p>
            <a:r>
              <a:rPr lang="en-US" dirty="0"/>
              <a:t>name="username</a:t>
            </a:r>
            <a:r>
              <a:rPr lang="en-US" dirty="0" smtClean="0"/>
              <a:t>" </a:t>
            </a:r>
            <a:r>
              <a:rPr lang="en-US" dirty="0" err="1" smtClean="0"/>
              <a:t>minlength</a:t>
            </a:r>
            <a:r>
              <a:rPr lang="en-US" dirty="0"/>
              <a:t>="5" </a:t>
            </a:r>
            <a:r>
              <a:rPr lang="en-US" dirty="0" err="1"/>
              <a:t>maxlength</a:t>
            </a:r>
            <a:r>
              <a:rPr lang="en-US" dirty="0"/>
              <a:t>="15"</a:t>
            </a:r>
            <a:endParaRPr lang="en-US" dirty="0" smtClean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193370" y="4996542"/>
            <a:ext cx="2984274" cy="2547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681740" y="3719187"/>
            <a:ext cx="2581503" cy="1794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date</a:t>
            </a:r>
            <a:endParaRPr lang="en-US" dirty="0"/>
          </a:p>
          <a:p>
            <a:r>
              <a:rPr lang="en-US" dirty="0"/>
              <a:t>file</a:t>
            </a:r>
          </a:p>
          <a:p>
            <a:r>
              <a:rPr lang="en-US" dirty="0"/>
              <a:t>checkbox</a:t>
            </a:r>
          </a:p>
          <a:p>
            <a:r>
              <a:rPr lang="en-US" dirty="0"/>
              <a:t>radio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4251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Кнопки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Тег </a:t>
            </a:r>
            <a:r>
              <a:rPr lang="en-US" dirty="0" smtClean="0"/>
              <a:t>&lt;button&gt; - </a:t>
            </a:r>
            <a:r>
              <a:rPr lang="ru-RU" dirty="0" smtClean="0"/>
              <a:t>это </a:t>
            </a:r>
            <a:r>
              <a:rPr lang="ru-RU" dirty="0"/>
              <a:t>стандартный способ создания кнопки в HTML. Этот тег очень гибкий, потому что позволяет размещать внутри него текст, HTML-элементы (например, иконки) или другие элементы, такие как изображения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&lt;button type="submit"&gt;</a:t>
            </a:r>
            <a:r>
              <a:rPr lang="ru-RU" dirty="0"/>
              <a:t>Отправить&lt;/</a:t>
            </a:r>
            <a:r>
              <a:rPr lang="en-US" dirty="0"/>
              <a:t>button</a:t>
            </a:r>
            <a:r>
              <a:rPr lang="en-US" dirty="0" smtClean="0"/>
              <a:t>&gt;</a:t>
            </a:r>
          </a:p>
          <a:p>
            <a:r>
              <a:rPr lang="en-US" dirty="0"/>
              <a:t>&lt;button type="reset"&gt;</a:t>
            </a:r>
            <a:r>
              <a:rPr lang="ru-RU" dirty="0"/>
              <a:t>Сбросить&lt;/</a:t>
            </a:r>
            <a:r>
              <a:rPr lang="en-US" dirty="0"/>
              <a:t>button</a:t>
            </a:r>
            <a:r>
              <a:rPr lang="en-US" dirty="0" smtClean="0"/>
              <a:t>&gt;</a:t>
            </a:r>
          </a:p>
          <a:p>
            <a:r>
              <a:rPr lang="en-US" dirty="0"/>
              <a:t>&lt;button type="button"&gt;</a:t>
            </a:r>
            <a:r>
              <a:rPr lang="ru-RU" dirty="0"/>
              <a:t>Просто кнопка&lt;/</a:t>
            </a:r>
            <a:r>
              <a:rPr lang="en-US" dirty="0"/>
              <a:t>button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="https://example.com" </a:t>
            </a:r>
            <a:r>
              <a:rPr lang="en-US" dirty="0" smtClean="0"/>
              <a:t>&gt;</a:t>
            </a:r>
            <a:r>
              <a:rPr lang="en-US" dirty="0" err="1" smtClean="0"/>
              <a:t>Перейти</a:t>
            </a:r>
            <a:r>
              <a:rPr lang="en-US" dirty="0" smtClean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сайт</a:t>
            </a:r>
            <a:r>
              <a:rPr lang="en-US" dirty="0"/>
              <a:t>&lt;/a&gt;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416" y="3414485"/>
            <a:ext cx="4215426" cy="111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7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7769" y="1769889"/>
            <a:ext cx="4034745" cy="4195481"/>
          </a:xfrm>
        </p:spPr>
        <p:txBody>
          <a:bodyPr/>
          <a:lstStyle/>
          <a:p>
            <a:r>
              <a:rPr lang="ru-RU" dirty="0"/>
              <a:t>Формы в HTML позволяют пользователям вводить данные и отправлять их на сервер для обработки. Формы играют важную роль в веб-приложениях, например, при регистрации, входе в систему, поиске, комментировании и т.д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action – </a:t>
            </a:r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err="1" smtClean="0"/>
              <a:t>onsubmit</a:t>
            </a:r>
            <a:r>
              <a:rPr lang="en-US" dirty="0" smtClean="0"/>
              <a:t> - function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14" y="2264708"/>
            <a:ext cx="6106738" cy="32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99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118</TotalTime>
  <Words>623</Words>
  <Application>Microsoft Office PowerPoint</Application>
  <PresentationFormat>Широкоэкранный</PresentationFormat>
  <Paragraphs>61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Ион</vt:lpstr>
      <vt:lpstr>Инструменты для разработки </vt:lpstr>
      <vt:lpstr>Что такое HTML? </vt:lpstr>
      <vt:lpstr>Теги</vt:lpstr>
      <vt:lpstr>Виды тегов</vt:lpstr>
      <vt:lpstr>Атрибуты</vt:lpstr>
      <vt:lpstr>Создание базовой  HTML-страницы</vt:lpstr>
      <vt:lpstr>HTML компоненты: ввод</vt:lpstr>
      <vt:lpstr>Кнопки</vt:lpstr>
      <vt:lpstr>Формы</vt:lpstr>
      <vt:lpstr>Элементы div</vt:lpstr>
      <vt:lpstr>Таблицы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Инструменты разработки</dc:title>
  <dc:creator>scissxrd</dc:creator>
  <cp:lastModifiedBy>scissxrd</cp:lastModifiedBy>
  <cp:revision>11</cp:revision>
  <dcterms:created xsi:type="dcterms:W3CDTF">2024-09-19T19:21:45Z</dcterms:created>
  <dcterms:modified xsi:type="dcterms:W3CDTF">2024-09-19T21:20:09Z</dcterms:modified>
</cp:coreProperties>
</file>