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5276" y="658861"/>
            <a:ext cx="7766936" cy="1646302"/>
          </a:xfrm>
        </p:spPr>
        <p:txBody>
          <a:bodyPr/>
          <a:lstStyle/>
          <a:p>
            <a:r>
              <a:rPr lang="en-ZA" dirty="0" smtClean="0"/>
              <a:t>MALAMULELE ONWARD PROJECT 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56" y="2608118"/>
            <a:ext cx="7820228" cy="348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2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5503" y="347134"/>
            <a:ext cx="7766936" cy="1646302"/>
          </a:xfrm>
        </p:spPr>
        <p:txBody>
          <a:bodyPr/>
          <a:lstStyle/>
          <a:p>
            <a:r>
              <a:rPr lang="en-ZA" dirty="0" smtClean="0"/>
              <a:t>RECAP FROM LAST SEMESTER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9313" y="2213264"/>
            <a:ext cx="8343514" cy="4177145"/>
          </a:xfrm>
        </p:spPr>
        <p:txBody>
          <a:bodyPr>
            <a:normAutofit/>
          </a:bodyPr>
          <a:lstStyle/>
          <a:p>
            <a:pPr marL="393750" indent="-285750" algn="l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</a:rPr>
              <a:t>STUDIED </a:t>
            </a:r>
            <a:r>
              <a:rPr lang="en-US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</a:rPr>
              <a:t>FOR EXAMS</a:t>
            </a:r>
            <a:r>
              <a:rPr lang="en-US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</a:rPr>
              <a:t>.</a:t>
            </a:r>
          </a:p>
          <a:p>
            <a:pPr marL="393750" indent="-285750" algn="l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Identified the problem statement.</a:t>
            </a:r>
            <a:endParaRPr lang="en-US" sz="2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93750" indent="-285750" algn="l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Considered what technologies we can use.</a:t>
            </a:r>
            <a:endParaRPr lang="en-US" sz="2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93750" indent="-285750" algn="l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Discussed pros and cons of the various technologies.</a:t>
            </a:r>
            <a:endParaRPr lang="en-US" sz="2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93750" indent="-285750" algn="l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 client has completed the System Requirements Document and sent it back to us</a:t>
            </a:r>
            <a:endParaRPr lang="en-US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</a:endParaRPr>
          </a:p>
          <a:p>
            <a:pPr marL="393750" indent="-285750" algn="l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</a:rPr>
              <a:t>Translate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</a:rPr>
              <a:t>documents to logical models and technical 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</a:rPr>
              <a:t>requirements</a:t>
            </a: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</a:endParaRPr>
          </a:p>
          <a:p>
            <a:pPr marL="393750" indent="-285750" algn="l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</a:rPr>
              <a:t>Assign roles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</a:rPr>
              <a:t>.</a:t>
            </a: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</a:endParaRPr>
          </a:p>
          <a:p>
            <a:pPr marL="393750" indent="-285750" algn="l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</a:rPr>
              <a:t>Set up a rough schedule of how (and when) we are going to handle all project dynamics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</a:rPr>
              <a:t>.</a:t>
            </a: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</a:endParaRPr>
          </a:p>
          <a:p>
            <a:pPr marL="108000" algn="l">
              <a:buClr>
                <a:srgbClr val="000000"/>
              </a:buClr>
              <a:buSzPct val="45000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4139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64007"/>
            <a:ext cx="7766936" cy="1646302"/>
          </a:xfrm>
        </p:spPr>
        <p:txBody>
          <a:bodyPr/>
          <a:lstStyle/>
          <a:p>
            <a:r>
              <a:rPr lang="en-ZA" dirty="0" smtClean="0"/>
              <a:t>LOGICAL MODELS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885" y="2751970"/>
            <a:ext cx="7766936" cy="2724040"/>
          </a:xfrm>
        </p:spPr>
        <p:txBody>
          <a:bodyPr>
            <a:normAutofit/>
          </a:bodyPr>
          <a:lstStyle/>
          <a:p>
            <a:r>
              <a:rPr lang="en-ZA" dirty="0" smtClean="0">
                <a:solidFill>
                  <a:schemeClr val="tx1"/>
                </a:solidFill>
              </a:rPr>
              <a:t>Use Case Set And Diagram </a:t>
            </a:r>
          </a:p>
          <a:p>
            <a:r>
              <a:rPr lang="en-ZA" dirty="0" smtClean="0">
                <a:solidFill>
                  <a:schemeClr val="tx1"/>
                </a:solidFill>
              </a:rPr>
              <a:t>Fully Dressed Use Case Descriptions </a:t>
            </a:r>
          </a:p>
          <a:p>
            <a:r>
              <a:rPr lang="en-ZA" dirty="0" smtClean="0">
                <a:solidFill>
                  <a:schemeClr val="tx1"/>
                </a:solidFill>
              </a:rPr>
              <a:t>System Sequence Diagrams</a:t>
            </a:r>
          </a:p>
          <a:p>
            <a:r>
              <a:rPr lang="en-ZA" dirty="0" smtClean="0">
                <a:solidFill>
                  <a:schemeClr val="tx1"/>
                </a:solidFill>
              </a:rPr>
              <a:t>Entity Relationship Model</a:t>
            </a:r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6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682597"/>
              </p:ext>
            </p:extLst>
          </p:nvPr>
        </p:nvGraphicFramePr>
        <p:xfrm>
          <a:off x="1763857" y="1589809"/>
          <a:ext cx="5724525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6743700" imgH="5114925" progId="Visio.Drawing.15">
                  <p:embed/>
                </p:oleObj>
              </mc:Choice>
              <mc:Fallback>
                <p:oleObj name="Visio" r:id="rId3" imgW="6743700" imgH="511492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857" y="1589809"/>
                        <a:ext cx="5724525" cy="471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Create (Parent) Facilitator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4389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071" y="329046"/>
            <a:ext cx="8596668" cy="1320800"/>
          </a:xfrm>
        </p:spPr>
        <p:txBody>
          <a:bodyPr/>
          <a:lstStyle/>
          <a:p>
            <a:r>
              <a:rPr lang="en-ZA" dirty="0" smtClean="0"/>
              <a:t>Create (Home) Visit</a:t>
            </a:r>
            <a:endParaRPr lang="en-ZA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98963" y="20366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609454"/>
              </p:ext>
            </p:extLst>
          </p:nvPr>
        </p:nvGraphicFramePr>
        <p:xfrm>
          <a:off x="2098963" y="1444336"/>
          <a:ext cx="6494319" cy="4773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7105785" imgH="4572000" progId="Visio.Drawing.15">
                  <p:embed/>
                </p:oleObj>
              </mc:Choice>
              <mc:Fallback>
                <p:oleObj name="Visio" r:id="rId3" imgW="7105785" imgH="45720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963" y="1444336"/>
                        <a:ext cx="6494319" cy="47737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745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7" y="110836"/>
            <a:ext cx="8596668" cy="1320800"/>
          </a:xfrm>
        </p:spPr>
        <p:txBody>
          <a:bodyPr/>
          <a:lstStyle/>
          <a:p>
            <a:r>
              <a:rPr lang="en-ZA" dirty="0" smtClean="0"/>
              <a:t>Create Workshop</a:t>
            </a:r>
            <a:endParaRPr lang="en-ZA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3882" y="12780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964866"/>
              </p:ext>
            </p:extLst>
          </p:nvPr>
        </p:nvGraphicFramePr>
        <p:xfrm>
          <a:off x="1963882" y="1278082"/>
          <a:ext cx="5734050" cy="618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3" imgW="6277043" imgH="6772275" progId="Visio.Drawing.15">
                  <p:embed/>
                </p:oleObj>
              </mc:Choice>
              <mc:Fallback>
                <p:oleObj name="Visio" r:id="rId3" imgW="6277043" imgH="677227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882" y="1278082"/>
                        <a:ext cx="5734050" cy="618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350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6" y="889862"/>
            <a:ext cx="6941128" cy="58912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5379" y="90054"/>
            <a:ext cx="8596668" cy="1320800"/>
          </a:xfrm>
        </p:spPr>
        <p:txBody>
          <a:bodyPr/>
          <a:lstStyle/>
          <a:p>
            <a:r>
              <a:rPr lang="en-ZA" dirty="0" smtClean="0"/>
              <a:t>ERD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8762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/>
        </p:blipFill>
        <p:spPr>
          <a:xfrm>
            <a:off x="2195640" y="836640"/>
            <a:ext cx="4680000" cy="468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761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/>
          <p:cNvPicPr/>
          <p:nvPr/>
        </p:nvPicPr>
        <p:blipFill>
          <a:blip r:embed="rId2"/>
          <a:stretch/>
        </p:blipFill>
        <p:spPr>
          <a:xfrm>
            <a:off x="827640" y="800100"/>
            <a:ext cx="7921440" cy="59787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52525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108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</vt:lpstr>
      <vt:lpstr>Microsoft Visio Drawing</vt:lpstr>
      <vt:lpstr>MALAMULELE ONWARD PROJECT </vt:lpstr>
      <vt:lpstr>RECAP FROM LAST SEMESTER</vt:lpstr>
      <vt:lpstr>LOGICAL MODELS</vt:lpstr>
      <vt:lpstr>Create (Parent) Facilitator</vt:lpstr>
      <vt:lpstr>Create (Home) Visit</vt:lpstr>
      <vt:lpstr>Create Workshop</vt:lpstr>
      <vt:lpstr>ERD</vt:lpstr>
      <vt:lpstr>PowerPoint Presentation</vt:lpstr>
      <vt:lpstr>PowerPoint Presentation</vt:lpstr>
    </vt:vector>
  </TitlesOfParts>
  <Company>University of the Witwatersrand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MALAMULELE ONWARD PROJECT </dc:title>
  <dc:creator>1117811</dc:creator>
  <cp:lastModifiedBy>1117811</cp:lastModifiedBy>
  <cp:revision>5</cp:revision>
  <dcterms:created xsi:type="dcterms:W3CDTF">2017-07-27T09:34:10Z</dcterms:created>
  <dcterms:modified xsi:type="dcterms:W3CDTF">2017-07-27T09:47:45Z</dcterms:modified>
</cp:coreProperties>
</file>