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9.png" ContentType="image/png"/>
  <Override PartName="/ppt/media/image1.png" ContentType="image/png"/>
  <Override PartName="/ppt/media/image8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7.png" ContentType="image/png"/>
  <Override PartName="/ppt/media/image5.jpeg" ContentType="image/jpeg"/>
  <Override PartName="/ppt/media/image6.jpeg" ContentType="image/jpeg"/>
  <Override PartName="/ppt/media/image10.png" ContentType="image/png"/>
  <Override PartName="/ppt/media/image11.jpeg" ContentType="image/jpeg"/>
  <Override PartName="/ppt/media/image12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5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5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5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5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5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5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5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5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5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5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357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DE" sz="35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2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22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1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16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16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16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2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e-DE" sz="162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&lt;date/time&gt;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&lt;footer&gt;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7DCCC87B-F05A-4DF6-BF8E-8F9F4DF4430F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5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4023360" y="1368000"/>
            <a:ext cx="3017520" cy="313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5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3601440" y="1368000"/>
            <a:ext cx="2876760" cy="328824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5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2130840" y="1368000"/>
            <a:ext cx="5818320" cy="328824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5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658240" y="1368000"/>
            <a:ext cx="4763160" cy="328824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5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539440" y="1368000"/>
            <a:ext cx="5001120" cy="328824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5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505600" y="1368000"/>
            <a:ext cx="5068800" cy="328824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5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549720" y="1368000"/>
            <a:ext cx="8980560" cy="328824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5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3395880" y="1368000"/>
            <a:ext cx="3288240" cy="328824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5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1203120" y="1368000"/>
            <a:ext cx="7673400" cy="328824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5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3330000" y="1368000"/>
            <a:ext cx="3419640" cy="328824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57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2274120" y="1368000"/>
            <a:ext cx="5531400" cy="32882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LibreOffice/5.3.1.2$Windows_X86_64 LibreOffice_project/e80a0e0fd1875e1696614d24c32df0f95f03deb2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2017-05-04T07:27:16Z</dcterms:created>
  <dc:creator/>
  <dc:description/>
  <dc:language>en-US</dc:language>
  <cp:lastModifiedBy/>
  <cp:revision>1</cp:revision>
  <dc:subject/>
  <dc:title>Bright Blue</dc:title>
</cp:coreProperties>
</file>