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8.png" ContentType="image/png"/>
  <Override PartName="/ppt/media/image17.jpeg" ContentType="image/jpeg"/>
  <Override PartName="/ppt/media/image16.png" ContentType="image/png"/>
  <Override PartName="/ppt/media/image15.png" ContentType="image/png"/>
  <Override PartName="/ppt/media/image13.png" ContentType="image/png"/>
  <Override PartName="/ppt/media/image12.jpeg" ContentType="image/jpeg"/>
  <Override PartName="/ppt/media/image11.jpeg" ContentType="image/jpeg"/>
  <Override PartName="/ppt/media/image4.png" ContentType="image/png"/>
  <Override PartName="/ppt/media/image3.png" ContentType="image/png"/>
  <Override PartName="/ppt/media/image1.png" ContentType="image/png"/>
  <Override PartName="/ppt/media/image8.jpeg" ContentType="image/jpeg"/>
  <Override PartName="/ppt/media/image5.png" ContentType="image/png"/>
  <Override PartName="/ppt/media/image9.jpeg" ContentType="image/jpeg"/>
  <Override PartName="/ppt/media/image6.png" ContentType="image/png"/>
  <Override PartName="/ppt/media/image2.png" ContentType="image/png"/>
  <Override PartName="/ppt/media/image7.jpeg" ContentType="image/jpeg"/>
  <Override PartName="/ppt/media/image14.png" ContentType="image/png"/>
  <Override PartName="/ppt/media/image10.jpeg" ContentType="image/jpe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979000" y="1326240"/>
            <a:ext cx="4121640" cy="328860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979000" y="1326240"/>
            <a:ext cx="4121640" cy="3288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979000" y="1326240"/>
            <a:ext cx="4121640" cy="328860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979000" y="1326240"/>
            <a:ext cx="4121640" cy="3288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3280" cy="12045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Z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Z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Z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3280" cy="120456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Z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Z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Z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216000"/>
            <a:ext cx="701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 based filing system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368000"/>
            <a:ext cx="9070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6055200" y="1584000"/>
            <a:ext cx="3016440" cy="3133800"/>
          </a:xfrm>
          <a:prstGeom prst="rect">
            <a:avLst/>
          </a:prstGeom>
          <a:ln>
            <a:noFill/>
          </a:ln>
        </p:spPr>
      </p:pic>
      <p:sp>
        <p:nvSpPr>
          <p:cNvPr id="77" name="CustomShape 3"/>
          <p:cNvSpPr/>
          <p:nvPr/>
        </p:nvSpPr>
        <p:spPr>
          <a:xfrm>
            <a:off x="936000" y="1728000"/>
            <a:ext cx="359964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Moving from paper based filing system to computer based.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Cloud.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Secure.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 up.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216000"/>
            <a:ext cx="701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Z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CSS for UI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6461280" y="1464480"/>
            <a:ext cx="2970360" cy="328716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792000" y="1728000"/>
            <a:ext cx="3815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Designing an efficient user interface.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216000"/>
            <a:ext cx="701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656000" y="1512000"/>
            <a:ext cx="2456280" cy="280764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288000" y="360000"/>
            <a:ext cx="561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5027040" y="1824480"/>
            <a:ext cx="3396600" cy="191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16000"/>
            <a:ext cx="701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4741560" y="1536480"/>
            <a:ext cx="4762080" cy="3287160"/>
          </a:xfrm>
          <a:prstGeom prst="rect">
            <a:avLst/>
          </a:prstGeom>
          <a:ln>
            <a:noFill/>
          </a:ln>
        </p:spPr>
      </p:pic>
      <p:sp>
        <p:nvSpPr>
          <p:cNvPr id="80" name="CustomShape 2"/>
          <p:cNvSpPr/>
          <p:nvPr/>
        </p:nvSpPr>
        <p:spPr>
          <a:xfrm>
            <a:off x="216000" y="288000"/>
            <a:ext cx="705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Microsft Excel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936000" y="2088000"/>
            <a:ext cx="2663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replace current system but not a good solution. 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16000"/>
            <a:ext cx="701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Z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PHP and MySQL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368000" y="1680840"/>
            <a:ext cx="3445920" cy="127080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6192000" y="1872000"/>
            <a:ext cx="3095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Databases for data storage.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216000"/>
            <a:ext cx="701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608400" y="1512000"/>
            <a:ext cx="2919240" cy="191916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144000" y="216000"/>
            <a:ext cx="73789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Client-server database communication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5040000" y="1872000"/>
            <a:ext cx="36716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Multiple clients can access cloud data from anywhere.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Eg. If user has to use service away from the workstation.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216000"/>
            <a:ext cx="701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864000" y="1584000"/>
            <a:ext cx="2292840" cy="148716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144000" y="216000"/>
            <a:ext cx="73789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Relational Database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36000" y="1584000"/>
            <a:ext cx="460764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Relational database model.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the information is connected.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Eg. A user enters a person who just got a stand. That person’s name is connected to the serial number o the stand which is also connected to who made that stand.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216000"/>
            <a:ext cx="701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838440" y="1747440"/>
            <a:ext cx="4273200" cy="15642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432000" y="288000"/>
            <a:ext cx="6191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Website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5904000" y="1728000"/>
            <a:ext cx="3023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website that a person can log into.  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216000"/>
            <a:ext cx="701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3395880" y="1368000"/>
            <a:ext cx="3287160" cy="328716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2160000" y="432000"/>
            <a:ext cx="3959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HTML5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432000" y="1512000"/>
            <a:ext cx="2807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to build the website.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216000"/>
            <a:ext cx="701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NodeJS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680400" y="1656000"/>
            <a:ext cx="3639240" cy="1559160"/>
          </a:xfrm>
          <a:prstGeom prst="rect">
            <a:avLst/>
          </a:prstGeom>
          <a:ln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5976000" y="1872000"/>
            <a:ext cx="2519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for server I/O in web apps.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216000"/>
            <a:ext cx="701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3330000" y="1368000"/>
            <a:ext cx="3418560" cy="3287160"/>
          </a:xfrm>
          <a:prstGeom prst="rect">
            <a:avLst/>
          </a:prstGeom>
          <a:ln>
            <a:noFill/>
          </a:ln>
        </p:spPr>
      </p:pic>
      <p:sp>
        <p:nvSpPr>
          <p:cNvPr id="106" name="CustomShape 2"/>
          <p:cNvSpPr/>
          <p:nvPr/>
        </p:nvSpPr>
        <p:spPr>
          <a:xfrm>
            <a:off x="288000" y="288000"/>
            <a:ext cx="5759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Handling web requests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2017-05-04T07:27:16Z</dcterms:created>
  <dc:creator/>
  <dc:description/>
  <dc:language>en-US</dc:language>
  <cp:lastModifiedBy/>
  <dcterms:modified xsi:type="dcterms:W3CDTF">2017-05-04T13:24:25Z</dcterms:modified>
  <cp:revision>4</cp:revision>
  <dc:subject/>
  <dc:title>Bright Blue</dc:title>
</cp:coreProperties>
</file>