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jpeg" ContentType="image/jpeg"/>
  <Override PartName="/ppt/media/image16.png" ContentType="image/png"/>
  <Override PartName="/ppt/media/image15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4.png" ContentType="image/png"/>
  <Override PartName="/ppt/media/image10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based filing system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4023360" y="1368000"/>
            <a:ext cx="3017160" cy="313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274120" y="1368000"/>
            <a:ext cx="5531040" cy="328788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216000" y="288000"/>
            <a:ext cx="45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 for UI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553920" y="1367640"/>
            <a:ext cx="2971080" cy="3287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601440" y="1368000"/>
            <a:ext cx="2876400" cy="328788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288000" y="360000"/>
            <a:ext cx="56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30840" y="1368000"/>
            <a:ext cx="5817960" cy="328788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504000" y="360000"/>
            <a:ext cx="58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658240" y="1368000"/>
            <a:ext cx="4762800" cy="328788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216000" y="288000"/>
            <a:ext cx="70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Microsft Excel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and MySQL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82840" y="1367640"/>
            <a:ext cx="8913240" cy="32878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539440" y="1368000"/>
            <a:ext cx="5000760" cy="328788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144000" y="216000"/>
            <a:ext cx="7379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Client-server database communication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505600" y="1368000"/>
            <a:ext cx="5068440" cy="328788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144000" y="216000"/>
            <a:ext cx="7379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Database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49720" y="1368000"/>
            <a:ext cx="8980200" cy="32878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432000" y="288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395880" y="1368000"/>
            <a:ext cx="3287880" cy="328788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2160000" y="432000"/>
            <a:ext cx="39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HTML5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NodeJS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203120" y="1368000"/>
            <a:ext cx="7673040" cy="328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330000" y="1368000"/>
            <a:ext cx="3419280" cy="328788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288000" y="288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Handling web requests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2017-05-04T07:27:16Z</dcterms:created>
  <dc:creator/>
  <dc:description/>
  <dc:language>en-US</dc:language>
  <cp:lastModifiedBy/>
  <dcterms:modified xsi:type="dcterms:W3CDTF">2017-05-04T09:28:32Z</dcterms:modified>
  <cp:revision>2</cp:revision>
  <dc:subject/>
  <dc:title>Bright Blue</dc:title>
</cp:coreProperties>
</file>