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100"/>
            </a:lvl1pPr>
            <a:lvl2pPr lvl="1">
              <a:spcBef>
                <a:spcPts val="0"/>
              </a:spcBef>
              <a:buSzPct val="100000"/>
              <a:defRPr sz="1100"/>
            </a:lvl2pPr>
            <a:lvl3pPr lvl="2">
              <a:spcBef>
                <a:spcPts val="0"/>
              </a:spcBef>
              <a:buSzPct val="100000"/>
              <a:defRPr sz="1100"/>
            </a:lvl3pPr>
            <a:lvl4pPr lvl="3">
              <a:spcBef>
                <a:spcPts val="0"/>
              </a:spcBef>
              <a:buSzPct val="100000"/>
              <a:defRPr sz="1100"/>
            </a:lvl4pPr>
            <a:lvl5pPr lvl="4">
              <a:spcBef>
                <a:spcPts val="0"/>
              </a:spcBef>
              <a:buSzPct val="100000"/>
              <a:defRPr sz="1100"/>
            </a:lvl5pPr>
            <a:lvl6pPr lvl="5">
              <a:spcBef>
                <a:spcPts val="0"/>
              </a:spcBef>
              <a:buSzPct val="100000"/>
              <a:defRPr sz="1100"/>
            </a:lvl6pPr>
            <a:lvl7pPr lvl="6">
              <a:spcBef>
                <a:spcPts val="0"/>
              </a:spcBef>
              <a:buSzPct val="100000"/>
              <a:defRPr sz="1100"/>
            </a:lvl7pPr>
            <a:lvl8pPr lvl="7">
              <a:spcBef>
                <a:spcPts val="0"/>
              </a:spcBef>
              <a:buSzPct val="100000"/>
              <a:defRPr sz="1100"/>
            </a:lvl8pPr>
            <a:lvl9pPr lvl="8">
              <a:spcBef>
                <a:spcPts val="0"/>
              </a:spcBef>
              <a:buSzPct val="100000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SUKUMANI DREAM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have we done?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Closing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261075" y="2164975"/>
            <a:ext cx="8520600" cy="122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4800"/>
              <a:t>Thank you for listening.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We are going with the MEAN STACK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7-Features-of-MEAN-Stack_785.pn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300" y="1639074"/>
            <a:ext cx="5611074" cy="279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22750" y="322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WHY MEAN?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567000" y="1346625"/>
            <a:ext cx="81201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en-GB" sz="2400">
                <a:solidFill>
                  <a:schemeClr val="dk2"/>
                </a:solidFill>
              </a:rPr>
              <a:t>One framework for all platforms(web, android, iOS).</a:t>
            </a:r>
          </a:p>
          <a:p>
            <a:pPr indent="-381000" lvl="0" marL="457200"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en-GB" sz="2400">
                <a:solidFill>
                  <a:schemeClr val="dk2"/>
                </a:solidFill>
              </a:rPr>
              <a:t>Easy to go agile.</a:t>
            </a:r>
          </a:p>
          <a:p>
            <a:pPr indent="-381000" lvl="0" marL="457200"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en-GB" sz="2400">
                <a:solidFill>
                  <a:schemeClr val="dk2"/>
                </a:solidFill>
              </a:rPr>
              <a:t>Flexible.</a:t>
            </a:r>
          </a:p>
          <a:p>
            <a:pPr indent="-381000" lvl="0" marL="457200"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en-GB" sz="2400">
                <a:solidFill>
                  <a:schemeClr val="dk2"/>
                </a:solidFill>
              </a:rPr>
              <a:t>Quick and easy to develop 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WE’VE WORKED ON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</a:pPr>
            <a:r>
              <a:rPr lang="en-GB" sz="2400"/>
              <a:t>Angular Front-end and all back-end business operations (CRUD)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-GB" sz="2400"/>
              <a:t>No mongo database yet but already handled in the angular code with an ‘in memory’ database.</a:t>
            </a:r>
          </a:p>
        </p:txBody>
      </p:sp>
      <p:pic>
        <p:nvPicPr>
          <p:cNvPr descr="index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286" y="3695624"/>
            <a:ext cx="1194186" cy="11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ntitled.pn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ntitled1.pn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ntitled111.pn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ntitled1111.pn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Next steps...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Finish Therapists and Stand tabs.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Work on document uploading.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Login and </a:t>
            </a:r>
            <a:r>
              <a:rPr lang="en-GB"/>
              <a:t>signup</a:t>
            </a:r>
            <a:r>
              <a:rPr lang="en-GB"/>
              <a:t> for administrators.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