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7668" autoAdjust="0"/>
    <p:restoredTop sz="94660"/>
  </p:normalViewPr>
  <p:slideViewPr>
    <p:cSldViewPr snapToGrid="0">
      <p:cViewPr>
        <p:scale>
          <a:sx n="75" d="100"/>
          <a:sy n="75" d="100"/>
        </p:scale>
        <p:origin x="2694" y="9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6DD40AD-7D00-4583-87BC-58D8925C74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CA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F6C2D56-09D6-42DB-91AB-E9E5C62109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B84363A-DC58-42B9-BC83-2489574CE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3F054-1BB9-4748-8CD5-AE62ED6605DD}" type="datetimeFigureOut">
              <a:rPr lang="en-CA" smtClean="0"/>
              <a:t>2021-11-29</a:t>
            </a:fld>
            <a:endParaRPr lang="en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440E068-2215-4ED6-AD84-40DF3180A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0434E4B-5688-4DAF-A14F-6C08C06BF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B5833-A42A-4787-AC7E-C896A7A11214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06078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351273-6E62-4471-B05F-8034B39B3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C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81A79C4-D6A1-40CC-8E1B-44D7DC58F2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5870D60-0CC9-4318-8BBA-C9710BB6B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3F054-1BB9-4748-8CD5-AE62ED6605DD}" type="datetimeFigureOut">
              <a:rPr lang="en-CA" smtClean="0"/>
              <a:t>2021-11-29</a:t>
            </a:fld>
            <a:endParaRPr lang="en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6FB44A4-0387-4AEE-BE28-66CA0520B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2C06927-C184-4C90-A4C3-FF158ED00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B5833-A42A-4787-AC7E-C896A7A11214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12015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F8A2664F-40FF-4211-A77E-F48B4FF55F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C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A9137F5-85DF-4E41-ABFB-0421D4F5ED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926ED3E-E048-439B-80CD-E1BAD6C1A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3F054-1BB9-4748-8CD5-AE62ED6605DD}" type="datetimeFigureOut">
              <a:rPr lang="en-CA" smtClean="0"/>
              <a:t>2021-11-29</a:t>
            </a:fld>
            <a:endParaRPr lang="en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BB27097-00D1-4212-A15A-C66BF2B55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89798D7-3C1F-4EAE-BE84-631EDE909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B5833-A42A-4787-AC7E-C896A7A11214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43004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C971B0-65ED-4921-8082-5FBDB43D8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BFE97F4-518B-4189-970A-B90C0561ED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E21164C-3A1C-4856-A15F-3236A9EA0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3F054-1BB9-4748-8CD5-AE62ED6605DD}" type="datetimeFigureOut">
              <a:rPr lang="en-CA" smtClean="0"/>
              <a:t>2021-11-29</a:t>
            </a:fld>
            <a:endParaRPr lang="en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DD7CC1A-4304-4CDB-B3C1-A8CCF7FC2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1B32B10-58F6-4EE3-BFBC-D0715A17F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B5833-A42A-4787-AC7E-C896A7A11214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72315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1A52D8-DAFD-429B-8247-A3589E36E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E54EE4C-7FB4-4F4C-BD35-4D58D4056D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2B96DD9-8E5B-40E2-9D9C-A4ED76DB9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3F054-1BB9-4748-8CD5-AE62ED6605DD}" type="datetimeFigureOut">
              <a:rPr lang="en-CA" smtClean="0"/>
              <a:t>2021-11-29</a:t>
            </a:fld>
            <a:endParaRPr lang="en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7066A6D-DEDB-477A-B1BA-EBD6C3A0C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5EE92C3-48A1-4C02-A365-BA12AFE92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B5833-A42A-4787-AC7E-C896A7A11214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69213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32214B-515F-47C6-95D7-17C3ABFA2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EC4F46D-32E6-444B-9DC7-7EBC1A102C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CA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ADCFF56-2CDE-4E63-A423-61310457B7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CA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80F97D2-1AC1-435B-B20A-F775EC921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3F054-1BB9-4748-8CD5-AE62ED6605DD}" type="datetimeFigureOut">
              <a:rPr lang="en-CA" smtClean="0"/>
              <a:t>2021-11-29</a:t>
            </a:fld>
            <a:endParaRPr lang="en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071A1DF-D420-49AC-94EC-E23FED768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31221AB-9B9E-4C61-A507-75A9084AD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B5833-A42A-4787-AC7E-C896A7A11214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46861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2C70BA-0956-4A28-978E-4C51E5C51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9C9AF59-E456-4BA1-9E18-06DC3F7DA5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AD2ACD3-D69E-4818-8B66-0F828F354A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CA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AB1A3AF-DE4B-4248-B46A-F9A4DE1E74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F7327F8-EC14-4C77-83C2-A02C24766B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CA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4857F9C3-5019-42DA-A1FC-48246CA93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3F054-1BB9-4748-8CD5-AE62ED6605DD}" type="datetimeFigureOut">
              <a:rPr lang="en-CA" smtClean="0"/>
              <a:t>2021-11-29</a:t>
            </a:fld>
            <a:endParaRPr lang="en-CA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38543501-7E12-4D26-ACDC-C0424F106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275D6562-EE17-4207-9E62-000680BB8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B5833-A42A-4787-AC7E-C896A7A11214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12968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77C8A3-C81D-4200-BEBB-C371956D1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CA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F843D84-BC51-45F1-A8E1-A07C02786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3F054-1BB9-4748-8CD5-AE62ED6605DD}" type="datetimeFigureOut">
              <a:rPr lang="en-CA" smtClean="0"/>
              <a:t>2021-11-29</a:t>
            </a:fld>
            <a:endParaRPr lang="en-CA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2036962-52B4-4F84-A63C-1E5D89BF3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4C16E48-7610-4DCF-AEA4-62B252398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B5833-A42A-4787-AC7E-C896A7A11214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11314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BAD427F9-65AC-46B8-A74F-F9097DAB1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3F054-1BB9-4748-8CD5-AE62ED6605DD}" type="datetimeFigureOut">
              <a:rPr lang="en-CA" smtClean="0"/>
              <a:t>2021-11-29</a:t>
            </a:fld>
            <a:endParaRPr lang="en-CA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FEDE303-B912-4EA5-BD0F-71A3E90C6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2DCD990-B8E5-4189-93C9-6B1239479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B5833-A42A-4787-AC7E-C896A7A11214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82884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F6531B-7720-4292-BA23-DEDA3E05C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B0EA551-BCFE-4C17-80D6-ADF60E5961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2A25E18-55C0-4ABB-9C83-0B80A9646D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D39BEEA-DECC-48CF-8E12-51EC5D574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3F054-1BB9-4748-8CD5-AE62ED6605DD}" type="datetimeFigureOut">
              <a:rPr lang="en-CA" smtClean="0"/>
              <a:t>2021-11-29</a:t>
            </a:fld>
            <a:endParaRPr lang="en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1333DB4-70B3-419E-BC2C-E5DD1DEB1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ED543E2-74D6-4CBF-84AA-17D548D25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B5833-A42A-4787-AC7E-C896A7A11214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79264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BB669B-0F8F-4F00-8990-9FEBF7686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CA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FD50050C-9359-446F-AA1B-46FC1307D5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F2F30AA-74BC-4512-9D9F-B8C66166D1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7CA665E-81D6-4995-AC7D-420B86269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3F054-1BB9-4748-8CD5-AE62ED6605DD}" type="datetimeFigureOut">
              <a:rPr lang="en-CA" smtClean="0"/>
              <a:t>2021-11-29</a:t>
            </a:fld>
            <a:endParaRPr lang="en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3C3DCEF-F975-4552-A790-61DAF7B76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B54C5B0-88AD-43CA-8714-F96AAFC74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B5833-A42A-4787-AC7E-C896A7A11214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73217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741D1E7-FBB7-4178-A63B-DA2C5D84F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CFC1DAF-39C0-4671-8A40-32509918CC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5179E0F-A217-4CEE-95DD-DE5FE9EA61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73F054-1BB9-4748-8CD5-AE62ED6605DD}" type="datetimeFigureOut">
              <a:rPr lang="en-CA" smtClean="0"/>
              <a:t>2021-11-29</a:t>
            </a:fld>
            <a:endParaRPr lang="en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9FE5B52-9B1D-4C7C-BE21-A4A506AFD7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6AE0677-44B7-4F5E-ABC2-A090FDA050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5B5833-A42A-4787-AC7E-C896A7A11214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94072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e 11">
            <a:extLst>
              <a:ext uri="{FF2B5EF4-FFF2-40B4-BE49-F238E27FC236}">
                <a16:creationId xmlns:a16="http://schemas.microsoft.com/office/drawing/2014/main" id="{3223FA81-5D03-4E3F-A7C2-6E584043FD3D}"/>
              </a:ext>
            </a:extLst>
          </p:cNvPr>
          <p:cNvGrpSpPr/>
          <p:nvPr/>
        </p:nvGrpSpPr>
        <p:grpSpPr>
          <a:xfrm>
            <a:off x="-102093" y="206959"/>
            <a:ext cx="2585235" cy="1104270"/>
            <a:chOff x="3796818" y="528587"/>
            <a:chExt cx="2508309" cy="110427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64B1B06-4BBA-4B5D-A38D-A19927B5B1D0}"/>
                </a:ext>
              </a:extLst>
            </p:cNvPr>
            <p:cNvSpPr/>
            <p:nvPr/>
          </p:nvSpPr>
          <p:spPr>
            <a:xfrm>
              <a:off x="3796818" y="528587"/>
              <a:ext cx="2508309" cy="19920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r>
                <a:rPr lang="fr-FR" sz="800" b="1" dirty="0"/>
                <a:t>PTEBAR_JUV_Explo_data_argos3.r</a:t>
              </a:r>
              <a:endParaRPr lang="en-CA" sz="800" b="1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F75C9D2-F96C-4833-8F3B-A2C74C595BA4}"/>
                </a:ext>
              </a:extLst>
            </p:cNvPr>
            <p:cNvSpPr/>
            <p:nvPr/>
          </p:nvSpPr>
          <p:spPr>
            <a:xfrm>
              <a:off x="3796818" y="727789"/>
              <a:ext cx="2508309" cy="452534"/>
            </a:xfrm>
            <a:prstGeom prst="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r>
                <a:rPr lang="fr-FR" sz="800" u="sng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Data</a:t>
              </a:r>
            </a:p>
            <a:p>
              <a:pPr marL="285750" indent="-285750">
                <a:buFontTx/>
                <a:buChar char="-"/>
              </a:pPr>
              <a:r>
                <a:rPr lang="fr-FR" sz="800" dirty="0" err="1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PTEBAR_JUV_Pinet_argos</a:t>
              </a:r>
              <a:r>
                <a:rPr lang="en-CA" sz="800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_data.txt</a:t>
              </a:r>
            </a:p>
            <a:p>
              <a:pPr marL="285750" indent="-285750">
                <a:buFontTx/>
                <a:buChar char="-"/>
              </a:pPr>
              <a:r>
                <a:rPr lang="fr-FR" sz="800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P</a:t>
              </a:r>
              <a:r>
                <a:rPr lang="en-CA" sz="800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TEBAR_JUV_Infos_deploiment.txt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E2A1DD6-2A38-42B2-899C-51E410216F48}"/>
                </a:ext>
              </a:extLst>
            </p:cNvPr>
            <p:cNvSpPr/>
            <p:nvPr/>
          </p:nvSpPr>
          <p:spPr>
            <a:xfrm>
              <a:off x="3796818" y="1180323"/>
              <a:ext cx="2508309" cy="452534"/>
            </a:xfrm>
            <a:prstGeom prst="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r>
                <a:rPr lang="fr-FR" sz="800" u="sng" dirty="0">
                  <a:solidFill>
                    <a:schemeClr val="accent6">
                      <a:lumMod val="50000"/>
                    </a:schemeClr>
                  </a:solidFill>
                </a:rPr>
                <a:t>F</a:t>
              </a:r>
              <a:r>
                <a:rPr lang="en-CA" sz="800" u="sng" dirty="0" err="1">
                  <a:solidFill>
                    <a:schemeClr val="accent6">
                      <a:lumMod val="50000"/>
                    </a:schemeClr>
                  </a:solidFill>
                </a:rPr>
                <a:t>ichiers</a:t>
              </a:r>
              <a:r>
                <a:rPr lang="en-CA" sz="800" u="sng" dirty="0">
                  <a:solidFill>
                    <a:schemeClr val="accent6">
                      <a:lumMod val="50000"/>
                    </a:schemeClr>
                  </a:solidFill>
                </a:rPr>
                <a:t> </a:t>
              </a:r>
              <a:r>
                <a:rPr lang="en-CA" sz="800" u="sng" dirty="0" err="1">
                  <a:solidFill>
                    <a:schemeClr val="accent6">
                      <a:lumMod val="50000"/>
                    </a:schemeClr>
                  </a:solidFill>
                </a:rPr>
                <a:t>produits</a:t>
              </a:r>
              <a:endParaRPr lang="en-CA" sz="800" u="sng" dirty="0">
                <a:solidFill>
                  <a:schemeClr val="accent6">
                    <a:lumMod val="50000"/>
                  </a:schemeClr>
                </a:solidFill>
              </a:endParaRPr>
            </a:p>
            <a:p>
              <a:pPr marL="285750" indent="-285750">
                <a:buFontTx/>
                <a:buChar char="-"/>
              </a:pPr>
              <a:r>
                <a:rPr lang="en-CA" sz="800" dirty="0">
                  <a:solidFill>
                    <a:schemeClr val="accent6">
                      <a:lumMod val="50000"/>
                    </a:schemeClr>
                  </a:solidFill>
                </a:rPr>
                <a:t>/DATA/</a:t>
              </a:r>
              <a:r>
                <a:rPr lang="en-CA" sz="800" dirty="0" err="1">
                  <a:solidFill>
                    <a:schemeClr val="accent6">
                      <a:lumMod val="50000"/>
                    </a:schemeClr>
                  </a:solidFill>
                </a:rPr>
                <a:t>PTEBAR_JUV_Pinet_data_CLEANED.rds</a:t>
              </a:r>
              <a:endParaRPr lang="en-CA" sz="800" dirty="0">
                <a:solidFill>
                  <a:schemeClr val="accent6">
                    <a:lumMod val="50000"/>
                  </a:schemeClr>
                </a:solidFill>
              </a:endParaRPr>
            </a:p>
            <a:p>
              <a:pPr marL="285750" indent="-285750">
                <a:buFontTx/>
                <a:buChar char="-"/>
              </a:pPr>
              <a:r>
                <a:rPr lang="fr-FR" sz="800" dirty="0">
                  <a:solidFill>
                    <a:schemeClr val="accent6">
                      <a:lumMod val="50000"/>
                    </a:schemeClr>
                  </a:solidFill>
                </a:rPr>
                <a:t>/DATA/P</a:t>
              </a:r>
              <a:r>
                <a:rPr lang="en-CA" sz="800" dirty="0">
                  <a:solidFill>
                    <a:schemeClr val="accent6">
                      <a:lumMod val="50000"/>
                    </a:schemeClr>
                  </a:solidFill>
                </a:rPr>
                <a:t>TEBAR_JUV_Pinet_data_CLEANED.txt</a:t>
              </a:r>
              <a:endParaRPr lang="fr-FR" sz="8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</p:grp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02BB975B-747F-4CBB-A7B8-A205C1C1A75B}"/>
              </a:ext>
            </a:extLst>
          </p:cNvPr>
          <p:cNvGrpSpPr/>
          <p:nvPr/>
        </p:nvGrpSpPr>
        <p:grpSpPr>
          <a:xfrm>
            <a:off x="3720596" y="-1057727"/>
            <a:ext cx="2971023" cy="2440176"/>
            <a:chOff x="3796818" y="528587"/>
            <a:chExt cx="2508311" cy="84583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FC9F969-4D15-49D3-8D0F-6329769F26D3}"/>
                </a:ext>
              </a:extLst>
            </p:cNvPr>
            <p:cNvSpPr/>
            <p:nvPr/>
          </p:nvSpPr>
          <p:spPr>
            <a:xfrm>
              <a:off x="3796818" y="528587"/>
              <a:ext cx="2508309" cy="10015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r>
                <a:rPr lang="fr-FR" sz="800" b="1" dirty="0" err="1"/>
                <a:t>PTEBAR_JUV_CLEANED_ARGOS_data_from_Pinet.r</a:t>
              </a:r>
              <a:endParaRPr lang="en-CA" sz="800" b="1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82DFF71-C1B3-40AE-84BF-FEA639E340ED}"/>
                </a:ext>
              </a:extLst>
            </p:cNvPr>
            <p:cNvSpPr/>
            <p:nvPr/>
          </p:nvSpPr>
          <p:spPr>
            <a:xfrm>
              <a:off x="3796820" y="628739"/>
              <a:ext cx="2508309" cy="197932"/>
            </a:xfrm>
            <a:prstGeom prst="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r>
                <a:rPr lang="fr-FR" sz="800" u="sng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Data</a:t>
              </a:r>
            </a:p>
            <a:p>
              <a:pPr marL="285750" indent="-285750">
                <a:buFontTx/>
                <a:buChar char="-"/>
              </a:pPr>
              <a:r>
                <a:rPr lang="fr-FR" sz="800" dirty="0" err="1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PTEBAR_JUV_Pinet_argos</a:t>
              </a:r>
              <a:r>
                <a:rPr lang="en-CA" sz="800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_data.txt</a:t>
              </a:r>
            </a:p>
            <a:p>
              <a:pPr marL="285750" indent="-285750">
                <a:buFontTx/>
                <a:buChar char="-"/>
              </a:pPr>
              <a:r>
                <a:rPr lang="en-CA" sz="800" dirty="0" err="1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PTEBAR_JUV_Pinet_data_CLEANED.rds</a:t>
              </a:r>
              <a:endParaRPr lang="en-CA" sz="800" dirty="0">
                <a:solidFill>
                  <a:schemeClr val="accent6">
                    <a:lumMod val="60000"/>
                    <a:lumOff val="40000"/>
                  </a:schemeClr>
                </a:solidFill>
              </a:endParaRPr>
            </a:p>
            <a:p>
              <a:pPr marL="285750" indent="-285750">
                <a:buFontTx/>
                <a:buChar char="-"/>
              </a:pPr>
              <a:r>
                <a:rPr lang="en-CA" sz="800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REU_adm0.shp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450ECF3-2B7A-428B-B4E6-24C3CC569195}"/>
                </a:ext>
              </a:extLst>
            </p:cNvPr>
            <p:cNvSpPr/>
            <p:nvPr/>
          </p:nvSpPr>
          <p:spPr>
            <a:xfrm>
              <a:off x="3796818" y="828315"/>
              <a:ext cx="2508309" cy="546102"/>
            </a:xfrm>
            <a:prstGeom prst="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r>
                <a:rPr lang="fr-FR" sz="800" u="sng" dirty="0">
                  <a:solidFill>
                    <a:schemeClr val="accent6">
                      <a:lumMod val="50000"/>
                    </a:schemeClr>
                  </a:solidFill>
                </a:rPr>
                <a:t>F</a:t>
              </a:r>
              <a:r>
                <a:rPr lang="en-CA" sz="800" u="sng" dirty="0" err="1">
                  <a:solidFill>
                    <a:schemeClr val="accent6">
                      <a:lumMod val="50000"/>
                    </a:schemeClr>
                  </a:solidFill>
                </a:rPr>
                <a:t>ichiers</a:t>
              </a:r>
              <a:r>
                <a:rPr lang="en-CA" sz="800" u="sng" dirty="0">
                  <a:solidFill>
                    <a:schemeClr val="accent6">
                      <a:lumMod val="50000"/>
                    </a:schemeClr>
                  </a:solidFill>
                </a:rPr>
                <a:t> </a:t>
              </a:r>
              <a:r>
                <a:rPr lang="en-CA" sz="800" u="sng" dirty="0" err="1">
                  <a:solidFill>
                    <a:schemeClr val="accent6">
                      <a:lumMod val="50000"/>
                    </a:schemeClr>
                  </a:solidFill>
                </a:rPr>
                <a:t>produits</a:t>
              </a:r>
              <a:endParaRPr lang="en-CA" sz="800" u="sng" dirty="0">
                <a:solidFill>
                  <a:schemeClr val="accent6">
                    <a:lumMod val="50000"/>
                  </a:schemeClr>
                </a:solidFill>
              </a:endParaRPr>
            </a:p>
            <a:p>
              <a:pPr marL="285750" indent="-285750">
                <a:buFontTx/>
                <a:buChar char="-"/>
              </a:pPr>
              <a:r>
                <a:rPr lang="fr-FR" sz="800" dirty="0">
                  <a:solidFill>
                    <a:schemeClr val="accent6">
                      <a:lumMod val="50000"/>
                    </a:schemeClr>
                  </a:solidFill>
                </a:rPr>
                <a:t>/RMD/</a:t>
              </a:r>
              <a:r>
                <a:rPr lang="fr-FR" sz="800" dirty="0" err="1">
                  <a:solidFill>
                    <a:schemeClr val="accent6">
                      <a:lumMod val="50000"/>
                    </a:schemeClr>
                  </a:solidFill>
                </a:rPr>
                <a:t>infos_argos.rds</a:t>
              </a:r>
              <a:endParaRPr lang="fr-FR" sz="800" dirty="0">
                <a:solidFill>
                  <a:schemeClr val="accent6">
                    <a:lumMod val="50000"/>
                  </a:schemeClr>
                </a:solidFill>
              </a:endParaRPr>
            </a:p>
            <a:p>
              <a:pPr marL="285750" indent="-285750">
                <a:buFontTx/>
                <a:buChar char="-"/>
              </a:pPr>
              <a:r>
                <a:rPr lang="fr-FR" sz="800" dirty="0">
                  <a:solidFill>
                    <a:schemeClr val="accent6">
                      <a:lumMod val="50000"/>
                    </a:schemeClr>
                  </a:solidFill>
                </a:rPr>
                <a:t>/DATA/</a:t>
              </a:r>
              <a:r>
                <a:rPr lang="fr-FR" sz="800" dirty="0" err="1">
                  <a:solidFill>
                    <a:schemeClr val="accent6">
                      <a:lumMod val="50000"/>
                    </a:schemeClr>
                  </a:solidFill>
                </a:rPr>
                <a:t>PTEBAR_JUV_Distance_matrices.rds</a:t>
              </a:r>
              <a:endParaRPr lang="fr-FR" sz="800" dirty="0">
                <a:solidFill>
                  <a:schemeClr val="accent6">
                    <a:lumMod val="50000"/>
                  </a:schemeClr>
                </a:solidFill>
              </a:endParaRPr>
            </a:p>
            <a:p>
              <a:pPr marL="285750" indent="-285750">
                <a:buFontTx/>
                <a:buChar char="-"/>
              </a:pPr>
              <a:r>
                <a:rPr lang="fr-FR" sz="800" dirty="0">
                  <a:solidFill>
                    <a:schemeClr val="accent6">
                      <a:lumMod val="50000"/>
                    </a:schemeClr>
                  </a:solidFill>
                </a:rPr>
                <a:t>/RMD/</a:t>
              </a:r>
              <a:r>
                <a:rPr lang="fr-FR" sz="800" dirty="0" err="1">
                  <a:solidFill>
                    <a:schemeClr val="accent6">
                      <a:lumMod val="50000"/>
                    </a:schemeClr>
                  </a:solidFill>
                </a:rPr>
                <a:t>PTEBAR_JUV_Bilan_ARGOS_data.rds</a:t>
              </a:r>
              <a:endParaRPr lang="fr-FR" sz="800" dirty="0">
                <a:solidFill>
                  <a:schemeClr val="accent6">
                    <a:lumMod val="50000"/>
                  </a:schemeClr>
                </a:solidFill>
              </a:endParaRPr>
            </a:p>
            <a:p>
              <a:pPr marL="285750" indent="-285750">
                <a:buFontTx/>
                <a:buChar char="-"/>
              </a:pPr>
              <a:r>
                <a:rPr lang="en-CA" sz="800" dirty="0">
                  <a:solidFill>
                    <a:schemeClr val="accent6">
                      <a:lumMod val="50000"/>
                    </a:schemeClr>
                  </a:solidFill>
                </a:rPr>
                <a:t>/DATA/RMD/</a:t>
              </a:r>
              <a:r>
                <a:rPr lang="en-CA" sz="800" dirty="0" err="1">
                  <a:solidFill>
                    <a:schemeClr val="accent6">
                      <a:lumMod val="50000"/>
                    </a:schemeClr>
                  </a:solidFill>
                </a:rPr>
                <a:t>PTEBAR_JUV_Spatial_points_UTM_ARGOS.rds</a:t>
              </a:r>
              <a:endParaRPr lang="en-CA" sz="800" dirty="0">
                <a:solidFill>
                  <a:schemeClr val="accent6">
                    <a:lumMod val="50000"/>
                  </a:schemeClr>
                </a:solidFill>
              </a:endParaRPr>
            </a:p>
            <a:p>
              <a:pPr marL="285750" indent="-285750">
                <a:buFontTx/>
                <a:buChar char="-"/>
              </a:pPr>
              <a:r>
                <a:rPr lang="en-CA" sz="800" dirty="0">
                  <a:solidFill>
                    <a:schemeClr val="accent6">
                      <a:lumMod val="50000"/>
                    </a:schemeClr>
                  </a:solidFill>
                </a:rPr>
                <a:t>/DATA/RMD/</a:t>
              </a:r>
              <a:r>
                <a:rPr lang="en-CA" sz="800" dirty="0" err="1">
                  <a:solidFill>
                    <a:schemeClr val="accent6">
                      <a:lumMod val="50000"/>
                    </a:schemeClr>
                  </a:solidFill>
                </a:rPr>
                <a:t>PTEBAR_JUV_Spatial_tracks_UTM_ARGOS.rds</a:t>
              </a:r>
              <a:endParaRPr lang="en-CA" sz="800" dirty="0">
                <a:solidFill>
                  <a:schemeClr val="accent6">
                    <a:lumMod val="50000"/>
                  </a:schemeClr>
                </a:solidFill>
              </a:endParaRPr>
            </a:p>
            <a:p>
              <a:pPr marL="285750" indent="-285750">
                <a:buFontTx/>
                <a:buChar char="-"/>
              </a:pPr>
              <a:r>
                <a:rPr lang="fr-FR" sz="800" dirty="0">
                  <a:solidFill>
                    <a:schemeClr val="accent6">
                      <a:lumMod val="50000"/>
                    </a:schemeClr>
                  </a:solidFill>
                </a:rPr>
                <a:t>/RMD/PTEBAR_JUV_Minimum_convex_polygons100.rds</a:t>
              </a:r>
            </a:p>
            <a:p>
              <a:pPr marL="285750" indent="-285750">
                <a:buFontTx/>
                <a:buChar char="-"/>
              </a:pPr>
              <a:r>
                <a:rPr lang="fr-FR" sz="800" dirty="0">
                  <a:solidFill>
                    <a:schemeClr val="accent6">
                      <a:lumMod val="50000"/>
                    </a:schemeClr>
                  </a:solidFill>
                </a:rPr>
                <a:t>/RMD/PTEBAR_JUV_Minimum_convex_polygons95.rds</a:t>
              </a:r>
            </a:p>
            <a:p>
              <a:pPr marL="285750" indent="-285750">
                <a:buFontTx/>
                <a:buChar char="-"/>
              </a:pPr>
              <a:r>
                <a:rPr lang="fr-FR" sz="800" dirty="0">
                  <a:solidFill>
                    <a:schemeClr val="accent6">
                      <a:lumMod val="50000"/>
                    </a:schemeClr>
                  </a:solidFill>
                </a:rPr>
                <a:t>/RMD/PTEBAR_JUV_Minimum_convex_polygons80.rds</a:t>
              </a:r>
            </a:p>
            <a:p>
              <a:pPr marL="285750" indent="-285750">
                <a:buFontTx/>
                <a:buChar char="-"/>
              </a:pPr>
              <a:r>
                <a:rPr lang="fr-FR" sz="800" dirty="0">
                  <a:solidFill>
                    <a:schemeClr val="accent6">
                      <a:lumMod val="50000"/>
                    </a:schemeClr>
                  </a:solidFill>
                </a:rPr>
                <a:t>/RMD/</a:t>
              </a:r>
              <a:r>
                <a:rPr lang="fr-FR" sz="800" dirty="0" err="1">
                  <a:solidFill>
                    <a:schemeClr val="accent6">
                      <a:lumMod val="50000"/>
                    </a:schemeClr>
                  </a:solidFill>
                </a:rPr>
                <a:t>PTEBAR_JUV_kernelHREF.rds</a:t>
              </a:r>
              <a:endParaRPr lang="fr-FR" sz="800" dirty="0">
                <a:solidFill>
                  <a:schemeClr val="accent6">
                    <a:lumMod val="50000"/>
                  </a:schemeClr>
                </a:solidFill>
              </a:endParaRPr>
            </a:p>
            <a:p>
              <a:pPr marL="285750" indent="-285750">
                <a:buFontTx/>
                <a:buChar char="-"/>
              </a:pPr>
              <a:r>
                <a:rPr lang="fr-FR" sz="800" dirty="0">
                  <a:solidFill>
                    <a:schemeClr val="accent6">
                      <a:lumMod val="50000"/>
                    </a:schemeClr>
                  </a:solidFill>
                </a:rPr>
                <a:t>/RMD/</a:t>
              </a:r>
              <a:r>
                <a:rPr lang="fr-FR" sz="800" dirty="0" err="1">
                  <a:solidFill>
                    <a:schemeClr val="accent6">
                      <a:lumMod val="50000"/>
                    </a:schemeClr>
                  </a:solidFill>
                </a:rPr>
                <a:t>PTEBAR_JUV_LIST_ind_kernelHREF.rds</a:t>
              </a:r>
              <a:endParaRPr lang="fr-FR" sz="800" dirty="0">
                <a:solidFill>
                  <a:schemeClr val="accent6">
                    <a:lumMod val="50000"/>
                  </a:schemeClr>
                </a:solidFill>
              </a:endParaRPr>
            </a:p>
            <a:p>
              <a:pPr marL="285750" indent="-285750">
                <a:buFontTx/>
                <a:buChar char="-"/>
              </a:pPr>
              <a:r>
                <a:rPr lang="en-CA" sz="800" dirty="0">
                  <a:solidFill>
                    <a:schemeClr val="accent6">
                      <a:lumMod val="50000"/>
                    </a:schemeClr>
                  </a:solidFill>
                </a:rPr>
                <a:t>/DATA/</a:t>
              </a:r>
              <a:r>
                <a:rPr lang="en-CA" sz="800" dirty="0" err="1">
                  <a:solidFill>
                    <a:schemeClr val="accent6">
                      <a:lumMod val="50000"/>
                    </a:schemeClr>
                  </a:solidFill>
                </a:rPr>
                <a:t>PTEBAR_JUV_in_Run_points_data.rds</a:t>
              </a:r>
              <a:endParaRPr lang="fr-FR" sz="8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</p:grp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D3C992B5-F937-44D5-9787-66F8EC8A25F9}"/>
              </a:ext>
            </a:extLst>
          </p:cNvPr>
          <p:cNvCxnSpPr>
            <a:cxnSpLocks/>
            <a:stCxn id="11" idx="3"/>
            <a:endCxn id="15" idx="1"/>
          </p:cNvCxnSpPr>
          <p:nvPr/>
        </p:nvCxnSpPr>
        <p:spPr>
          <a:xfrm flipV="1">
            <a:off x="2483142" y="-483282"/>
            <a:ext cx="1237456" cy="1568244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e 21">
            <a:extLst>
              <a:ext uri="{FF2B5EF4-FFF2-40B4-BE49-F238E27FC236}">
                <a16:creationId xmlns:a16="http://schemas.microsoft.com/office/drawing/2014/main" id="{93647F3C-40E6-4CF7-8ACB-C762AB50716F}"/>
              </a:ext>
            </a:extLst>
          </p:cNvPr>
          <p:cNvGrpSpPr/>
          <p:nvPr/>
        </p:nvGrpSpPr>
        <p:grpSpPr>
          <a:xfrm>
            <a:off x="3720596" y="1513420"/>
            <a:ext cx="2719352" cy="936643"/>
            <a:chOff x="3796818" y="528587"/>
            <a:chExt cx="2508309" cy="936643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F5D4074-439B-4B5E-9FE4-0CEF28EF5D21}"/>
                </a:ext>
              </a:extLst>
            </p:cNvPr>
            <p:cNvSpPr/>
            <p:nvPr/>
          </p:nvSpPr>
          <p:spPr>
            <a:xfrm>
              <a:off x="3796818" y="528587"/>
              <a:ext cx="2508309" cy="19920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r>
                <a:rPr lang="fr-FR" sz="800" b="1" dirty="0"/>
                <a:t>1-PTEBAR_JUV_Vitesse.r</a:t>
              </a:r>
              <a:endParaRPr lang="en-CA" sz="800" b="1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C4E35E00-4911-4774-867C-0D354E1B7F8E}"/>
                </a:ext>
              </a:extLst>
            </p:cNvPr>
            <p:cNvSpPr/>
            <p:nvPr/>
          </p:nvSpPr>
          <p:spPr>
            <a:xfrm>
              <a:off x="3796818" y="727789"/>
              <a:ext cx="2508309" cy="329500"/>
            </a:xfrm>
            <a:prstGeom prst="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r>
                <a:rPr lang="fr-FR" sz="800" u="sng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Data</a:t>
              </a:r>
            </a:p>
            <a:p>
              <a:pPr marL="285750" indent="-285750">
                <a:buFontTx/>
                <a:buChar char="-"/>
              </a:pPr>
              <a:r>
                <a:rPr lang="en-CA" sz="800" dirty="0" err="1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PTEBAR_JUV_Pinet_data_CLEANED.rds</a:t>
              </a:r>
              <a:endParaRPr lang="en-CA" sz="800" dirty="0">
                <a:solidFill>
                  <a:schemeClr val="accent6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C5A0C44-9646-452E-9B43-282C54E48F20}"/>
                </a:ext>
              </a:extLst>
            </p:cNvPr>
            <p:cNvSpPr/>
            <p:nvPr/>
          </p:nvSpPr>
          <p:spPr>
            <a:xfrm>
              <a:off x="3796818" y="1057289"/>
              <a:ext cx="2508309" cy="407941"/>
            </a:xfrm>
            <a:prstGeom prst="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r>
                <a:rPr lang="fr-FR" sz="800" u="sng" dirty="0">
                  <a:solidFill>
                    <a:schemeClr val="accent6">
                      <a:lumMod val="50000"/>
                    </a:schemeClr>
                  </a:solidFill>
                </a:rPr>
                <a:t>F</a:t>
              </a:r>
              <a:r>
                <a:rPr lang="en-CA" sz="800" u="sng" dirty="0" err="1">
                  <a:solidFill>
                    <a:schemeClr val="accent6">
                      <a:lumMod val="50000"/>
                    </a:schemeClr>
                  </a:solidFill>
                </a:rPr>
                <a:t>ichiers</a:t>
              </a:r>
              <a:r>
                <a:rPr lang="en-CA" sz="800" u="sng" dirty="0">
                  <a:solidFill>
                    <a:schemeClr val="accent6">
                      <a:lumMod val="50000"/>
                    </a:schemeClr>
                  </a:solidFill>
                </a:rPr>
                <a:t> </a:t>
              </a:r>
              <a:r>
                <a:rPr lang="en-CA" sz="800" u="sng" dirty="0" err="1">
                  <a:solidFill>
                    <a:schemeClr val="accent6">
                      <a:lumMod val="50000"/>
                    </a:schemeClr>
                  </a:solidFill>
                </a:rPr>
                <a:t>produits</a:t>
              </a:r>
              <a:endParaRPr lang="en-CA" sz="800" u="sng" dirty="0">
                <a:solidFill>
                  <a:schemeClr val="accent6">
                    <a:lumMod val="50000"/>
                  </a:schemeClr>
                </a:solidFill>
              </a:endParaRPr>
            </a:p>
            <a:p>
              <a:pPr marL="285750" indent="-285750">
                <a:buFontTx/>
                <a:buChar char="-"/>
              </a:pPr>
              <a:r>
                <a:rPr lang="en-CA" sz="800" dirty="0">
                  <a:solidFill>
                    <a:schemeClr val="accent6">
                      <a:lumMod val="50000"/>
                    </a:schemeClr>
                  </a:solidFill>
                </a:rPr>
                <a:t>/DATA/</a:t>
              </a:r>
              <a:r>
                <a:rPr lang="en-CA" sz="800" dirty="0" err="1">
                  <a:solidFill>
                    <a:schemeClr val="accent6">
                      <a:lumMod val="50000"/>
                    </a:schemeClr>
                  </a:solidFill>
                </a:rPr>
                <a:t>PTEBAR_JUV_Pinet_data_CLEANED_speed.rds</a:t>
              </a:r>
              <a:endParaRPr lang="fr-FR" sz="8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</p:grp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CE415727-16E7-40FB-9E03-452D9369E9CD}"/>
              </a:ext>
            </a:extLst>
          </p:cNvPr>
          <p:cNvCxnSpPr>
            <a:cxnSpLocks/>
            <a:stCxn id="11" idx="3"/>
            <a:endCxn id="24" idx="1"/>
          </p:cNvCxnSpPr>
          <p:nvPr/>
        </p:nvCxnSpPr>
        <p:spPr>
          <a:xfrm>
            <a:off x="2483142" y="1084962"/>
            <a:ext cx="1237454" cy="792410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e 30">
            <a:extLst>
              <a:ext uri="{FF2B5EF4-FFF2-40B4-BE49-F238E27FC236}">
                <a16:creationId xmlns:a16="http://schemas.microsoft.com/office/drawing/2014/main" id="{89152179-2A8F-4F24-9149-9482BA0D00B5}"/>
              </a:ext>
            </a:extLst>
          </p:cNvPr>
          <p:cNvGrpSpPr/>
          <p:nvPr/>
        </p:nvGrpSpPr>
        <p:grpSpPr>
          <a:xfrm>
            <a:off x="7111730" y="707839"/>
            <a:ext cx="2719351" cy="848437"/>
            <a:chOff x="3796818" y="528587"/>
            <a:chExt cx="2508309" cy="848437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94CBC35D-9DC4-4BDC-9A6D-F6039E10D3BE}"/>
                </a:ext>
              </a:extLst>
            </p:cNvPr>
            <p:cNvSpPr/>
            <p:nvPr/>
          </p:nvSpPr>
          <p:spPr>
            <a:xfrm>
              <a:off x="3796818" y="528587"/>
              <a:ext cx="2508309" cy="19920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r>
                <a:rPr lang="fr-FR" sz="800" b="1" dirty="0"/>
                <a:t>2-PTEBAR_JUV_Trajectometry.r</a:t>
              </a:r>
              <a:endParaRPr lang="en-CA" sz="800" b="1" dirty="0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5CFA6048-BF5B-408C-9A67-9A81E57E4927}"/>
                </a:ext>
              </a:extLst>
            </p:cNvPr>
            <p:cNvSpPr/>
            <p:nvPr/>
          </p:nvSpPr>
          <p:spPr>
            <a:xfrm>
              <a:off x="3796818" y="727789"/>
              <a:ext cx="2508309" cy="297093"/>
            </a:xfrm>
            <a:prstGeom prst="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r>
                <a:rPr lang="fr-FR" sz="800" u="sng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Data</a:t>
              </a:r>
            </a:p>
            <a:p>
              <a:pPr marL="285750" indent="-285750">
                <a:buFontTx/>
                <a:buChar char="-"/>
              </a:pPr>
              <a:r>
                <a:rPr lang="en-CA" sz="800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/DATA/</a:t>
              </a:r>
              <a:r>
                <a:rPr lang="en-CA" sz="800" dirty="0" err="1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PTEBAR_JUV_Pinet_data_CLEANED_speed.rds</a:t>
              </a:r>
              <a:endParaRPr lang="fr-FR" sz="800" dirty="0">
                <a:solidFill>
                  <a:schemeClr val="accent6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2CF211DC-0930-4CB5-B720-A5929F3C7933}"/>
                </a:ext>
              </a:extLst>
            </p:cNvPr>
            <p:cNvSpPr/>
            <p:nvPr/>
          </p:nvSpPr>
          <p:spPr>
            <a:xfrm>
              <a:off x="3796818" y="1024882"/>
              <a:ext cx="2508309" cy="352142"/>
            </a:xfrm>
            <a:prstGeom prst="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r>
                <a:rPr lang="fr-FR" sz="800" u="sng" dirty="0">
                  <a:solidFill>
                    <a:schemeClr val="accent6">
                      <a:lumMod val="50000"/>
                    </a:schemeClr>
                  </a:solidFill>
                </a:rPr>
                <a:t>F</a:t>
              </a:r>
              <a:r>
                <a:rPr lang="en-CA" sz="800" u="sng" dirty="0" err="1">
                  <a:solidFill>
                    <a:schemeClr val="accent6">
                      <a:lumMod val="50000"/>
                    </a:schemeClr>
                  </a:solidFill>
                </a:rPr>
                <a:t>ichiers</a:t>
              </a:r>
              <a:r>
                <a:rPr lang="en-CA" sz="800" u="sng" dirty="0">
                  <a:solidFill>
                    <a:schemeClr val="accent6">
                      <a:lumMod val="50000"/>
                    </a:schemeClr>
                  </a:solidFill>
                </a:rPr>
                <a:t> </a:t>
              </a:r>
              <a:r>
                <a:rPr lang="en-CA" sz="800" u="sng" dirty="0" err="1">
                  <a:solidFill>
                    <a:schemeClr val="accent6">
                      <a:lumMod val="50000"/>
                    </a:schemeClr>
                  </a:solidFill>
                </a:rPr>
                <a:t>produits</a:t>
              </a:r>
              <a:endParaRPr lang="en-CA" sz="800" u="sng" dirty="0">
                <a:solidFill>
                  <a:schemeClr val="accent6">
                    <a:lumMod val="50000"/>
                  </a:schemeClr>
                </a:solidFill>
              </a:endParaRPr>
            </a:p>
            <a:p>
              <a:pPr marL="285750" indent="-285750">
                <a:buFontTx/>
                <a:buChar char="-"/>
              </a:pPr>
              <a:r>
                <a:rPr lang="en-CA" sz="800" dirty="0" err="1">
                  <a:solidFill>
                    <a:schemeClr val="accent6">
                      <a:lumMod val="50000"/>
                    </a:schemeClr>
                  </a:solidFill>
                </a:rPr>
                <a:t>Aucun</a:t>
              </a:r>
              <a:endParaRPr lang="fr-FR" sz="8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</p:grp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DC1C981F-6219-4AC1-8723-0F06543E3831}"/>
              </a:ext>
            </a:extLst>
          </p:cNvPr>
          <p:cNvCxnSpPr>
            <a:cxnSpLocks/>
            <a:stCxn id="25" idx="3"/>
            <a:endCxn id="33" idx="1"/>
          </p:cNvCxnSpPr>
          <p:nvPr/>
        </p:nvCxnSpPr>
        <p:spPr>
          <a:xfrm flipV="1">
            <a:off x="6439948" y="1055588"/>
            <a:ext cx="671782" cy="1190505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oupe 46">
            <a:extLst>
              <a:ext uri="{FF2B5EF4-FFF2-40B4-BE49-F238E27FC236}">
                <a16:creationId xmlns:a16="http://schemas.microsoft.com/office/drawing/2014/main" id="{0B101CAF-DCDA-4C9E-B485-F405B689DC9C}"/>
              </a:ext>
            </a:extLst>
          </p:cNvPr>
          <p:cNvGrpSpPr/>
          <p:nvPr/>
        </p:nvGrpSpPr>
        <p:grpSpPr>
          <a:xfrm>
            <a:off x="7111729" y="1623229"/>
            <a:ext cx="2719351" cy="848437"/>
            <a:chOff x="3796818" y="528587"/>
            <a:chExt cx="2508309" cy="848437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5F9F686F-07CF-484F-8695-3EA31F1A00FF}"/>
                </a:ext>
              </a:extLst>
            </p:cNvPr>
            <p:cNvSpPr/>
            <p:nvPr/>
          </p:nvSpPr>
          <p:spPr>
            <a:xfrm>
              <a:off x="3796818" y="528587"/>
              <a:ext cx="2508309" cy="19920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r>
                <a:rPr lang="fr-FR" sz="800" b="1" dirty="0"/>
                <a:t>3-PTEBAR_JUV_Location_class_buffer.r</a:t>
              </a:r>
              <a:endParaRPr lang="en-CA" sz="800" b="1" dirty="0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91441EFC-2EF7-412E-8993-7A2D5F4D78A7}"/>
                </a:ext>
              </a:extLst>
            </p:cNvPr>
            <p:cNvSpPr/>
            <p:nvPr/>
          </p:nvSpPr>
          <p:spPr>
            <a:xfrm>
              <a:off x="3796818" y="727789"/>
              <a:ext cx="2508309" cy="297093"/>
            </a:xfrm>
            <a:prstGeom prst="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r>
                <a:rPr lang="fr-FR" sz="800" u="sng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Data</a:t>
              </a:r>
            </a:p>
            <a:p>
              <a:pPr marL="285750" indent="-285750">
                <a:buFontTx/>
                <a:buChar char="-"/>
              </a:pPr>
              <a:r>
                <a:rPr lang="en-CA" sz="800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/DATA/</a:t>
              </a:r>
              <a:r>
                <a:rPr lang="en-CA" sz="800" dirty="0" err="1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PTEBAR_JUV_Pinet_data_CLEANED_speed.rds</a:t>
              </a:r>
              <a:endParaRPr lang="fr-FR" sz="800" dirty="0">
                <a:solidFill>
                  <a:schemeClr val="accent6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DCE59842-0C3B-451E-905E-AAC2146F5EA7}"/>
                </a:ext>
              </a:extLst>
            </p:cNvPr>
            <p:cNvSpPr/>
            <p:nvPr/>
          </p:nvSpPr>
          <p:spPr>
            <a:xfrm>
              <a:off x="3796818" y="1024882"/>
              <a:ext cx="2508309" cy="352142"/>
            </a:xfrm>
            <a:prstGeom prst="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r>
                <a:rPr lang="fr-FR" sz="800" u="sng" dirty="0">
                  <a:solidFill>
                    <a:schemeClr val="accent6">
                      <a:lumMod val="50000"/>
                    </a:schemeClr>
                  </a:solidFill>
                </a:rPr>
                <a:t>F</a:t>
              </a:r>
              <a:r>
                <a:rPr lang="en-CA" sz="800" u="sng" dirty="0" err="1">
                  <a:solidFill>
                    <a:schemeClr val="accent6">
                      <a:lumMod val="50000"/>
                    </a:schemeClr>
                  </a:solidFill>
                </a:rPr>
                <a:t>ichiers</a:t>
              </a:r>
              <a:r>
                <a:rPr lang="en-CA" sz="800" u="sng" dirty="0">
                  <a:solidFill>
                    <a:schemeClr val="accent6">
                      <a:lumMod val="50000"/>
                    </a:schemeClr>
                  </a:solidFill>
                </a:rPr>
                <a:t> </a:t>
              </a:r>
              <a:r>
                <a:rPr lang="en-CA" sz="800" u="sng" dirty="0" err="1">
                  <a:solidFill>
                    <a:schemeClr val="accent6">
                      <a:lumMod val="50000"/>
                    </a:schemeClr>
                  </a:solidFill>
                </a:rPr>
                <a:t>produits</a:t>
              </a:r>
              <a:endParaRPr lang="en-CA" sz="800" u="sng" dirty="0">
                <a:solidFill>
                  <a:schemeClr val="accent6">
                    <a:lumMod val="50000"/>
                  </a:schemeClr>
                </a:solidFill>
              </a:endParaRPr>
            </a:p>
            <a:p>
              <a:pPr marL="285750" indent="-285750">
                <a:buFontTx/>
                <a:buChar char="-"/>
              </a:pPr>
              <a:r>
                <a:rPr lang="en-CA" sz="800" dirty="0" err="1">
                  <a:solidFill>
                    <a:schemeClr val="accent6">
                      <a:lumMod val="50000"/>
                    </a:schemeClr>
                  </a:solidFill>
                </a:rPr>
                <a:t>Aucun</a:t>
              </a:r>
              <a:endParaRPr lang="fr-FR" sz="8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</p:grp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FB906B51-10BA-47EE-9E8F-70149F52D41B}"/>
              </a:ext>
            </a:extLst>
          </p:cNvPr>
          <p:cNvCxnSpPr>
            <a:cxnSpLocks/>
            <a:stCxn id="25" idx="3"/>
            <a:endCxn id="49" idx="1"/>
          </p:cNvCxnSpPr>
          <p:nvPr/>
        </p:nvCxnSpPr>
        <p:spPr>
          <a:xfrm flipV="1">
            <a:off x="6439948" y="1970978"/>
            <a:ext cx="671781" cy="275115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C8219CCC-32AF-476A-A2EA-F8863DC6A9F9}"/>
              </a:ext>
            </a:extLst>
          </p:cNvPr>
          <p:cNvSpPr txBox="1"/>
          <p:nvPr/>
        </p:nvSpPr>
        <p:spPr>
          <a:xfrm>
            <a:off x="761142" y="2875998"/>
            <a:ext cx="1488798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rgbClr val="FF0000"/>
                </a:solidFill>
              </a:rPr>
              <a:t>! </a:t>
            </a:r>
            <a:r>
              <a:rPr lang="fr-FR" sz="1200" dirty="0" err="1">
                <a:solidFill>
                  <a:srgbClr val="FF0000"/>
                </a:solidFill>
              </a:rPr>
              <a:t>Modif</a:t>
            </a:r>
            <a:r>
              <a:rPr lang="fr-FR" sz="1200" dirty="0">
                <a:solidFill>
                  <a:srgbClr val="FF0000"/>
                </a:solidFill>
              </a:rPr>
              <a:t> du .</a:t>
            </a:r>
            <a:r>
              <a:rPr lang="fr-FR" sz="1200" dirty="0" err="1">
                <a:solidFill>
                  <a:srgbClr val="FF0000"/>
                </a:solidFill>
              </a:rPr>
              <a:t>rds</a:t>
            </a:r>
            <a:r>
              <a:rPr lang="fr-FR" sz="1200" dirty="0">
                <a:solidFill>
                  <a:srgbClr val="FF0000"/>
                </a:solidFill>
              </a:rPr>
              <a:t> avec ajout colonne et class </a:t>
            </a:r>
            <a:r>
              <a:rPr lang="fr-FR" sz="1200" dirty="0" err="1">
                <a:solidFill>
                  <a:srgbClr val="FF0000"/>
                </a:solidFill>
              </a:rPr>
              <a:t>sf</a:t>
            </a:r>
            <a:r>
              <a:rPr lang="fr-FR" sz="1200" dirty="0">
                <a:solidFill>
                  <a:srgbClr val="FF0000"/>
                </a:solidFill>
              </a:rPr>
              <a:t> le 24 </a:t>
            </a:r>
            <a:r>
              <a:rPr lang="fr-FR" sz="1200" dirty="0" err="1">
                <a:solidFill>
                  <a:srgbClr val="FF0000"/>
                </a:solidFill>
              </a:rPr>
              <a:t>nov</a:t>
            </a:r>
            <a:endParaRPr lang="en-CA" sz="1200" dirty="0">
              <a:solidFill>
                <a:srgbClr val="FF0000"/>
              </a:solidFill>
            </a:endParaRPr>
          </a:p>
        </p:txBody>
      </p: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C9852BBC-16ED-429E-B3EA-4BC151039769}"/>
              </a:ext>
            </a:extLst>
          </p:cNvPr>
          <p:cNvGrpSpPr/>
          <p:nvPr/>
        </p:nvGrpSpPr>
        <p:grpSpPr>
          <a:xfrm>
            <a:off x="8200671" y="2623240"/>
            <a:ext cx="4750810" cy="2133381"/>
            <a:chOff x="3796818" y="528587"/>
            <a:chExt cx="2508309" cy="1259996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62198E43-601A-4FB6-B340-E60B92FAFFE2}"/>
                </a:ext>
              </a:extLst>
            </p:cNvPr>
            <p:cNvSpPr/>
            <p:nvPr/>
          </p:nvSpPr>
          <p:spPr>
            <a:xfrm>
              <a:off x="3796818" y="528587"/>
              <a:ext cx="2508309" cy="19920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r>
                <a:rPr lang="fr-FR" sz="800" b="1" dirty="0" err="1"/>
                <a:t>ENVIRON_variables_WIND_direction_EXPLO.r</a:t>
              </a:r>
              <a:endParaRPr lang="en-CA" sz="800" b="1" dirty="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284E6653-8335-45B6-BBA2-32AFBDCA1A2E}"/>
                </a:ext>
              </a:extLst>
            </p:cNvPr>
            <p:cNvSpPr/>
            <p:nvPr/>
          </p:nvSpPr>
          <p:spPr>
            <a:xfrm>
              <a:off x="3796818" y="727789"/>
              <a:ext cx="2508309" cy="897190"/>
            </a:xfrm>
            <a:prstGeom prst="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r>
                <a:rPr lang="fr-FR" sz="800" u="sng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Data</a:t>
              </a:r>
              <a:endParaRPr lang="en-CA" sz="800" dirty="0">
                <a:solidFill>
                  <a:schemeClr val="accent6">
                    <a:lumMod val="60000"/>
                    <a:lumOff val="40000"/>
                  </a:schemeClr>
                </a:solidFill>
              </a:endParaRPr>
            </a:p>
            <a:p>
              <a:pPr marL="285750" indent="-285750">
                <a:buFontTx/>
                <a:buChar char="-"/>
              </a:pPr>
              <a:r>
                <a:rPr lang="en-CA" sz="800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/DATA/AUDREY/Env_Variables/CERSAT-GLO-BLENDED_WIND_L4_REP-V6-OBS_FULL_TIME_SERIE_1637651880863_YEAR1_MERIDIONAL.nc</a:t>
              </a:r>
            </a:p>
            <a:p>
              <a:pPr marL="285750" indent="-285750">
                <a:buFontTx/>
                <a:buChar char="-"/>
              </a:pPr>
              <a:r>
                <a:rPr lang="en-CA" sz="800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/DATA/AUDREY/Env_Variables/CERSAT-GLO-BLENDED_WIND_L4_REP-V6-OBS_FULL_TIME_SERIE_1637652499961_YEAR2_MERIDIONAL.nc</a:t>
              </a:r>
            </a:p>
            <a:p>
              <a:pPr marL="285750" indent="-285750">
                <a:buFontTx/>
                <a:buChar char="-"/>
              </a:pPr>
              <a:r>
                <a:rPr lang="en-CA" sz="800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/DATA/AUDREY/Env_Variables/CERSAT-GLO-BLENDED_WIND_L4_REP-V6-OBS_FULL_TIME_SERIE_1637651769964_YEAR1_ZONAL.nc</a:t>
              </a:r>
            </a:p>
            <a:p>
              <a:pPr marL="285750" indent="-285750">
                <a:buFontTx/>
                <a:buChar char="-"/>
              </a:pPr>
              <a:r>
                <a:rPr lang="en-CA" sz="800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/DATA/AUDREY/Env_Variables/CERSAT-GLO-BLENDED_WIND_L4_REP-V6-OBS_FULL_TIME_SERIE_1637652399617_YEAR2_ZONAL.nc</a:t>
              </a:r>
            </a:p>
            <a:p>
              <a:pPr marL="285750" indent="-285750">
                <a:buFontTx/>
                <a:buChar char="-"/>
              </a:pPr>
              <a:r>
                <a:rPr lang="en-CA" sz="800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/DATA/AUDREY/Env_Variables/CERSAT-GLO-BLENDED_WIND_L4_REP-V6-OBS_FULL_TIME_SERIE_1637652088629_YEAR1_SPEED.nc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91B8A84-CD5F-4CAE-B09B-FF23BF1FB447}"/>
                </a:ext>
              </a:extLst>
            </p:cNvPr>
            <p:cNvSpPr/>
            <p:nvPr/>
          </p:nvSpPr>
          <p:spPr>
            <a:xfrm>
              <a:off x="3796818" y="1625526"/>
              <a:ext cx="2508309" cy="163057"/>
            </a:xfrm>
            <a:prstGeom prst="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r>
                <a:rPr lang="fr-FR" sz="800" u="sng" dirty="0">
                  <a:solidFill>
                    <a:schemeClr val="accent6">
                      <a:lumMod val="50000"/>
                    </a:schemeClr>
                  </a:solidFill>
                </a:rPr>
                <a:t>F</a:t>
              </a:r>
              <a:r>
                <a:rPr lang="en-CA" sz="800" u="sng" dirty="0" err="1">
                  <a:solidFill>
                    <a:schemeClr val="accent6">
                      <a:lumMod val="50000"/>
                    </a:schemeClr>
                  </a:solidFill>
                </a:rPr>
                <a:t>ichiers</a:t>
              </a:r>
              <a:r>
                <a:rPr lang="en-CA" sz="800" u="sng" dirty="0">
                  <a:solidFill>
                    <a:schemeClr val="accent6">
                      <a:lumMod val="50000"/>
                    </a:schemeClr>
                  </a:solidFill>
                </a:rPr>
                <a:t> </a:t>
              </a:r>
              <a:r>
                <a:rPr lang="en-CA" sz="800" u="sng" dirty="0" err="1">
                  <a:solidFill>
                    <a:schemeClr val="accent6">
                      <a:lumMod val="50000"/>
                    </a:schemeClr>
                  </a:solidFill>
                </a:rPr>
                <a:t>produits</a:t>
              </a:r>
              <a:endParaRPr lang="en-CA" sz="800" u="sng" dirty="0">
                <a:solidFill>
                  <a:schemeClr val="accent6">
                    <a:lumMod val="50000"/>
                  </a:schemeClr>
                </a:solidFill>
              </a:endParaRPr>
            </a:p>
            <a:p>
              <a:pPr marL="285750" indent="-285750">
                <a:buFontTx/>
                <a:buChar char="-"/>
              </a:pPr>
              <a:r>
                <a:rPr lang="en-CA" sz="800" dirty="0">
                  <a:solidFill>
                    <a:schemeClr val="accent6">
                      <a:lumMod val="50000"/>
                    </a:schemeClr>
                  </a:solidFill>
                </a:rPr>
                <a:t>maps</a:t>
              </a:r>
              <a:endParaRPr lang="fr-FR" sz="8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</p:grpSp>
      <p:cxnSp>
        <p:nvCxnSpPr>
          <p:cNvPr id="38" name="Connecteur droit 37">
            <a:extLst>
              <a:ext uri="{FF2B5EF4-FFF2-40B4-BE49-F238E27FC236}">
                <a16:creationId xmlns:a16="http://schemas.microsoft.com/office/drawing/2014/main" id="{AE801F00-1868-4053-BA65-0872C8294EF1}"/>
              </a:ext>
            </a:extLst>
          </p:cNvPr>
          <p:cNvCxnSpPr>
            <a:cxnSpLocks/>
            <a:stCxn id="11" idx="3"/>
            <a:endCxn id="45" idx="1"/>
          </p:cNvCxnSpPr>
          <p:nvPr/>
        </p:nvCxnSpPr>
        <p:spPr>
          <a:xfrm>
            <a:off x="2483142" y="1084962"/>
            <a:ext cx="867616" cy="2352000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C1C3A9C5-94D7-44AC-AECE-8CE11506A478}"/>
              </a:ext>
            </a:extLst>
          </p:cNvPr>
          <p:cNvCxnSpPr>
            <a:stCxn id="2" idx="3"/>
            <a:endCxn id="24" idx="1"/>
          </p:cNvCxnSpPr>
          <p:nvPr/>
        </p:nvCxnSpPr>
        <p:spPr>
          <a:xfrm flipV="1">
            <a:off x="2249940" y="1877372"/>
            <a:ext cx="1470656" cy="132179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e 38">
            <a:extLst>
              <a:ext uri="{FF2B5EF4-FFF2-40B4-BE49-F238E27FC236}">
                <a16:creationId xmlns:a16="http://schemas.microsoft.com/office/drawing/2014/main" id="{AC104D97-3AF1-444D-B786-6B1B82A95CCF}"/>
              </a:ext>
            </a:extLst>
          </p:cNvPr>
          <p:cNvGrpSpPr/>
          <p:nvPr/>
        </p:nvGrpSpPr>
        <p:grpSpPr>
          <a:xfrm>
            <a:off x="10082750" y="822238"/>
            <a:ext cx="3758481" cy="1423854"/>
            <a:chOff x="3796818" y="528587"/>
            <a:chExt cx="2508309" cy="848437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6FB07DEE-74CE-4648-A7DB-11861C7346AF}"/>
                </a:ext>
              </a:extLst>
            </p:cNvPr>
            <p:cNvSpPr/>
            <p:nvPr/>
          </p:nvSpPr>
          <p:spPr>
            <a:xfrm>
              <a:off x="3796818" y="528587"/>
              <a:ext cx="2508309" cy="19920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r>
                <a:rPr lang="fr-FR" sz="800" b="1" dirty="0"/>
                <a:t>4-PTEBAR_JUV_Kernels_adultes.r</a:t>
              </a:r>
              <a:endParaRPr lang="en-CA" sz="800" b="1" dirty="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5EF2B79E-AF1B-4601-9CF3-04D9A54C1869}"/>
                </a:ext>
              </a:extLst>
            </p:cNvPr>
            <p:cNvSpPr/>
            <p:nvPr/>
          </p:nvSpPr>
          <p:spPr>
            <a:xfrm>
              <a:off x="3796818" y="727789"/>
              <a:ext cx="2508309" cy="297093"/>
            </a:xfrm>
            <a:prstGeom prst="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r>
                <a:rPr lang="fr-FR" sz="800" u="sng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Data</a:t>
              </a:r>
            </a:p>
            <a:p>
              <a:pPr marL="285750" indent="-285750">
                <a:buFontTx/>
                <a:buChar char="-"/>
              </a:pPr>
              <a:r>
                <a:rPr lang="fr-FR" sz="800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/DATA/AUDREY/Tous_trajets_20082009.txt</a:t>
              </a:r>
            </a:p>
            <a:p>
              <a:pPr marL="285750" indent="-285750">
                <a:buFontTx/>
                <a:buChar char="-"/>
              </a:pPr>
              <a:r>
                <a:rPr lang="fr-FR" sz="800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/DATA/AUDREY/LOC_TousTrajets_BP_RUN_ALL_YEARS_PHENO_OK_40S.txt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FA54847C-712E-4317-8165-FE999AAA8451}"/>
                </a:ext>
              </a:extLst>
            </p:cNvPr>
            <p:cNvSpPr/>
            <p:nvPr/>
          </p:nvSpPr>
          <p:spPr>
            <a:xfrm>
              <a:off x="3796818" y="1024882"/>
              <a:ext cx="2508309" cy="352142"/>
            </a:xfrm>
            <a:prstGeom prst="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r>
                <a:rPr lang="fr-FR" sz="800" u="sng" dirty="0">
                  <a:solidFill>
                    <a:schemeClr val="accent6">
                      <a:lumMod val="50000"/>
                    </a:schemeClr>
                  </a:solidFill>
                </a:rPr>
                <a:t>F</a:t>
              </a:r>
              <a:r>
                <a:rPr lang="en-CA" sz="800" u="sng" dirty="0" err="1">
                  <a:solidFill>
                    <a:schemeClr val="accent6">
                      <a:lumMod val="50000"/>
                    </a:schemeClr>
                  </a:solidFill>
                </a:rPr>
                <a:t>ichiers</a:t>
              </a:r>
              <a:r>
                <a:rPr lang="en-CA" sz="800" u="sng" dirty="0">
                  <a:solidFill>
                    <a:schemeClr val="accent6">
                      <a:lumMod val="50000"/>
                    </a:schemeClr>
                  </a:solidFill>
                </a:rPr>
                <a:t> </a:t>
              </a:r>
              <a:r>
                <a:rPr lang="en-CA" sz="800" u="sng" dirty="0" err="1">
                  <a:solidFill>
                    <a:schemeClr val="accent6">
                      <a:lumMod val="50000"/>
                    </a:schemeClr>
                  </a:solidFill>
                </a:rPr>
                <a:t>produits</a:t>
              </a:r>
              <a:endParaRPr lang="en-CA" sz="800" u="sng" dirty="0">
                <a:solidFill>
                  <a:schemeClr val="accent6">
                    <a:lumMod val="50000"/>
                  </a:schemeClr>
                </a:solidFill>
              </a:endParaRPr>
            </a:p>
            <a:p>
              <a:pPr marL="285750" indent="-285750">
                <a:buFontTx/>
                <a:buChar char="-"/>
              </a:pPr>
              <a:r>
                <a:rPr lang="en-CA" sz="800" dirty="0">
                  <a:solidFill>
                    <a:schemeClr val="accent6">
                      <a:lumMod val="50000"/>
                    </a:schemeClr>
                  </a:solidFill>
                </a:rPr>
                <a:t>/RMD/PTEBAR_AD_GLS_hivernage_KERNEL905025_Audrey.rds</a:t>
              </a:r>
            </a:p>
            <a:p>
              <a:pPr marL="285750" indent="-285750">
                <a:buFontTx/>
                <a:buChar char="-"/>
              </a:pPr>
              <a:r>
                <a:rPr lang="fr-FR" sz="800" dirty="0">
                  <a:solidFill>
                    <a:schemeClr val="accent6">
                      <a:lumMod val="50000"/>
                    </a:schemeClr>
                  </a:solidFill>
                </a:rPr>
                <a:t>/RMD/PTEBAR_AD_GLS_hivernage_KERNEL905025_Patrick.rds</a:t>
              </a:r>
            </a:p>
            <a:p>
              <a:pPr marL="285750" indent="-285750">
                <a:buFontTx/>
                <a:buChar char="-"/>
              </a:pPr>
              <a:r>
                <a:rPr lang="en-CA" sz="800" dirty="0">
                  <a:solidFill>
                    <a:schemeClr val="accent6">
                      <a:lumMod val="50000"/>
                    </a:schemeClr>
                  </a:solidFill>
                </a:rPr>
                <a:t>/RMD/</a:t>
              </a:r>
              <a:r>
                <a:rPr lang="en-CA" sz="800" dirty="0" err="1">
                  <a:solidFill>
                    <a:schemeClr val="accent6">
                      <a:lumMod val="50000"/>
                    </a:schemeClr>
                  </a:solidFill>
                </a:rPr>
                <a:t>PTEBAR_AD_GLS_hivernage_points.rds</a:t>
              </a:r>
              <a:endParaRPr lang="fr-FR" sz="8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</p:grpSp>
      <p:grpSp>
        <p:nvGrpSpPr>
          <p:cNvPr id="43" name="Groupe 42">
            <a:extLst>
              <a:ext uri="{FF2B5EF4-FFF2-40B4-BE49-F238E27FC236}">
                <a16:creationId xmlns:a16="http://schemas.microsoft.com/office/drawing/2014/main" id="{B793BAC2-BFBC-4AE4-8596-C9E233B46AB3}"/>
              </a:ext>
            </a:extLst>
          </p:cNvPr>
          <p:cNvGrpSpPr/>
          <p:nvPr/>
        </p:nvGrpSpPr>
        <p:grpSpPr>
          <a:xfrm>
            <a:off x="3350758" y="2685667"/>
            <a:ext cx="4750810" cy="1441390"/>
            <a:chOff x="3796818" y="528587"/>
            <a:chExt cx="2508309" cy="851299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04E7BEF8-4FDA-43E3-A375-230A8E76B9EF}"/>
                </a:ext>
              </a:extLst>
            </p:cNvPr>
            <p:cNvSpPr/>
            <p:nvPr/>
          </p:nvSpPr>
          <p:spPr>
            <a:xfrm>
              <a:off x="3796818" y="528587"/>
              <a:ext cx="2508309" cy="19920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r>
                <a:rPr lang="fr-FR" sz="800" b="1" dirty="0" err="1"/>
                <a:t>ENVIRON_variables_WIND_speed_EXPLO.r</a:t>
              </a:r>
              <a:endParaRPr lang="en-CA" sz="800" b="1" dirty="0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36ACB874-C233-4FC2-8907-5154865BEFC8}"/>
                </a:ext>
              </a:extLst>
            </p:cNvPr>
            <p:cNvSpPr/>
            <p:nvPr/>
          </p:nvSpPr>
          <p:spPr>
            <a:xfrm>
              <a:off x="3796818" y="727789"/>
              <a:ext cx="2508309" cy="489040"/>
            </a:xfrm>
            <a:prstGeom prst="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r>
                <a:rPr lang="fr-FR" sz="800" u="sng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Data</a:t>
              </a:r>
            </a:p>
            <a:p>
              <a:pPr marL="285750" indent="-285750">
                <a:buFontTx/>
                <a:buChar char="-"/>
              </a:pPr>
              <a:r>
                <a:rPr lang="en-CA" sz="800" dirty="0" err="1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PTEBAR_JUV_Pinet_data_CLEANED.rds</a:t>
              </a:r>
              <a:endParaRPr lang="en-CA" sz="800" dirty="0">
                <a:solidFill>
                  <a:schemeClr val="accent6">
                    <a:lumMod val="60000"/>
                    <a:lumOff val="40000"/>
                  </a:schemeClr>
                </a:solidFill>
              </a:endParaRPr>
            </a:p>
            <a:p>
              <a:pPr marL="285750" indent="-285750">
                <a:buFontTx/>
                <a:buChar char="-"/>
              </a:pPr>
              <a:r>
                <a:rPr lang="en-CA" sz="800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/DATA/AUDREY/Env_Variables/CERSAT-GLO-BLENDED_WIND_L4_REP-V6-OBS_FULL_TIME_SERIE_1637652088629_YEAR1_SPEED.nc</a:t>
              </a:r>
            </a:p>
            <a:p>
              <a:pPr marL="285750" indent="-285750">
                <a:buFontTx/>
                <a:buChar char="-"/>
              </a:pPr>
              <a:r>
                <a:rPr lang="en-CA" sz="800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/DATA/AUDREY/Env_Variables/CERSAT-GLO-BLENDED_WIND_L4_REP-V6-OBS_FULL_TIME_SERIE_1637653002349_YEAR2_SPEED.nc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192BB34F-A202-46AD-AC45-A83952B37D51}"/>
                </a:ext>
              </a:extLst>
            </p:cNvPr>
            <p:cNvSpPr/>
            <p:nvPr/>
          </p:nvSpPr>
          <p:spPr>
            <a:xfrm>
              <a:off x="3796818" y="1216829"/>
              <a:ext cx="2508309" cy="163057"/>
            </a:xfrm>
            <a:prstGeom prst="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r>
                <a:rPr lang="fr-FR" sz="800" u="sng" dirty="0">
                  <a:solidFill>
                    <a:schemeClr val="accent6">
                      <a:lumMod val="50000"/>
                    </a:schemeClr>
                  </a:solidFill>
                </a:rPr>
                <a:t>F</a:t>
              </a:r>
              <a:r>
                <a:rPr lang="en-CA" sz="800" u="sng" dirty="0" err="1">
                  <a:solidFill>
                    <a:schemeClr val="accent6">
                      <a:lumMod val="50000"/>
                    </a:schemeClr>
                  </a:solidFill>
                </a:rPr>
                <a:t>ichiers</a:t>
              </a:r>
              <a:r>
                <a:rPr lang="en-CA" sz="800" u="sng" dirty="0">
                  <a:solidFill>
                    <a:schemeClr val="accent6">
                      <a:lumMod val="50000"/>
                    </a:schemeClr>
                  </a:solidFill>
                </a:rPr>
                <a:t> </a:t>
              </a:r>
              <a:r>
                <a:rPr lang="en-CA" sz="800" u="sng" dirty="0" err="1">
                  <a:solidFill>
                    <a:schemeClr val="accent6">
                      <a:lumMod val="50000"/>
                    </a:schemeClr>
                  </a:solidFill>
                </a:rPr>
                <a:t>produits</a:t>
              </a:r>
              <a:endParaRPr lang="en-CA" sz="800" u="sng" dirty="0">
                <a:solidFill>
                  <a:schemeClr val="accent6">
                    <a:lumMod val="50000"/>
                  </a:schemeClr>
                </a:solidFill>
              </a:endParaRPr>
            </a:p>
            <a:p>
              <a:pPr marL="285750" indent="-285750">
                <a:buFontTx/>
                <a:buChar char="-"/>
              </a:pPr>
              <a:r>
                <a:rPr lang="en-CA" sz="800" dirty="0">
                  <a:solidFill>
                    <a:schemeClr val="accent6">
                      <a:lumMod val="50000"/>
                    </a:schemeClr>
                  </a:solidFill>
                </a:rPr>
                <a:t>maps</a:t>
              </a:r>
              <a:endParaRPr lang="fr-FR" sz="8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</p:grpSp>
      <p:grpSp>
        <p:nvGrpSpPr>
          <p:cNvPr id="52" name="Groupe 51">
            <a:extLst>
              <a:ext uri="{FF2B5EF4-FFF2-40B4-BE49-F238E27FC236}">
                <a16:creationId xmlns:a16="http://schemas.microsoft.com/office/drawing/2014/main" id="{FF0EAB65-3076-472E-BC5E-0C06B644BBA4}"/>
              </a:ext>
            </a:extLst>
          </p:cNvPr>
          <p:cNvGrpSpPr/>
          <p:nvPr/>
        </p:nvGrpSpPr>
        <p:grpSpPr>
          <a:xfrm>
            <a:off x="3350758" y="4245256"/>
            <a:ext cx="4750810" cy="2612740"/>
            <a:chOff x="3796818" y="528587"/>
            <a:chExt cx="2508309" cy="851298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C090449F-7808-42CD-9B4C-B62C197828B8}"/>
                </a:ext>
              </a:extLst>
            </p:cNvPr>
            <p:cNvSpPr/>
            <p:nvPr/>
          </p:nvSpPr>
          <p:spPr>
            <a:xfrm>
              <a:off x="3796818" y="528587"/>
              <a:ext cx="2508309" cy="19920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r>
                <a:rPr lang="fr-FR" sz="800" b="1" dirty="0" err="1"/>
                <a:t>ENVIRON_variables_WIND_speed_EXPLO.r</a:t>
              </a:r>
              <a:endParaRPr lang="en-CA" sz="800" b="1" dirty="0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756FBA38-A547-4272-A1AF-4AED39D656F1}"/>
                </a:ext>
              </a:extLst>
            </p:cNvPr>
            <p:cNvSpPr/>
            <p:nvPr/>
          </p:nvSpPr>
          <p:spPr>
            <a:xfrm>
              <a:off x="3796818" y="727789"/>
              <a:ext cx="2508309" cy="552785"/>
            </a:xfrm>
            <a:prstGeom prst="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r>
                <a:rPr lang="fr-FR" sz="800" u="sng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Data</a:t>
              </a:r>
            </a:p>
            <a:p>
              <a:pPr marL="285750" indent="-285750">
                <a:buFontTx/>
                <a:buChar char="-"/>
              </a:pPr>
              <a:r>
                <a:rPr lang="en-CA" sz="800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/DATA/AUDREY/Env_Variables/CERSAT-GLO-BLENDED_WIND_L4_REP-V6-OBS_FULL_TIME_SERIE_1637651880863_YEAR1_MERIDIONAL.nc</a:t>
              </a:r>
            </a:p>
            <a:p>
              <a:pPr marL="285750" indent="-285750">
                <a:buFontTx/>
                <a:buChar char="-"/>
              </a:pPr>
              <a:r>
                <a:rPr lang="en-CA" sz="800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/DATA/AUDREY/Env_Variables/CERSAT-GLO-BLENDED_WIND_L4_REP-V6-OBS_FULL_TIME_SERIE_1637652499961_YEAR2_MERIDIONAL.nc</a:t>
              </a:r>
            </a:p>
            <a:p>
              <a:pPr marL="285750" indent="-285750">
                <a:buFontTx/>
                <a:buChar char="-"/>
              </a:pPr>
              <a:r>
                <a:rPr lang="en-CA" sz="800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/DATA/AUDREY/Env_Variables/CERSAT-GLO-BLENDED_WIND_L4_REP-V6-OBS_FULL_TIME_SERIE_1637651769964_YEAR1_ZONAL.nc</a:t>
              </a:r>
            </a:p>
            <a:p>
              <a:pPr marL="285750" indent="-285750">
                <a:buFontTx/>
                <a:buChar char="-"/>
              </a:pPr>
              <a:r>
                <a:rPr lang="en-CA" sz="800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/DATA/AUDREY/Env_Variables/CERSAT-GLO-BLENDED_WIND_L4_REP-V6-OBS_FULL_TIME_SERIE_1637652399617_YEAR2_ZONAL.nc</a:t>
              </a:r>
            </a:p>
            <a:p>
              <a:pPr marL="285750" indent="-285750">
                <a:buFontTx/>
                <a:buChar char="-"/>
              </a:pPr>
              <a:r>
                <a:rPr lang="en-CA" sz="800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/DATA/AUDREY/Env_Variables/CERSAT-GLO-BLENDED_WIND_L4_REP-V6-OBS_FULL_TIME_SERIE_1637652088629_YEAR1_SPEED.nc</a:t>
              </a:r>
            </a:p>
            <a:p>
              <a:pPr marL="285750" indent="-285750">
                <a:buFontTx/>
                <a:buChar char="-"/>
              </a:pPr>
              <a:r>
                <a:rPr lang="en-CA" sz="800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/DATA/AUDREY/Env_Variables/CERSAT-GLO-BLENDED_WIND_L4_REP-V6-OBS_FULL_TIME_SERIE_1637652088629_YEAR2_SPEED.nc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F975ECB7-7D0A-434C-9C92-C10CA8A71F67}"/>
                </a:ext>
              </a:extLst>
            </p:cNvPr>
            <p:cNvSpPr/>
            <p:nvPr/>
          </p:nvSpPr>
          <p:spPr>
            <a:xfrm>
              <a:off x="3796818" y="1280574"/>
              <a:ext cx="2508309" cy="99311"/>
            </a:xfrm>
            <a:prstGeom prst="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r>
                <a:rPr lang="fr-FR" sz="800" u="sng" dirty="0">
                  <a:solidFill>
                    <a:schemeClr val="accent6">
                      <a:lumMod val="50000"/>
                    </a:schemeClr>
                  </a:solidFill>
                </a:rPr>
                <a:t>F</a:t>
              </a:r>
              <a:r>
                <a:rPr lang="en-CA" sz="800" u="sng" dirty="0" err="1">
                  <a:solidFill>
                    <a:schemeClr val="accent6">
                      <a:lumMod val="50000"/>
                    </a:schemeClr>
                  </a:solidFill>
                </a:rPr>
                <a:t>ichiers</a:t>
              </a:r>
              <a:r>
                <a:rPr lang="en-CA" sz="800" u="sng" dirty="0">
                  <a:solidFill>
                    <a:schemeClr val="accent6">
                      <a:lumMod val="50000"/>
                    </a:schemeClr>
                  </a:solidFill>
                </a:rPr>
                <a:t> </a:t>
              </a:r>
              <a:r>
                <a:rPr lang="en-CA" sz="800" u="sng" dirty="0" err="1">
                  <a:solidFill>
                    <a:schemeClr val="accent6">
                      <a:lumMod val="50000"/>
                    </a:schemeClr>
                  </a:solidFill>
                </a:rPr>
                <a:t>produits</a:t>
              </a:r>
              <a:endParaRPr lang="en-CA" sz="800" u="sng" dirty="0">
                <a:solidFill>
                  <a:schemeClr val="accent6">
                    <a:lumMod val="50000"/>
                  </a:schemeClr>
                </a:solidFill>
              </a:endParaRPr>
            </a:p>
            <a:p>
              <a:pPr marL="285750" indent="-285750">
                <a:buFontTx/>
                <a:buChar char="-"/>
              </a:pPr>
              <a:r>
                <a:rPr lang="en-CA" sz="800" dirty="0">
                  <a:solidFill>
                    <a:schemeClr val="accent6">
                      <a:lumMod val="50000"/>
                    </a:schemeClr>
                  </a:solidFill>
                </a:rPr>
                <a:t>maps</a:t>
              </a:r>
              <a:endParaRPr lang="fr-FR" sz="8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</p:grpSp>
      <p:cxnSp>
        <p:nvCxnSpPr>
          <p:cNvPr id="56" name="Connecteur droit 55">
            <a:extLst>
              <a:ext uri="{FF2B5EF4-FFF2-40B4-BE49-F238E27FC236}">
                <a16:creationId xmlns:a16="http://schemas.microsoft.com/office/drawing/2014/main" id="{9C61421B-F347-44EE-B91B-CC3E853AB533}"/>
              </a:ext>
            </a:extLst>
          </p:cNvPr>
          <p:cNvCxnSpPr>
            <a:cxnSpLocks/>
            <a:stCxn id="11" idx="3"/>
            <a:endCxn id="54" idx="1"/>
          </p:cNvCxnSpPr>
          <p:nvPr/>
        </p:nvCxnSpPr>
        <p:spPr>
          <a:xfrm>
            <a:off x="2483142" y="1084962"/>
            <a:ext cx="867616" cy="4619953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865188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576</TotalTime>
  <Words>919</Words>
  <Application>Microsoft Office PowerPoint</Application>
  <PresentationFormat>Grand écran</PresentationFormat>
  <Paragraphs>74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Claire-Cecile Juhasz</dc:creator>
  <cp:lastModifiedBy>Claire-Cecile Juhasz</cp:lastModifiedBy>
  <cp:revision>20</cp:revision>
  <dcterms:created xsi:type="dcterms:W3CDTF">2021-11-23T09:20:57Z</dcterms:created>
  <dcterms:modified xsi:type="dcterms:W3CDTF">2021-11-29T11:59:17Z</dcterms:modified>
</cp:coreProperties>
</file>