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150" d="100"/>
          <a:sy n="150" d="100"/>
        </p:scale>
        <p:origin x="-211" y="-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D40AD-7D00-4583-87BC-58D8925C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6C2D56-09D6-42DB-91AB-E9E5C62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4363A-DC58-42B9-BC83-2489574C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0E068-2215-4ED6-AD84-40DF318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34E4B-5688-4DAF-A14F-6C08C06B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0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51273-6E62-4471-B05F-8034B39B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1A79C4-D6A1-40CC-8E1B-44D7DC58F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870D60-0CC9-4318-8BBA-C9710BB6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B44A4-0387-4AEE-BE28-66CA0520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06927-C184-4C90-A4C3-FF158ED0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01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A2664F-40FF-4211-A77E-F48B4FF55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9137F5-85DF-4E41-ABFB-0421D4F5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6ED3E-E048-439B-80CD-E1BAD6C1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B27097-00D1-4212-A15A-C66BF2B5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798D7-3C1F-4EAE-BE84-631EDE90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0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971B0-65ED-4921-8082-5FBDB43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E97F4-518B-4189-970A-B90C0561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1164C-3A1C-4856-A15F-3236A9EA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7CC1A-4304-4CDB-B3C1-A8CCF7FC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32B10-58F6-4EE3-BFBC-D0715A17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31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A52D8-DAFD-429B-8247-A3589E36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4EE4C-7FB4-4F4C-BD35-4D58D405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96DD9-8E5B-40E2-9D9C-A4ED76DB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066A6D-DEDB-477A-B1BA-EBD6C3A0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E92C3-48A1-4C02-A365-BA12AFE9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2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2214B-515F-47C6-95D7-17C3ABFA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4F46D-32E6-444B-9DC7-7EBC1A102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DCFF56-2CDE-4E63-A423-6131045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0F97D2-1AC1-435B-B20A-F775EC92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1A1DF-D420-49AC-94EC-E23FED76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221AB-9B9E-4C61-A507-75A9084A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86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C70BA-0956-4A28-978E-4C51E5C5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9AF59-E456-4BA1-9E18-06DC3F7D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D2ACD3-D69E-4818-8B66-0F828F354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B1A3AF-DE4B-4248-B46A-F9A4DE1E7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7327F8-EC14-4C77-83C2-A02C24766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7F9C3-5019-42DA-A1FC-48246CA9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543501-7E12-4D26-ACDC-C0424F10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5D6562-EE17-4207-9E62-000680BB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96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7C8A3-C81D-4200-BEBB-C37195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843D84-BC51-45F1-A8E1-A07C0278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036962-52B4-4F84-A63C-1E5D89BF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C16E48-7610-4DCF-AEA4-62B2523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3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D427F9-65AC-46B8-A74F-F9097DAB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EDE303-B912-4EA5-BD0F-71A3E90C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DCD990-B8E5-4189-93C9-6B123947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88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6531B-7720-4292-BA23-DEDA3E05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EA551-BCFE-4C17-80D6-ADF60E59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A25E18-55C0-4ABB-9C83-0B80A9646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9BEEA-DECC-48CF-8E12-51EC5D5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333DB4-70B3-419E-BC2C-E5DD1DEB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D543E2-74D6-4CBF-84AA-17D548D2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26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B669B-0F8F-4F00-8990-9FEBF768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50050C-9359-446F-AA1B-46FC1307D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2F30AA-74BC-4512-9D9F-B8C66166D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A665E-81D6-4995-AC7D-420B8626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C3DCEF-F975-4552-A790-61DAF7B7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54C5B0-88AD-43CA-8714-F96AAFC7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21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41D1E7-FBB7-4178-A63B-DA2C5D84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FC1DAF-39C0-4671-8A40-32509918C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79E0F-A217-4CEE-95DD-DE5FE9EA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F054-1BB9-4748-8CD5-AE62ED6605D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E5B52-9B1D-4C7C-BE21-A4A506AFD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AE0677-44B7-4F5E-ABC2-A090FDA05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07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223FA81-5D03-4E3F-A7C2-6E584043FD3D}"/>
              </a:ext>
            </a:extLst>
          </p:cNvPr>
          <p:cNvGrpSpPr/>
          <p:nvPr/>
        </p:nvGrpSpPr>
        <p:grpSpPr>
          <a:xfrm>
            <a:off x="-102093" y="206959"/>
            <a:ext cx="2585235" cy="1104270"/>
            <a:chOff x="3796818" y="528587"/>
            <a:chExt cx="2508309" cy="11042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4B1B06-4BBA-4B5D-A38D-A19927B5B1D0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/>
                <a:t>PTEBAR_JUV_Explo_data_argos3.r</a:t>
              </a:r>
              <a:endParaRPr lang="en-CA" sz="8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75C9D2-F96C-4833-8F3B-A2C74C595BA4}"/>
                </a:ext>
              </a:extLst>
            </p:cNvPr>
            <p:cNvSpPr/>
            <p:nvPr/>
          </p:nvSpPr>
          <p:spPr>
            <a:xfrm>
              <a:off x="3796818" y="727789"/>
              <a:ext cx="2508309" cy="45253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PTEBAR_JUV_Pinet_argos</a:t>
              </a: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_data.txt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</a:t>
              </a: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TEBAR_JUV_Infos_deploiment.txt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2A1DD6-2A38-42B2-899C-51E410216F48}"/>
                </a:ext>
              </a:extLst>
            </p:cNvPr>
            <p:cNvSpPr/>
            <p:nvPr/>
          </p:nvSpPr>
          <p:spPr>
            <a:xfrm>
              <a:off x="3796818" y="1180323"/>
              <a:ext cx="2508309" cy="45253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PTEBAR_JUV_Pinet_data_CLEANED.rds</a:t>
              </a:r>
              <a:endParaRPr lang="en-CA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/DATA/P</a:t>
              </a: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TEBAR_JUV_Pinet_data_CLEANED.txt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2BB975B-747F-4CBB-A7B8-A205C1C1A75B}"/>
              </a:ext>
            </a:extLst>
          </p:cNvPr>
          <p:cNvGrpSpPr/>
          <p:nvPr/>
        </p:nvGrpSpPr>
        <p:grpSpPr>
          <a:xfrm>
            <a:off x="3840838" y="267330"/>
            <a:ext cx="2971023" cy="2440176"/>
            <a:chOff x="3796818" y="528587"/>
            <a:chExt cx="2508311" cy="8458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C9F969-4D15-49D3-8D0F-6329769F26D3}"/>
                </a:ext>
              </a:extLst>
            </p:cNvPr>
            <p:cNvSpPr/>
            <p:nvPr/>
          </p:nvSpPr>
          <p:spPr>
            <a:xfrm>
              <a:off x="3796818" y="528587"/>
              <a:ext cx="2508309" cy="1001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 err="1"/>
                <a:t>PTEBAR_JUV_CLEANED_ARGOS_data_from_Pinet.r</a:t>
              </a:r>
              <a:endParaRPr lang="en-CA" sz="8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2DFF71-C1B3-40AE-84BF-FEA639E340ED}"/>
                </a:ext>
              </a:extLst>
            </p:cNvPr>
            <p:cNvSpPr/>
            <p:nvPr/>
          </p:nvSpPr>
          <p:spPr>
            <a:xfrm>
              <a:off x="3796820" y="628739"/>
              <a:ext cx="2508309" cy="19793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PTEBAR_JUV_Pinet_argos</a:t>
              </a: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_data.txt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PTEBAR_JUV_Pinet_data_CLEANED.rds</a:t>
              </a:r>
              <a:endParaRPr lang="en-CA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REU_adm0.shp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50ECF3-2B7A-428B-B4E6-24C3CC569195}"/>
                </a:ext>
              </a:extLst>
            </p:cNvPr>
            <p:cNvSpPr/>
            <p:nvPr/>
          </p:nvSpPr>
          <p:spPr>
            <a:xfrm>
              <a:off x="3796818" y="828315"/>
              <a:ext cx="2508309" cy="54610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</a:t>
              </a:r>
              <a:r>
                <a:rPr lang="fr-FR" sz="800" dirty="0" err="1">
                  <a:solidFill>
                    <a:schemeClr val="accent6">
                      <a:lumMod val="50000"/>
                    </a:schemeClr>
                  </a:solidFill>
                </a:rPr>
                <a:t>infos_argos.rds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/DATA/</a:t>
              </a:r>
              <a:r>
                <a:rPr lang="fr-FR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PTEBAR_JUV_Distance_matrices.rds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</a:t>
              </a:r>
              <a:r>
                <a:rPr lang="fr-FR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PTEBAR_JUV_Bilan_ARGOS_data.rds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/DATA/RMD/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PTEBAR_JUV_Spatial_points_UTM_ARGOS.rds</a:t>
              </a:r>
              <a:endParaRPr lang="en-CA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/DATA/RMD/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PTEBAR_JUV_Spatial_tracks_UTM_ARGOS.rds</a:t>
              </a:r>
              <a:endParaRPr lang="en-CA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rgbClr val="FF0000"/>
                  </a:solidFill>
                </a:rPr>
                <a:t>/RMD/PTEBAR_JUV_Minimum_convex_polygons100.rds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rgbClr val="FF0000"/>
                  </a:solidFill>
                </a:rPr>
                <a:t>/RMD/PTEBAR_JUV_Minimum_convex_polygons95.rds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rgbClr val="FF0000"/>
                  </a:solidFill>
                </a:rPr>
                <a:t>/RMD/PTEBAR_JUV_Minimum_convex_polygons80.rds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rgbClr val="FF0000"/>
                  </a:solidFill>
                </a:rPr>
                <a:t>/RMD/</a:t>
              </a:r>
              <a:r>
                <a:rPr lang="fr-FR" sz="800" dirty="0" err="1">
                  <a:solidFill>
                    <a:srgbClr val="FF0000"/>
                  </a:solidFill>
                </a:rPr>
                <a:t>PTEBAR_JUV_kernelHREF.rds</a:t>
              </a:r>
              <a:endParaRPr lang="fr-FR" sz="800" dirty="0">
                <a:solidFill>
                  <a:srgbClr val="FF0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rgbClr val="FF0000"/>
                  </a:solidFill>
                </a:rPr>
                <a:t>/RMD/</a:t>
              </a:r>
              <a:r>
                <a:rPr lang="fr-FR" sz="800" dirty="0" err="1">
                  <a:solidFill>
                    <a:srgbClr val="FF0000"/>
                  </a:solidFill>
                </a:rPr>
                <a:t>PTEBAR_JUV_LIST_ind_kernelHREF.rds</a:t>
              </a:r>
              <a:endParaRPr lang="fr-FR" sz="800" dirty="0">
                <a:solidFill>
                  <a:srgbClr val="FF0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PTEBAR_JUV_in_Run_points_data.rds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DB27C2CB-1526-424C-8ED4-7C3B2C110BF1}"/>
              </a:ext>
            </a:extLst>
          </p:cNvPr>
          <p:cNvSpPr/>
          <p:nvPr/>
        </p:nvSpPr>
        <p:spPr>
          <a:xfrm>
            <a:off x="6880860" y="1655873"/>
            <a:ext cx="297180" cy="9067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80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9C8CA9-060A-4478-9EDA-34BE7A24EB50}"/>
              </a:ext>
            </a:extLst>
          </p:cNvPr>
          <p:cNvSpPr txBox="1"/>
          <p:nvPr/>
        </p:nvSpPr>
        <p:spPr>
          <a:xfrm>
            <a:off x="7261857" y="1786097"/>
            <a:ext cx="1356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À mettre à jour</a:t>
            </a:r>
            <a:endParaRPr lang="en-CA" sz="80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3C992B5-F937-44D5-9787-66F8EC8A25F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2483142" y="841775"/>
            <a:ext cx="1357698" cy="2431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647F3C-40E6-4CF7-8ACB-C762AB50716F}"/>
              </a:ext>
            </a:extLst>
          </p:cNvPr>
          <p:cNvGrpSpPr/>
          <p:nvPr/>
        </p:nvGrpSpPr>
        <p:grpSpPr>
          <a:xfrm>
            <a:off x="3840838" y="2941937"/>
            <a:ext cx="2719352" cy="936643"/>
            <a:chOff x="3796818" y="528587"/>
            <a:chExt cx="2508309" cy="93664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5D4074-439B-4B5E-9FE4-0CEF28EF5D21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/>
                <a:t>1-PTEBAR_JUV_Vitesse.r</a:t>
              </a:r>
              <a:endParaRPr lang="en-CA" sz="800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E35E00-4911-4774-867C-0D354E1B7F8E}"/>
                </a:ext>
              </a:extLst>
            </p:cNvPr>
            <p:cNvSpPr/>
            <p:nvPr/>
          </p:nvSpPr>
          <p:spPr>
            <a:xfrm>
              <a:off x="3796818" y="727789"/>
              <a:ext cx="2508309" cy="3295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PTEBAR_JUV_Pinet_data_CLEANED.rds</a:t>
              </a:r>
              <a:endParaRPr lang="en-CA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5A0C44-9646-452E-9B43-282C54E48F20}"/>
                </a:ext>
              </a:extLst>
            </p:cNvPr>
            <p:cNvSpPr/>
            <p:nvPr/>
          </p:nvSpPr>
          <p:spPr>
            <a:xfrm>
              <a:off x="3796818" y="1057289"/>
              <a:ext cx="2508309" cy="40794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PTEBAR_JUV_Pinet_data_CLEANED_speed.rds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415727-16E7-40FB-9E03-452D9369E9CD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2483142" y="1084962"/>
            <a:ext cx="1357696" cy="222092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152179-2A8F-4F24-9149-9482BA0D00B5}"/>
              </a:ext>
            </a:extLst>
          </p:cNvPr>
          <p:cNvGrpSpPr/>
          <p:nvPr/>
        </p:nvGrpSpPr>
        <p:grpSpPr>
          <a:xfrm>
            <a:off x="7222709" y="2974344"/>
            <a:ext cx="2719351" cy="848437"/>
            <a:chOff x="3796818" y="528587"/>
            <a:chExt cx="2508309" cy="8484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CBC35D-9DC4-4BDC-9A6D-F6039E10D3BE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/>
                <a:t>2-PTEBAR_JUV_Trajectometry.r</a:t>
              </a:r>
              <a:endParaRPr lang="en-CA" sz="800" b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FA6048-BF5B-408C-9A67-9A81E57E4927}"/>
                </a:ext>
              </a:extLst>
            </p:cNvPr>
            <p:cNvSpPr/>
            <p:nvPr/>
          </p:nvSpPr>
          <p:spPr>
            <a:xfrm>
              <a:off x="3796818" y="727789"/>
              <a:ext cx="2508309" cy="2970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PTEBAR_JUV_Pinet_data_CLEANED_speed.rds</a:t>
              </a:r>
              <a:endParaRPr lang="fr-FR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211DC-0930-4CB5-B720-A5929F3C7933}"/>
                </a:ext>
              </a:extLst>
            </p:cNvPr>
            <p:cNvSpPr/>
            <p:nvPr/>
          </p:nvSpPr>
          <p:spPr>
            <a:xfrm>
              <a:off x="3796818" y="1024882"/>
              <a:ext cx="2508309" cy="35214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Aucun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C1C981F-6219-4AC1-8723-0F06543E3831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560190" y="3322093"/>
            <a:ext cx="662519" cy="35251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B101CAF-DCDA-4C9E-B485-F405B689DC9C}"/>
              </a:ext>
            </a:extLst>
          </p:cNvPr>
          <p:cNvGrpSpPr/>
          <p:nvPr/>
        </p:nvGrpSpPr>
        <p:grpSpPr>
          <a:xfrm>
            <a:off x="7222708" y="3906882"/>
            <a:ext cx="2719351" cy="848437"/>
            <a:chOff x="3796818" y="528587"/>
            <a:chExt cx="2508309" cy="8484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9F686F-07CF-484F-8695-3EA31F1A00FF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/>
                <a:t>3-PTEBAR_JUV_Location_class_buffer.r</a:t>
              </a:r>
              <a:endParaRPr lang="en-CA" sz="800" b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441EFC-2EF7-412E-8993-7A2D5F4D78A7}"/>
                </a:ext>
              </a:extLst>
            </p:cNvPr>
            <p:cNvSpPr/>
            <p:nvPr/>
          </p:nvSpPr>
          <p:spPr>
            <a:xfrm>
              <a:off x="3796818" y="727789"/>
              <a:ext cx="2508309" cy="2970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PTEBAR_JUV_Pinet_data_CLEANED_speed.rds</a:t>
              </a:r>
              <a:endParaRPr lang="fr-FR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E59842-0C3B-451E-905E-AAC2146F5EA7}"/>
                </a:ext>
              </a:extLst>
            </p:cNvPr>
            <p:cNvSpPr/>
            <p:nvPr/>
          </p:nvSpPr>
          <p:spPr>
            <a:xfrm>
              <a:off x="3796818" y="1024882"/>
              <a:ext cx="2508309" cy="35214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Aucun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B906B51-10BA-47EE-9E8F-70149F52D41B}"/>
              </a:ext>
            </a:extLst>
          </p:cNvPr>
          <p:cNvCxnSpPr>
            <a:cxnSpLocks/>
            <a:stCxn id="25" idx="3"/>
            <a:endCxn id="49" idx="1"/>
          </p:cNvCxnSpPr>
          <p:nvPr/>
        </p:nvCxnSpPr>
        <p:spPr>
          <a:xfrm>
            <a:off x="6560190" y="3674610"/>
            <a:ext cx="662518" cy="58002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8219CCC-32AF-476A-A2EA-F8863DC6A9F9}"/>
              </a:ext>
            </a:extLst>
          </p:cNvPr>
          <p:cNvSpPr txBox="1"/>
          <p:nvPr/>
        </p:nvSpPr>
        <p:spPr>
          <a:xfrm>
            <a:off x="2249940" y="3260551"/>
            <a:ext cx="14887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! </a:t>
            </a:r>
            <a:r>
              <a:rPr lang="fr-FR" sz="1200" dirty="0" err="1">
                <a:solidFill>
                  <a:srgbClr val="FF0000"/>
                </a:solidFill>
              </a:rPr>
              <a:t>Modif</a:t>
            </a:r>
            <a:r>
              <a:rPr lang="fr-FR" sz="1200" dirty="0">
                <a:solidFill>
                  <a:srgbClr val="FF0000"/>
                </a:solidFill>
              </a:rPr>
              <a:t> du .</a:t>
            </a:r>
            <a:r>
              <a:rPr lang="fr-FR" sz="1200" dirty="0" err="1">
                <a:solidFill>
                  <a:srgbClr val="FF0000"/>
                </a:solidFill>
              </a:rPr>
              <a:t>rds</a:t>
            </a:r>
            <a:r>
              <a:rPr lang="fr-FR" sz="1200" dirty="0">
                <a:solidFill>
                  <a:srgbClr val="FF0000"/>
                </a:solidFill>
              </a:rPr>
              <a:t> avec ajout colonne et class </a:t>
            </a:r>
            <a:r>
              <a:rPr lang="fr-FR" sz="1200" dirty="0" err="1">
                <a:solidFill>
                  <a:srgbClr val="FF0000"/>
                </a:solidFill>
              </a:rPr>
              <a:t>sf</a:t>
            </a:r>
            <a:r>
              <a:rPr lang="fr-FR" sz="1200" dirty="0">
                <a:solidFill>
                  <a:srgbClr val="FF0000"/>
                </a:solidFill>
              </a:rPr>
              <a:t> le 24 </a:t>
            </a:r>
            <a:r>
              <a:rPr lang="fr-FR" sz="1200" dirty="0" err="1">
                <a:solidFill>
                  <a:srgbClr val="FF0000"/>
                </a:solidFill>
              </a:rPr>
              <a:t>nov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51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379</Words>
  <Application>Microsoft Office PowerPoint</Application>
  <PresentationFormat>Grand écran</PresentationFormat>
  <Paragraphs>41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Claire-Cecile Juhasz</dc:creator>
  <cp:lastModifiedBy>Claire-Cecile Juhasz</cp:lastModifiedBy>
  <cp:revision>15</cp:revision>
  <dcterms:created xsi:type="dcterms:W3CDTF">2021-11-23T09:20:57Z</dcterms:created>
  <dcterms:modified xsi:type="dcterms:W3CDTF">2021-11-24T09:06:49Z</dcterms:modified>
</cp:coreProperties>
</file>