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80" d="100"/>
          <a:sy n="80" d="100"/>
        </p:scale>
        <p:origin x="989" y="9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C6C-EBA7-4983-84C7-EB305FBA0A6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41-CE14-4B85-9ECC-5F2BC5D9E7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05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C6C-EBA7-4983-84C7-EB305FBA0A6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41-CE14-4B85-9ECC-5F2BC5D9E7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65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C6C-EBA7-4983-84C7-EB305FBA0A6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41-CE14-4B85-9ECC-5F2BC5D9E7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8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C6C-EBA7-4983-84C7-EB305FBA0A6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41-CE14-4B85-9ECC-5F2BC5D9E7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94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C6C-EBA7-4983-84C7-EB305FBA0A6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41-CE14-4B85-9ECC-5F2BC5D9E7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96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C6C-EBA7-4983-84C7-EB305FBA0A6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41-CE14-4B85-9ECC-5F2BC5D9E7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1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C6C-EBA7-4983-84C7-EB305FBA0A6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41-CE14-4B85-9ECC-5F2BC5D9E7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48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C6C-EBA7-4983-84C7-EB305FBA0A6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41-CE14-4B85-9ECC-5F2BC5D9E7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62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C6C-EBA7-4983-84C7-EB305FBA0A6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41-CE14-4B85-9ECC-5F2BC5D9E7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66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C6C-EBA7-4983-84C7-EB305FBA0A6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41-CE14-4B85-9ECC-5F2BC5D9E7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07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0C6C-EBA7-4983-84C7-EB305FBA0A6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41-CE14-4B85-9ECC-5F2BC5D9E7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3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D0C6C-EBA7-4983-84C7-EB305FBA0A6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B841-CE14-4B85-9ECC-5F2BC5D9E7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63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5" y="4154883"/>
            <a:ext cx="3824389" cy="25048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14" y="2181234"/>
            <a:ext cx="3605093" cy="201801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4" y="1241945"/>
            <a:ext cx="3824389" cy="27578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4491037"/>
            <a:ext cx="4040228" cy="21686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14" y="81947"/>
            <a:ext cx="3605093" cy="201006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14" y="4288468"/>
            <a:ext cx="3605093" cy="237123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278353" y="264676"/>
            <a:ext cx="384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24H DU CODE </a:t>
            </a:r>
            <a:endParaRPr lang="fr-FR" sz="40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2400300"/>
            <a:ext cx="4040228" cy="202192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17995"/>
            <a:ext cx="4040228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32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Thème Office</vt:lpstr>
      <vt:lpstr>Présentation PowerPoint</vt:lpstr>
    </vt:vector>
  </TitlesOfParts>
  <Company>SII Ouest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user_local</dc:creator>
  <cp:lastModifiedBy>user_local</cp:lastModifiedBy>
  <cp:revision>4</cp:revision>
  <dcterms:created xsi:type="dcterms:W3CDTF">2023-04-02T06:15:31Z</dcterms:created>
  <dcterms:modified xsi:type="dcterms:W3CDTF">2023-04-02T06:47:43Z</dcterms:modified>
</cp:coreProperties>
</file>