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10287000" cx="18288000"/>
  <p:notesSz cx="18288000" cy="10287000"/>
  <p:embeddedFontLst>
    <p:embeddedFont>
      <p:font typeface="Comfortaa"/>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Comfortaa-bold.fntdata"/><Relationship Id="rId27" Type="http://schemas.openxmlformats.org/officeDocument/2006/relationships/font" Target="fonts/Comforta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2: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3: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4: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5: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6: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6: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7: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8: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8: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9: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2: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2: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7.png"/><Relationship Id="rId4" Type="http://schemas.openxmlformats.org/officeDocument/2006/relationships/image" Target="../media/image15.png"/><Relationship Id="rId10" Type="http://schemas.openxmlformats.org/officeDocument/2006/relationships/image" Target="../media/image1.png"/><Relationship Id="rId9" Type="http://schemas.openxmlformats.org/officeDocument/2006/relationships/image" Target="../media/image12.png"/><Relationship Id="rId5" Type="http://schemas.openxmlformats.org/officeDocument/2006/relationships/image" Target="../media/image19.png"/><Relationship Id="rId6" Type="http://schemas.openxmlformats.org/officeDocument/2006/relationships/image" Target="../media/image27.png"/><Relationship Id="rId7" Type="http://schemas.openxmlformats.org/officeDocument/2006/relationships/image" Target="../media/image5.png"/><Relationship Id="rId8"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bg>
      <p:bgPr>
        <a:solidFill>
          <a:schemeClr val="lt1"/>
        </a:solidFill>
      </p:bgPr>
    </p:bg>
    <p:spTree>
      <p:nvGrpSpPr>
        <p:cNvPr id="11" name="Shape 11"/>
        <p:cNvGrpSpPr/>
        <p:nvPr/>
      </p:nvGrpSpPr>
      <p:grpSpPr>
        <a:xfrm>
          <a:off x="0" y="0"/>
          <a:ext cx="0" cy="0"/>
          <a:chOff x="0" y="0"/>
          <a:chExt cx="0" cy="0"/>
        </a:xfrm>
      </p:grpSpPr>
      <p:sp>
        <p:nvSpPr>
          <p:cNvPr id="12" name="Google Shape;12;p2"/>
          <p:cNvSpPr/>
          <p:nvPr/>
        </p:nvSpPr>
        <p:spPr>
          <a:xfrm>
            <a:off x="0" y="11"/>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 name="Google Shape;13;p2"/>
          <p:cNvSpPr txBox="1"/>
          <p:nvPr>
            <p:ph type="title"/>
          </p:nvPr>
        </p:nvSpPr>
        <p:spPr>
          <a:xfrm>
            <a:off x="5146589" y="2809849"/>
            <a:ext cx="7994820" cy="36601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body"/>
          </p:nvPr>
        </p:nvSpPr>
        <p:spPr>
          <a:xfrm>
            <a:off x="4313837" y="3051942"/>
            <a:ext cx="9660324" cy="46685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2000">
                <a:solidFill>
                  <a:schemeClr val="lt1"/>
                </a:solidFill>
                <a:latin typeface="Trebuchet MS"/>
                <a:ea typeface="Trebuchet MS"/>
                <a:cs typeface="Trebuchet MS"/>
                <a:sym typeface="Trebuchet MS"/>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 name="Google Shape;15;p2"/>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18" name="Shape 18"/>
        <p:cNvGrpSpPr/>
        <p:nvPr/>
      </p:nvGrpSpPr>
      <p:grpSpPr>
        <a:xfrm>
          <a:off x="0" y="0"/>
          <a:ext cx="0" cy="0"/>
          <a:chOff x="0" y="0"/>
          <a:chExt cx="0" cy="0"/>
        </a:xfrm>
      </p:grpSpPr>
      <p:sp>
        <p:nvSpPr>
          <p:cNvPr id="19" name="Google Shape;19;p3"/>
          <p:cNvSpPr/>
          <p:nvPr/>
        </p:nvSpPr>
        <p:spPr>
          <a:xfrm>
            <a:off x="0" y="11"/>
            <a:ext cx="18288000" cy="8808085"/>
          </a:xfrm>
          <a:custGeom>
            <a:rect b="b" l="l" r="r" t="t"/>
            <a:pathLst>
              <a:path extrusionOk="0" h="8808085" w="18288000">
                <a:moveTo>
                  <a:pt x="0" y="8808068"/>
                </a:moveTo>
                <a:lnTo>
                  <a:pt x="18288000" y="8808068"/>
                </a:lnTo>
                <a:lnTo>
                  <a:pt x="18288000" y="0"/>
                </a:lnTo>
                <a:lnTo>
                  <a:pt x="0" y="0"/>
                </a:lnTo>
                <a:lnTo>
                  <a:pt x="0" y="8808068"/>
                </a:lnTo>
                <a:close/>
              </a:path>
            </a:pathLst>
          </a:custGeom>
          <a:solidFill>
            <a:srgbClr val="FDF9D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 name="Google Shape;20;p3"/>
          <p:cNvSpPr/>
          <p:nvPr/>
        </p:nvSpPr>
        <p:spPr>
          <a:xfrm>
            <a:off x="0" y="10284454"/>
            <a:ext cx="18288000" cy="3175"/>
          </a:xfrm>
          <a:custGeom>
            <a:rect b="b" l="l" r="r" t="t"/>
            <a:pathLst>
              <a:path extrusionOk="0" h="3175" w="18288000">
                <a:moveTo>
                  <a:pt x="0" y="2556"/>
                </a:moveTo>
                <a:lnTo>
                  <a:pt x="18288000" y="2556"/>
                </a:lnTo>
                <a:lnTo>
                  <a:pt x="18288000" y="0"/>
                </a:lnTo>
                <a:lnTo>
                  <a:pt x="0" y="0"/>
                </a:lnTo>
                <a:lnTo>
                  <a:pt x="0" y="2556"/>
                </a:lnTo>
                <a:close/>
              </a:path>
            </a:pathLst>
          </a:custGeom>
          <a:solidFill>
            <a:srgbClr val="FDF9D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 name="Google Shape;21;p3"/>
          <p:cNvSpPr/>
          <p:nvPr/>
        </p:nvSpPr>
        <p:spPr>
          <a:xfrm>
            <a:off x="0" y="8808079"/>
            <a:ext cx="18288000" cy="1476375"/>
          </a:xfrm>
          <a:custGeom>
            <a:rect b="b" l="l" r="r" t="t"/>
            <a:pathLst>
              <a:path extrusionOk="0" h="1476375" w="18288000">
                <a:moveTo>
                  <a:pt x="18288000" y="1476375"/>
                </a:moveTo>
                <a:lnTo>
                  <a:pt x="0" y="1476375"/>
                </a:lnTo>
                <a:lnTo>
                  <a:pt x="0" y="0"/>
                </a:lnTo>
                <a:lnTo>
                  <a:pt x="18288000" y="0"/>
                </a:lnTo>
                <a:lnTo>
                  <a:pt x="18288000" y="1476375"/>
                </a:lnTo>
                <a:close/>
              </a:path>
            </a:pathLst>
          </a:custGeom>
          <a:solidFill>
            <a:srgbClr val="83653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 name="Google Shape;22;p3"/>
          <p:cNvSpPr txBox="1"/>
          <p:nvPr>
            <p:ph type="title"/>
          </p:nvPr>
        </p:nvSpPr>
        <p:spPr>
          <a:xfrm>
            <a:off x="5146589" y="2809849"/>
            <a:ext cx="7994820" cy="36601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26" name="Shape 26"/>
        <p:cNvGrpSpPr/>
        <p:nvPr/>
      </p:nvGrpSpPr>
      <p:grpSpPr>
        <a:xfrm>
          <a:off x="0" y="0"/>
          <a:ext cx="0" cy="0"/>
          <a:chOff x="0" y="0"/>
          <a:chExt cx="0" cy="0"/>
        </a:xfrm>
      </p:grpSpPr>
      <p:sp>
        <p:nvSpPr>
          <p:cNvPr id="27" name="Google Shape;27;p4"/>
          <p:cNvSpPr/>
          <p:nvPr/>
        </p:nvSpPr>
        <p:spPr>
          <a:xfrm>
            <a:off x="0" y="0"/>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solidFill>
            <a:srgbClr val="322E5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 name="Google Shape;28;p4"/>
          <p:cNvSpPr/>
          <p:nvPr/>
        </p:nvSpPr>
        <p:spPr>
          <a:xfrm>
            <a:off x="10574393" y="4903814"/>
            <a:ext cx="7713980" cy="5383530"/>
          </a:xfrm>
          <a:custGeom>
            <a:rect b="b" l="l" r="r" t="t"/>
            <a:pathLst>
              <a:path extrusionOk="0" h="5383530" w="7713980">
                <a:moveTo>
                  <a:pt x="7713607" y="3295735"/>
                </a:moveTo>
                <a:lnTo>
                  <a:pt x="3254404" y="3295735"/>
                </a:lnTo>
                <a:lnTo>
                  <a:pt x="3306346" y="3295415"/>
                </a:lnTo>
                <a:lnTo>
                  <a:pt x="3358277" y="3294250"/>
                </a:lnTo>
                <a:lnTo>
                  <a:pt x="3410188" y="3292243"/>
                </a:lnTo>
                <a:lnTo>
                  <a:pt x="3462068" y="3289397"/>
                </a:lnTo>
                <a:lnTo>
                  <a:pt x="3513907" y="3285714"/>
                </a:lnTo>
                <a:lnTo>
                  <a:pt x="3565696" y="3281196"/>
                </a:lnTo>
                <a:lnTo>
                  <a:pt x="3617423" y="3275846"/>
                </a:lnTo>
                <a:lnTo>
                  <a:pt x="3669080" y="3269667"/>
                </a:lnTo>
                <a:lnTo>
                  <a:pt x="3720655" y="3262661"/>
                </a:lnTo>
                <a:lnTo>
                  <a:pt x="3770700" y="3254325"/>
                </a:lnTo>
                <a:lnTo>
                  <a:pt x="3820449" y="3245049"/>
                </a:lnTo>
                <a:lnTo>
                  <a:pt x="3869914" y="3234870"/>
                </a:lnTo>
                <a:lnTo>
                  <a:pt x="3919107" y="3223825"/>
                </a:lnTo>
                <a:lnTo>
                  <a:pt x="3968040" y="3211949"/>
                </a:lnTo>
                <a:lnTo>
                  <a:pt x="4016726" y="3199279"/>
                </a:lnTo>
                <a:lnTo>
                  <a:pt x="4065176" y="3185851"/>
                </a:lnTo>
                <a:lnTo>
                  <a:pt x="4113402" y="3171701"/>
                </a:lnTo>
                <a:lnTo>
                  <a:pt x="4161417" y="3156866"/>
                </a:lnTo>
                <a:lnTo>
                  <a:pt x="4209233" y="3141381"/>
                </a:lnTo>
                <a:lnTo>
                  <a:pt x="4256861" y="3125284"/>
                </a:lnTo>
                <a:lnTo>
                  <a:pt x="4304315" y="3108609"/>
                </a:lnTo>
                <a:lnTo>
                  <a:pt x="4351605" y="3091394"/>
                </a:lnTo>
                <a:lnTo>
                  <a:pt x="4398744" y="3073675"/>
                </a:lnTo>
                <a:lnTo>
                  <a:pt x="4445744" y="3055488"/>
                </a:lnTo>
                <a:lnTo>
                  <a:pt x="4539375" y="3017853"/>
                </a:lnTo>
                <a:lnTo>
                  <a:pt x="4586231" y="2996699"/>
                </a:lnTo>
                <a:lnTo>
                  <a:pt x="4630390" y="2972873"/>
                </a:lnTo>
                <a:lnTo>
                  <a:pt x="4671938" y="2946490"/>
                </a:lnTo>
                <a:lnTo>
                  <a:pt x="4710961" y="2917659"/>
                </a:lnTo>
                <a:lnTo>
                  <a:pt x="4747545" y="2886493"/>
                </a:lnTo>
                <a:lnTo>
                  <a:pt x="4781776" y="2853103"/>
                </a:lnTo>
                <a:lnTo>
                  <a:pt x="4813739" y="2817600"/>
                </a:lnTo>
                <a:lnTo>
                  <a:pt x="4843521" y="2780098"/>
                </a:lnTo>
                <a:lnTo>
                  <a:pt x="4871208" y="2740706"/>
                </a:lnTo>
                <a:lnTo>
                  <a:pt x="4896884" y="2699537"/>
                </a:lnTo>
                <a:lnTo>
                  <a:pt x="4920637" y="2656702"/>
                </a:lnTo>
                <a:lnTo>
                  <a:pt x="4942552" y="2612313"/>
                </a:lnTo>
                <a:lnTo>
                  <a:pt x="4963694" y="2566286"/>
                </a:lnTo>
                <a:lnTo>
                  <a:pt x="4984586" y="2520193"/>
                </a:lnTo>
                <a:lnTo>
                  <a:pt x="5005240" y="2474034"/>
                </a:lnTo>
                <a:lnTo>
                  <a:pt x="5025670" y="2427809"/>
                </a:lnTo>
                <a:lnTo>
                  <a:pt x="5045888" y="2381518"/>
                </a:lnTo>
                <a:lnTo>
                  <a:pt x="5065909" y="2335161"/>
                </a:lnTo>
                <a:lnTo>
                  <a:pt x="5085745" y="2288738"/>
                </a:lnTo>
                <a:lnTo>
                  <a:pt x="5105410" y="2242250"/>
                </a:lnTo>
                <a:lnTo>
                  <a:pt x="5124916" y="2195695"/>
                </a:lnTo>
                <a:lnTo>
                  <a:pt x="5144278" y="2149074"/>
                </a:lnTo>
                <a:lnTo>
                  <a:pt x="5163507" y="2102388"/>
                </a:lnTo>
                <a:lnTo>
                  <a:pt x="5182618" y="2055635"/>
                </a:lnTo>
                <a:lnTo>
                  <a:pt x="5201623" y="2008817"/>
                </a:lnTo>
                <a:lnTo>
                  <a:pt x="5220536" y="1961932"/>
                </a:lnTo>
                <a:lnTo>
                  <a:pt x="5257643" y="1869309"/>
                </a:lnTo>
                <a:lnTo>
                  <a:pt x="5275462" y="1823474"/>
                </a:lnTo>
                <a:lnTo>
                  <a:pt x="5292978" y="1777541"/>
                </a:lnTo>
                <a:lnTo>
                  <a:pt x="5327708" y="1685644"/>
                </a:lnTo>
                <a:lnTo>
                  <a:pt x="5345224" y="1639808"/>
                </a:lnTo>
                <a:lnTo>
                  <a:pt x="5363043" y="1594135"/>
                </a:lnTo>
                <a:lnTo>
                  <a:pt x="5381316" y="1548689"/>
                </a:lnTo>
                <a:lnTo>
                  <a:pt x="5400196" y="1503535"/>
                </a:lnTo>
                <a:lnTo>
                  <a:pt x="5419832" y="1458738"/>
                </a:lnTo>
                <a:lnTo>
                  <a:pt x="5440377" y="1414363"/>
                </a:lnTo>
                <a:lnTo>
                  <a:pt x="5461982" y="1370474"/>
                </a:lnTo>
                <a:lnTo>
                  <a:pt x="5484799" y="1327137"/>
                </a:lnTo>
                <a:lnTo>
                  <a:pt x="5508978" y="1284416"/>
                </a:lnTo>
                <a:lnTo>
                  <a:pt x="5534546" y="1240669"/>
                </a:lnTo>
                <a:lnTo>
                  <a:pt x="5561245" y="1197682"/>
                </a:lnTo>
                <a:lnTo>
                  <a:pt x="5589056" y="1155473"/>
                </a:lnTo>
                <a:lnTo>
                  <a:pt x="5617960" y="1114062"/>
                </a:lnTo>
                <a:lnTo>
                  <a:pt x="5647937" y="1073469"/>
                </a:lnTo>
                <a:lnTo>
                  <a:pt x="5678968" y="1033713"/>
                </a:lnTo>
                <a:lnTo>
                  <a:pt x="5711033" y="994814"/>
                </a:lnTo>
                <a:lnTo>
                  <a:pt x="5744112" y="956790"/>
                </a:lnTo>
                <a:lnTo>
                  <a:pt x="5778187" y="919663"/>
                </a:lnTo>
                <a:lnTo>
                  <a:pt x="5813238" y="883450"/>
                </a:lnTo>
                <a:lnTo>
                  <a:pt x="5849246" y="848171"/>
                </a:lnTo>
                <a:lnTo>
                  <a:pt x="5886190" y="813847"/>
                </a:lnTo>
                <a:lnTo>
                  <a:pt x="5924052" y="780496"/>
                </a:lnTo>
                <a:lnTo>
                  <a:pt x="5962811" y="748138"/>
                </a:lnTo>
                <a:lnTo>
                  <a:pt x="6002449" y="716792"/>
                </a:lnTo>
                <a:lnTo>
                  <a:pt x="6042946" y="686478"/>
                </a:lnTo>
                <a:lnTo>
                  <a:pt x="6084283" y="657216"/>
                </a:lnTo>
                <a:lnTo>
                  <a:pt x="6126439" y="629024"/>
                </a:lnTo>
                <a:lnTo>
                  <a:pt x="6169396" y="601922"/>
                </a:lnTo>
                <a:lnTo>
                  <a:pt x="6256047" y="549712"/>
                </a:lnTo>
                <a:lnTo>
                  <a:pt x="6772925" y="231001"/>
                </a:lnTo>
                <a:lnTo>
                  <a:pt x="6817210" y="205457"/>
                </a:lnTo>
                <a:lnTo>
                  <a:pt x="6862445" y="182139"/>
                </a:lnTo>
                <a:lnTo>
                  <a:pt x="6908540" y="160897"/>
                </a:lnTo>
                <a:lnTo>
                  <a:pt x="6955408" y="141585"/>
                </a:lnTo>
                <a:lnTo>
                  <a:pt x="7002958" y="124052"/>
                </a:lnTo>
                <a:lnTo>
                  <a:pt x="7051102" y="108152"/>
                </a:lnTo>
                <a:lnTo>
                  <a:pt x="7099750" y="93736"/>
                </a:lnTo>
                <a:lnTo>
                  <a:pt x="7148814" y="80655"/>
                </a:lnTo>
                <a:lnTo>
                  <a:pt x="7198204" y="68761"/>
                </a:lnTo>
                <a:lnTo>
                  <a:pt x="7247832" y="57905"/>
                </a:lnTo>
                <a:lnTo>
                  <a:pt x="7298513" y="47836"/>
                </a:lnTo>
                <a:lnTo>
                  <a:pt x="7349146" y="38655"/>
                </a:lnTo>
                <a:lnTo>
                  <a:pt x="7399733" y="30376"/>
                </a:lnTo>
                <a:lnTo>
                  <a:pt x="7450279" y="23011"/>
                </a:lnTo>
                <a:lnTo>
                  <a:pt x="7500786" y="16573"/>
                </a:lnTo>
                <a:lnTo>
                  <a:pt x="7551258" y="11076"/>
                </a:lnTo>
                <a:lnTo>
                  <a:pt x="7601698" y="6532"/>
                </a:lnTo>
                <a:lnTo>
                  <a:pt x="7652108" y="2954"/>
                </a:lnTo>
                <a:lnTo>
                  <a:pt x="7702493" y="354"/>
                </a:lnTo>
                <a:lnTo>
                  <a:pt x="7713607" y="0"/>
                </a:lnTo>
                <a:lnTo>
                  <a:pt x="7713607" y="3295735"/>
                </a:lnTo>
                <a:close/>
              </a:path>
              <a:path extrusionOk="0" h="5383530" w="7713980">
                <a:moveTo>
                  <a:pt x="7713607" y="5383185"/>
                </a:moveTo>
                <a:lnTo>
                  <a:pt x="98085" y="5383185"/>
                </a:lnTo>
                <a:lnTo>
                  <a:pt x="86777" y="5354323"/>
                </a:lnTo>
                <a:lnTo>
                  <a:pt x="70179" y="5306973"/>
                </a:lnTo>
                <a:lnTo>
                  <a:pt x="54962" y="5258216"/>
                </a:lnTo>
                <a:lnTo>
                  <a:pt x="41755" y="5208708"/>
                </a:lnTo>
                <a:lnTo>
                  <a:pt x="30439" y="5159324"/>
                </a:lnTo>
                <a:lnTo>
                  <a:pt x="20975" y="5110062"/>
                </a:lnTo>
                <a:lnTo>
                  <a:pt x="13320" y="5060922"/>
                </a:lnTo>
                <a:lnTo>
                  <a:pt x="7436" y="5011906"/>
                </a:lnTo>
                <a:lnTo>
                  <a:pt x="3281" y="4963012"/>
                </a:lnTo>
                <a:lnTo>
                  <a:pt x="816" y="4914240"/>
                </a:lnTo>
                <a:lnTo>
                  <a:pt x="0" y="4865591"/>
                </a:lnTo>
                <a:lnTo>
                  <a:pt x="791" y="4817065"/>
                </a:lnTo>
                <a:lnTo>
                  <a:pt x="3151" y="4768661"/>
                </a:lnTo>
                <a:lnTo>
                  <a:pt x="7039" y="4720380"/>
                </a:lnTo>
                <a:lnTo>
                  <a:pt x="12413" y="4672222"/>
                </a:lnTo>
                <a:lnTo>
                  <a:pt x="19235" y="4624186"/>
                </a:lnTo>
                <a:lnTo>
                  <a:pt x="27462" y="4576273"/>
                </a:lnTo>
                <a:lnTo>
                  <a:pt x="37056" y="4528482"/>
                </a:lnTo>
                <a:lnTo>
                  <a:pt x="47975" y="4480814"/>
                </a:lnTo>
                <a:lnTo>
                  <a:pt x="60179" y="4433269"/>
                </a:lnTo>
                <a:lnTo>
                  <a:pt x="73628" y="4385846"/>
                </a:lnTo>
                <a:lnTo>
                  <a:pt x="88281" y="4338546"/>
                </a:lnTo>
                <a:lnTo>
                  <a:pt x="104097" y="4291369"/>
                </a:lnTo>
                <a:lnTo>
                  <a:pt x="121037" y="4244314"/>
                </a:lnTo>
                <a:lnTo>
                  <a:pt x="139061" y="4197382"/>
                </a:lnTo>
                <a:lnTo>
                  <a:pt x="157945" y="4151835"/>
                </a:lnTo>
                <a:lnTo>
                  <a:pt x="178157" y="4106934"/>
                </a:lnTo>
                <a:lnTo>
                  <a:pt x="199673" y="4062713"/>
                </a:lnTo>
                <a:lnTo>
                  <a:pt x="222471" y="4019206"/>
                </a:lnTo>
                <a:lnTo>
                  <a:pt x="246530" y="3976446"/>
                </a:lnTo>
                <a:lnTo>
                  <a:pt x="271826" y="3934466"/>
                </a:lnTo>
                <a:lnTo>
                  <a:pt x="298337" y="3893299"/>
                </a:lnTo>
                <a:lnTo>
                  <a:pt x="326041" y="3852980"/>
                </a:lnTo>
                <a:lnTo>
                  <a:pt x="354917" y="3813541"/>
                </a:lnTo>
                <a:lnTo>
                  <a:pt x="384940" y="3775017"/>
                </a:lnTo>
                <a:lnTo>
                  <a:pt x="416090" y="3737440"/>
                </a:lnTo>
                <a:lnTo>
                  <a:pt x="451252" y="3698892"/>
                </a:lnTo>
                <a:lnTo>
                  <a:pt x="487799" y="3662665"/>
                </a:lnTo>
                <a:lnTo>
                  <a:pt x="525677" y="3628654"/>
                </a:lnTo>
                <a:lnTo>
                  <a:pt x="564830" y="3596757"/>
                </a:lnTo>
                <a:lnTo>
                  <a:pt x="605207" y="3566871"/>
                </a:lnTo>
                <a:lnTo>
                  <a:pt x="646751" y="3538895"/>
                </a:lnTo>
                <a:lnTo>
                  <a:pt x="689409" y="3512724"/>
                </a:lnTo>
                <a:lnTo>
                  <a:pt x="733128" y="3488256"/>
                </a:lnTo>
                <a:lnTo>
                  <a:pt x="777852" y="3465389"/>
                </a:lnTo>
                <a:lnTo>
                  <a:pt x="823529" y="3444019"/>
                </a:lnTo>
                <a:lnTo>
                  <a:pt x="870103" y="3424045"/>
                </a:lnTo>
                <a:lnTo>
                  <a:pt x="917521" y="3405363"/>
                </a:lnTo>
                <a:lnTo>
                  <a:pt x="965728" y="3387870"/>
                </a:lnTo>
                <a:lnTo>
                  <a:pt x="1014671" y="3371465"/>
                </a:lnTo>
                <a:lnTo>
                  <a:pt x="1062526" y="3356735"/>
                </a:lnTo>
                <a:lnTo>
                  <a:pt x="1110548" y="3343114"/>
                </a:lnTo>
                <a:lnTo>
                  <a:pt x="1158728" y="3330551"/>
                </a:lnTo>
                <a:lnTo>
                  <a:pt x="1207062" y="3318995"/>
                </a:lnTo>
                <a:lnTo>
                  <a:pt x="1255539" y="3308395"/>
                </a:lnTo>
                <a:lnTo>
                  <a:pt x="1304155" y="3298700"/>
                </a:lnTo>
                <a:lnTo>
                  <a:pt x="1352901" y="3289861"/>
                </a:lnTo>
                <a:lnTo>
                  <a:pt x="1401770" y="3281825"/>
                </a:lnTo>
                <a:lnTo>
                  <a:pt x="1450756" y="3274543"/>
                </a:lnTo>
                <a:lnTo>
                  <a:pt x="1499850" y="3267964"/>
                </a:lnTo>
                <a:lnTo>
                  <a:pt x="1549045" y="3262037"/>
                </a:lnTo>
                <a:lnTo>
                  <a:pt x="1598335" y="3256711"/>
                </a:lnTo>
                <a:lnTo>
                  <a:pt x="1647711" y="3251936"/>
                </a:lnTo>
                <a:lnTo>
                  <a:pt x="1746696" y="3243834"/>
                </a:lnTo>
                <a:lnTo>
                  <a:pt x="2182152" y="3215678"/>
                </a:lnTo>
                <a:lnTo>
                  <a:pt x="2232857" y="3215420"/>
                </a:lnTo>
                <a:lnTo>
                  <a:pt x="2283553" y="3215884"/>
                </a:lnTo>
                <a:lnTo>
                  <a:pt x="2334232" y="3217069"/>
                </a:lnTo>
                <a:lnTo>
                  <a:pt x="2384886" y="3218975"/>
                </a:lnTo>
                <a:lnTo>
                  <a:pt x="2435505" y="3221602"/>
                </a:lnTo>
                <a:lnTo>
                  <a:pt x="2486081" y="3224951"/>
                </a:lnTo>
                <a:lnTo>
                  <a:pt x="2536605" y="3229021"/>
                </a:lnTo>
                <a:lnTo>
                  <a:pt x="2587070" y="3233812"/>
                </a:lnTo>
                <a:lnTo>
                  <a:pt x="2637465" y="3239324"/>
                </a:lnTo>
                <a:lnTo>
                  <a:pt x="2687784" y="3245558"/>
                </a:lnTo>
                <a:lnTo>
                  <a:pt x="2738016" y="3252512"/>
                </a:lnTo>
                <a:lnTo>
                  <a:pt x="2839729" y="3267584"/>
                </a:lnTo>
                <a:lnTo>
                  <a:pt x="2891385" y="3274113"/>
                </a:lnTo>
                <a:lnTo>
                  <a:pt x="2943113" y="3279776"/>
                </a:lnTo>
                <a:lnTo>
                  <a:pt x="2994901" y="3284577"/>
                </a:lnTo>
                <a:lnTo>
                  <a:pt x="3046741" y="3288518"/>
                </a:lnTo>
                <a:lnTo>
                  <a:pt x="3098621" y="3291602"/>
                </a:lnTo>
                <a:lnTo>
                  <a:pt x="3150532" y="3293831"/>
                </a:lnTo>
                <a:lnTo>
                  <a:pt x="3202463" y="3295208"/>
                </a:lnTo>
                <a:lnTo>
                  <a:pt x="3254404" y="3295735"/>
                </a:lnTo>
                <a:lnTo>
                  <a:pt x="7713607" y="3295735"/>
                </a:lnTo>
                <a:lnTo>
                  <a:pt x="7713607" y="5383185"/>
                </a:lnTo>
                <a:close/>
              </a:path>
            </a:pathLst>
          </a:custGeom>
          <a:solidFill>
            <a:srgbClr val="1D1B4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 name="Google Shape;29;p4"/>
          <p:cNvSpPr/>
          <p:nvPr/>
        </p:nvSpPr>
        <p:spPr>
          <a:xfrm>
            <a:off x="0" y="3397"/>
            <a:ext cx="6562090" cy="6134100"/>
          </a:xfrm>
          <a:custGeom>
            <a:rect b="b" l="l" r="r" t="t"/>
            <a:pathLst>
              <a:path extrusionOk="0" h="6134100" w="6562090">
                <a:moveTo>
                  <a:pt x="0" y="3187699"/>
                </a:moveTo>
                <a:lnTo>
                  <a:pt x="3197490" y="3187699"/>
                </a:lnTo>
                <a:lnTo>
                  <a:pt x="3146305" y="3200399"/>
                </a:lnTo>
                <a:lnTo>
                  <a:pt x="3044067" y="3200399"/>
                </a:lnTo>
                <a:lnTo>
                  <a:pt x="2993033" y="3213099"/>
                </a:lnTo>
                <a:lnTo>
                  <a:pt x="2942070" y="3213099"/>
                </a:lnTo>
                <a:lnTo>
                  <a:pt x="2891186" y="3225799"/>
                </a:lnTo>
                <a:lnTo>
                  <a:pt x="2841813" y="3225799"/>
                </a:lnTo>
                <a:lnTo>
                  <a:pt x="2362171" y="3352799"/>
                </a:lnTo>
                <a:lnTo>
                  <a:pt x="2315355" y="3378199"/>
                </a:lnTo>
                <a:lnTo>
                  <a:pt x="2222192" y="3403599"/>
                </a:lnTo>
                <a:lnTo>
                  <a:pt x="2175822" y="3428999"/>
                </a:lnTo>
                <a:lnTo>
                  <a:pt x="2129578" y="3441699"/>
                </a:lnTo>
                <a:lnTo>
                  <a:pt x="2083447" y="3467099"/>
                </a:lnTo>
                <a:lnTo>
                  <a:pt x="2037219" y="3479799"/>
                </a:lnTo>
                <a:lnTo>
                  <a:pt x="1993652" y="3505199"/>
                </a:lnTo>
                <a:lnTo>
                  <a:pt x="1952662" y="3530599"/>
                </a:lnTo>
                <a:lnTo>
                  <a:pt x="1914162" y="3555999"/>
                </a:lnTo>
                <a:lnTo>
                  <a:pt x="1878069" y="3594099"/>
                </a:lnTo>
                <a:lnTo>
                  <a:pt x="1844297" y="3619499"/>
                </a:lnTo>
                <a:lnTo>
                  <a:pt x="1812762" y="3657599"/>
                </a:lnTo>
                <a:lnTo>
                  <a:pt x="1783380" y="3695699"/>
                </a:lnTo>
                <a:lnTo>
                  <a:pt x="1756065" y="3733799"/>
                </a:lnTo>
                <a:lnTo>
                  <a:pt x="1730733" y="3771899"/>
                </a:lnTo>
                <a:lnTo>
                  <a:pt x="1707298" y="3822699"/>
                </a:lnTo>
                <a:lnTo>
                  <a:pt x="1685677" y="3860799"/>
                </a:lnTo>
                <a:lnTo>
                  <a:pt x="1664819" y="3911599"/>
                </a:lnTo>
                <a:lnTo>
                  <a:pt x="1644207" y="3949699"/>
                </a:lnTo>
                <a:lnTo>
                  <a:pt x="1623830" y="4000499"/>
                </a:lnTo>
                <a:lnTo>
                  <a:pt x="1603675" y="4051299"/>
                </a:lnTo>
                <a:lnTo>
                  <a:pt x="1583727" y="4089399"/>
                </a:lnTo>
                <a:lnTo>
                  <a:pt x="1563975" y="4140199"/>
                </a:lnTo>
                <a:lnTo>
                  <a:pt x="1544404" y="4178299"/>
                </a:lnTo>
                <a:lnTo>
                  <a:pt x="1525004" y="4229099"/>
                </a:lnTo>
                <a:lnTo>
                  <a:pt x="1505759" y="4279899"/>
                </a:lnTo>
                <a:lnTo>
                  <a:pt x="1486657" y="4317999"/>
                </a:lnTo>
                <a:lnTo>
                  <a:pt x="1467686" y="4368799"/>
                </a:lnTo>
                <a:lnTo>
                  <a:pt x="1448831" y="4406899"/>
                </a:lnTo>
                <a:lnTo>
                  <a:pt x="1430081" y="4457699"/>
                </a:lnTo>
                <a:lnTo>
                  <a:pt x="1411422" y="4508499"/>
                </a:lnTo>
                <a:lnTo>
                  <a:pt x="1392841" y="4546599"/>
                </a:lnTo>
                <a:lnTo>
                  <a:pt x="1373446" y="4597399"/>
                </a:lnTo>
                <a:lnTo>
                  <a:pt x="1354558" y="4648199"/>
                </a:lnTo>
                <a:lnTo>
                  <a:pt x="1335990" y="4698999"/>
                </a:lnTo>
                <a:lnTo>
                  <a:pt x="1299067" y="4800599"/>
                </a:lnTo>
                <a:lnTo>
                  <a:pt x="1280338" y="4838699"/>
                </a:lnTo>
                <a:lnTo>
                  <a:pt x="1261184" y="4889499"/>
                </a:lnTo>
                <a:lnTo>
                  <a:pt x="1241416" y="4940299"/>
                </a:lnTo>
                <a:lnTo>
                  <a:pt x="1220848" y="4991099"/>
                </a:lnTo>
                <a:lnTo>
                  <a:pt x="1199294" y="5041899"/>
                </a:lnTo>
                <a:lnTo>
                  <a:pt x="1176567" y="5079999"/>
                </a:lnTo>
                <a:lnTo>
                  <a:pt x="1152481" y="5130799"/>
                </a:lnTo>
                <a:lnTo>
                  <a:pt x="1126848" y="5168899"/>
                </a:lnTo>
                <a:lnTo>
                  <a:pt x="1101624" y="5219699"/>
                </a:lnTo>
                <a:lnTo>
                  <a:pt x="1075283" y="5257799"/>
                </a:lnTo>
                <a:lnTo>
                  <a:pt x="1047845" y="5295899"/>
                </a:lnTo>
                <a:lnTo>
                  <a:pt x="1019328" y="5346699"/>
                </a:lnTo>
                <a:lnTo>
                  <a:pt x="989753" y="5384799"/>
                </a:lnTo>
                <a:lnTo>
                  <a:pt x="959139" y="5422899"/>
                </a:lnTo>
                <a:lnTo>
                  <a:pt x="927504" y="5460999"/>
                </a:lnTo>
                <a:lnTo>
                  <a:pt x="894868" y="5499099"/>
                </a:lnTo>
                <a:lnTo>
                  <a:pt x="861249" y="5537199"/>
                </a:lnTo>
                <a:lnTo>
                  <a:pt x="826669" y="5575299"/>
                </a:lnTo>
                <a:lnTo>
                  <a:pt x="791144" y="5600699"/>
                </a:lnTo>
                <a:lnTo>
                  <a:pt x="754696" y="5638799"/>
                </a:lnTo>
                <a:lnTo>
                  <a:pt x="717342" y="5676899"/>
                </a:lnTo>
                <a:lnTo>
                  <a:pt x="679102" y="5702299"/>
                </a:lnTo>
                <a:lnTo>
                  <a:pt x="639996" y="5740399"/>
                </a:lnTo>
                <a:lnTo>
                  <a:pt x="600042" y="5765799"/>
                </a:lnTo>
                <a:lnTo>
                  <a:pt x="559260" y="5791199"/>
                </a:lnTo>
                <a:lnTo>
                  <a:pt x="517669" y="5816599"/>
                </a:lnTo>
                <a:lnTo>
                  <a:pt x="475288" y="5841999"/>
                </a:lnTo>
                <a:lnTo>
                  <a:pt x="432479" y="5880099"/>
                </a:lnTo>
                <a:lnTo>
                  <a:pt x="50405" y="6108699"/>
                </a:lnTo>
                <a:lnTo>
                  <a:pt x="0" y="6134099"/>
                </a:lnTo>
                <a:lnTo>
                  <a:pt x="0" y="3187699"/>
                </a:lnTo>
                <a:close/>
              </a:path>
              <a:path extrusionOk="0" h="6134100" w="6562090">
                <a:moveTo>
                  <a:pt x="3959848" y="3238499"/>
                </a:moveTo>
                <a:lnTo>
                  <a:pt x="4789741" y="3238499"/>
                </a:lnTo>
                <a:lnTo>
                  <a:pt x="4409054" y="3263899"/>
                </a:lnTo>
                <a:lnTo>
                  <a:pt x="4109202" y="3263899"/>
                </a:lnTo>
                <a:lnTo>
                  <a:pt x="4059355" y="3251199"/>
                </a:lnTo>
                <a:lnTo>
                  <a:pt x="4009568" y="3251199"/>
                </a:lnTo>
                <a:lnTo>
                  <a:pt x="3959848" y="3238499"/>
                </a:lnTo>
                <a:close/>
              </a:path>
              <a:path extrusionOk="0" h="6134100" w="6562090">
                <a:moveTo>
                  <a:pt x="3860646" y="3225799"/>
                </a:moveTo>
                <a:lnTo>
                  <a:pt x="4946077" y="3225799"/>
                </a:lnTo>
                <a:lnTo>
                  <a:pt x="4894045" y="3238499"/>
                </a:lnTo>
                <a:lnTo>
                  <a:pt x="3910205" y="3238499"/>
                </a:lnTo>
                <a:lnTo>
                  <a:pt x="3860646" y="3225799"/>
                </a:lnTo>
                <a:close/>
              </a:path>
              <a:path extrusionOk="0" h="6134100" w="6562090">
                <a:moveTo>
                  <a:pt x="3658300" y="3200399"/>
                </a:moveTo>
                <a:lnTo>
                  <a:pt x="5153208" y="3200399"/>
                </a:lnTo>
                <a:lnTo>
                  <a:pt x="5049860" y="3225799"/>
                </a:lnTo>
                <a:lnTo>
                  <a:pt x="3811180" y="3225799"/>
                </a:lnTo>
                <a:lnTo>
                  <a:pt x="3760297" y="3213099"/>
                </a:lnTo>
                <a:lnTo>
                  <a:pt x="3709334" y="3213099"/>
                </a:lnTo>
                <a:lnTo>
                  <a:pt x="3658300" y="3200399"/>
                </a:lnTo>
                <a:close/>
              </a:path>
              <a:path extrusionOk="0" h="6134100" w="6562090">
                <a:moveTo>
                  <a:pt x="4683412" y="507999"/>
                </a:moveTo>
                <a:lnTo>
                  <a:pt x="5741459" y="507999"/>
                </a:lnTo>
                <a:lnTo>
                  <a:pt x="5793691" y="520699"/>
                </a:lnTo>
                <a:lnTo>
                  <a:pt x="5844085" y="546099"/>
                </a:lnTo>
                <a:lnTo>
                  <a:pt x="5892658" y="558799"/>
                </a:lnTo>
                <a:lnTo>
                  <a:pt x="5939428" y="571499"/>
                </a:lnTo>
                <a:lnTo>
                  <a:pt x="5984410" y="596899"/>
                </a:lnTo>
                <a:lnTo>
                  <a:pt x="6027623" y="622299"/>
                </a:lnTo>
                <a:lnTo>
                  <a:pt x="6069081" y="634999"/>
                </a:lnTo>
                <a:lnTo>
                  <a:pt x="6108804" y="660399"/>
                </a:lnTo>
                <a:lnTo>
                  <a:pt x="6146806" y="698499"/>
                </a:lnTo>
                <a:lnTo>
                  <a:pt x="6183106" y="723899"/>
                </a:lnTo>
                <a:lnTo>
                  <a:pt x="6217720" y="749299"/>
                </a:lnTo>
                <a:lnTo>
                  <a:pt x="6250665" y="787399"/>
                </a:lnTo>
                <a:lnTo>
                  <a:pt x="6281958" y="825499"/>
                </a:lnTo>
                <a:lnTo>
                  <a:pt x="6311615" y="850899"/>
                </a:lnTo>
                <a:lnTo>
                  <a:pt x="6339653" y="888999"/>
                </a:lnTo>
                <a:lnTo>
                  <a:pt x="6366090" y="927099"/>
                </a:lnTo>
                <a:lnTo>
                  <a:pt x="6390942" y="977899"/>
                </a:lnTo>
                <a:lnTo>
                  <a:pt x="6414226" y="1015999"/>
                </a:lnTo>
                <a:lnTo>
                  <a:pt x="6435958" y="1054099"/>
                </a:lnTo>
                <a:lnTo>
                  <a:pt x="6456157" y="1104899"/>
                </a:lnTo>
                <a:lnTo>
                  <a:pt x="6474838" y="1155699"/>
                </a:lnTo>
                <a:lnTo>
                  <a:pt x="6492018" y="1206499"/>
                </a:lnTo>
                <a:lnTo>
                  <a:pt x="6507714" y="1244599"/>
                </a:lnTo>
                <a:lnTo>
                  <a:pt x="6521318" y="1308099"/>
                </a:lnTo>
                <a:lnTo>
                  <a:pt x="6532876" y="1358899"/>
                </a:lnTo>
                <a:lnTo>
                  <a:pt x="6542433" y="1409699"/>
                </a:lnTo>
                <a:lnTo>
                  <a:pt x="6550037" y="1460499"/>
                </a:lnTo>
                <a:lnTo>
                  <a:pt x="6555732" y="1511299"/>
                </a:lnTo>
                <a:lnTo>
                  <a:pt x="6559565" y="1562099"/>
                </a:lnTo>
                <a:lnTo>
                  <a:pt x="6561582" y="1600199"/>
                </a:lnTo>
                <a:lnTo>
                  <a:pt x="6561827" y="1650999"/>
                </a:lnTo>
                <a:lnTo>
                  <a:pt x="6560348" y="1701799"/>
                </a:lnTo>
                <a:lnTo>
                  <a:pt x="6557190" y="1752599"/>
                </a:lnTo>
                <a:lnTo>
                  <a:pt x="6552398" y="1803399"/>
                </a:lnTo>
                <a:lnTo>
                  <a:pt x="6546019" y="1854199"/>
                </a:lnTo>
                <a:lnTo>
                  <a:pt x="6538099" y="1904999"/>
                </a:lnTo>
                <a:lnTo>
                  <a:pt x="6528683" y="1955799"/>
                </a:lnTo>
                <a:lnTo>
                  <a:pt x="6517817" y="2006599"/>
                </a:lnTo>
                <a:lnTo>
                  <a:pt x="6505547" y="2057399"/>
                </a:lnTo>
                <a:lnTo>
                  <a:pt x="6491919" y="2108199"/>
                </a:lnTo>
                <a:lnTo>
                  <a:pt x="6476979" y="2146299"/>
                </a:lnTo>
                <a:lnTo>
                  <a:pt x="6460773" y="2197099"/>
                </a:lnTo>
                <a:lnTo>
                  <a:pt x="6443346" y="2247899"/>
                </a:lnTo>
                <a:lnTo>
                  <a:pt x="6424744" y="2298699"/>
                </a:lnTo>
                <a:lnTo>
                  <a:pt x="6406113" y="2336799"/>
                </a:lnTo>
                <a:lnTo>
                  <a:pt x="6386172" y="2387599"/>
                </a:lnTo>
                <a:lnTo>
                  <a:pt x="6364945" y="2425699"/>
                </a:lnTo>
                <a:lnTo>
                  <a:pt x="6342452" y="2476499"/>
                </a:lnTo>
                <a:lnTo>
                  <a:pt x="6318716" y="2514599"/>
                </a:lnTo>
                <a:lnTo>
                  <a:pt x="6293760" y="2552699"/>
                </a:lnTo>
                <a:lnTo>
                  <a:pt x="6267604" y="2603499"/>
                </a:lnTo>
                <a:lnTo>
                  <a:pt x="6240271" y="2641599"/>
                </a:lnTo>
                <a:lnTo>
                  <a:pt x="6211783" y="2679699"/>
                </a:lnTo>
                <a:lnTo>
                  <a:pt x="6182162" y="2717799"/>
                </a:lnTo>
                <a:lnTo>
                  <a:pt x="6151430" y="2755899"/>
                </a:lnTo>
                <a:lnTo>
                  <a:pt x="6116739" y="2793999"/>
                </a:lnTo>
                <a:lnTo>
                  <a:pt x="6080682" y="2832099"/>
                </a:lnTo>
                <a:lnTo>
                  <a:pt x="6043313" y="2857499"/>
                </a:lnTo>
                <a:lnTo>
                  <a:pt x="6004684" y="2895599"/>
                </a:lnTo>
                <a:lnTo>
                  <a:pt x="5964850" y="2920999"/>
                </a:lnTo>
                <a:lnTo>
                  <a:pt x="5923863" y="2946399"/>
                </a:lnTo>
                <a:lnTo>
                  <a:pt x="5881777" y="2971799"/>
                </a:lnTo>
                <a:lnTo>
                  <a:pt x="5838644" y="2997199"/>
                </a:lnTo>
                <a:lnTo>
                  <a:pt x="5794520" y="3022599"/>
                </a:lnTo>
                <a:lnTo>
                  <a:pt x="5749456" y="3047999"/>
                </a:lnTo>
                <a:lnTo>
                  <a:pt x="5703506" y="3060699"/>
                </a:lnTo>
                <a:lnTo>
                  <a:pt x="5656724" y="3086099"/>
                </a:lnTo>
                <a:lnTo>
                  <a:pt x="5560877" y="3111499"/>
                </a:lnTo>
                <a:lnTo>
                  <a:pt x="5510510" y="3124199"/>
                </a:lnTo>
                <a:lnTo>
                  <a:pt x="5459957" y="3149599"/>
                </a:lnTo>
                <a:lnTo>
                  <a:pt x="5409227" y="3162299"/>
                </a:lnTo>
                <a:lnTo>
                  <a:pt x="5358327" y="3162299"/>
                </a:lnTo>
                <a:lnTo>
                  <a:pt x="5204698" y="3200399"/>
                </a:lnTo>
                <a:lnTo>
                  <a:pt x="3556062" y="3200399"/>
                </a:lnTo>
                <a:lnTo>
                  <a:pt x="3504877" y="3187699"/>
                </a:lnTo>
                <a:lnTo>
                  <a:pt x="0" y="3187699"/>
                </a:lnTo>
                <a:lnTo>
                  <a:pt x="0" y="533399"/>
                </a:lnTo>
                <a:lnTo>
                  <a:pt x="4473721" y="533399"/>
                </a:lnTo>
                <a:lnTo>
                  <a:pt x="4526177" y="520699"/>
                </a:lnTo>
                <a:lnTo>
                  <a:pt x="4631031" y="520699"/>
                </a:lnTo>
                <a:lnTo>
                  <a:pt x="4683412" y="507999"/>
                </a:lnTo>
                <a:close/>
              </a:path>
              <a:path extrusionOk="0" h="6134100" w="6562090">
                <a:moveTo>
                  <a:pt x="0" y="0"/>
                </a:moveTo>
                <a:lnTo>
                  <a:pt x="3098712" y="0"/>
                </a:lnTo>
                <a:lnTo>
                  <a:pt x="3179939" y="76199"/>
                </a:lnTo>
                <a:lnTo>
                  <a:pt x="3220963" y="101599"/>
                </a:lnTo>
                <a:lnTo>
                  <a:pt x="3262361" y="139699"/>
                </a:lnTo>
                <a:lnTo>
                  <a:pt x="3304208" y="165099"/>
                </a:lnTo>
                <a:lnTo>
                  <a:pt x="3346577" y="203199"/>
                </a:lnTo>
                <a:lnTo>
                  <a:pt x="3389543" y="228599"/>
                </a:lnTo>
                <a:lnTo>
                  <a:pt x="3477569" y="279399"/>
                </a:lnTo>
                <a:lnTo>
                  <a:pt x="3522776" y="304799"/>
                </a:lnTo>
                <a:lnTo>
                  <a:pt x="3568881" y="330199"/>
                </a:lnTo>
                <a:lnTo>
                  <a:pt x="3615956" y="355599"/>
                </a:lnTo>
                <a:lnTo>
                  <a:pt x="3660180" y="380999"/>
                </a:lnTo>
                <a:lnTo>
                  <a:pt x="3704975" y="393699"/>
                </a:lnTo>
                <a:lnTo>
                  <a:pt x="3750307" y="419099"/>
                </a:lnTo>
                <a:lnTo>
                  <a:pt x="3796140" y="431799"/>
                </a:lnTo>
                <a:lnTo>
                  <a:pt x="3842438" y="457199"/>
                </a:lnTo>
                <a:lnTo>
                  <a:pt x="3983763" y="495299"/>
                </a:lnTo>
                <a:lnTo>
                  <a:pt x="4031562" y="495299"/>
                </a:lnTo>
                <a:lnTo>
                  <a:pt x="4127984" y="520699"/>
                </a:lnTo>
                <a:lnTo>
                  <a:pt x="4176535" y="520699"/>
                </a:lnTo>
                <a:lnTo>
                  <a:pt x="4225265" y="533399"/>
                </a:lnTo>
                <a:lnTo>
                  <a:pt x="0" y="533399"/>
                </a:lnTo>
                <a:lnTo>
                  <a:pt x="0" y="0"/>
                </a:lnTo>
                <a:close/>
              </a:path>
              <a:path extrusionOk="0" h="6134100" w="6562090">
                <a:moveTo>
                  <a:pt x="4944509" y="482599"/>
                </a:moveTo>
                <a:lnTo>
                  <a:pt x="5593683" y="482599"/>
                </a:lnTo>
                <a:lnTo>
                  <a:pt x="5692268" y="507999"/>
                </a:lnTo>
                <a:lnTo>
                  <a:pt x="4788037" y="507999"/>
                </a:lnTo>
                <a:lnTo>
                  <a:pt x="4892425" y="495299"/>
                </a:lnTo>
                <a:lnTo>
                  <a:pt x="4944509" y="482599"/>
                </a:lnTo>
                <a:close/>
              </a:path>
              <a:path extrusionOk="0" h="6134100" w="6562090">
                <a:moveTo>
                  <a:pt x="5098090" y="469899"/>
                </a:moveTo>
                <a:lnTo>
                  <a:pt x="5445379" y="469899"/>
                </a:lnTo>
                <a:lnTo>
                  <a:pt x="5494863" y="482599"/>
                </a:lnTo>
                <a:lnTo>
                  <a:pt x="5048413" y="482599"/>
                </a:lnTo>
                <a:lnTo>
                  <a:pt x="5098090" y="469899"/>
                </a:lnTo>
                <a:close/>
              </a:path>
            </a:pathLst>
          </a:custGeom>
          <a:solidFill>
            <a:srgbClr val="1D1B4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 name="Google Shape;30;p4"/>
          <p:cNvSpPr/>
          <p:nvPr/>
        </p:nvSpPr>
        <p:spPr>
          <a:xfrm>
            <a:off x="1176197" y="2218473"/>
            <a:ext cx="7967980" cy="5996940"/>
          </a:xfrm>
          <a:custGeom>
            <a:rect b="b" l="l" r="r" t="t"/>
            <a:pathLst>
              <a:path extrusionOk="0" h="5996940" w="7967980">
                <a:moveTo>
                  <a:pt x="7967827" y="0"/>
                </a:moveTo>
                <a:lnTo>
                  <a:pt x="7820330" y="0"/>
                </a:lnTo>
                <a:lnTo>
                  <a:pt x="7820330" y="5849112"/>
                </a:lnTo>
                <a:lnTo>
                  <a:pt x="0" y="5849112"/>
                </a:lnTo>
                <a:lnTo>
                  <a:pt x="0" y="5996419"/>
                </a:lnTo>
                <a:lnTo>
                  <a:pt x="7967827" y="5996419"/>
                </a:lnTo>
                <a:lnTo>
                  <a:pt x="7967827" y="5849112"/>
                </a:lnTo>
                <a:lnTo>
                  <a:pt x="7967827" y="0"/>
                </a:lnTo>
                <a:close/>
              </a:path>
            </a:pathLst>
          </a:custGeom>
          <a:solidFill>
            <a:srgbClr val="1D1B4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 name="Google Shape;31;p4"/>
          <p:cNvSpPr/>
          <p:nvPr/>
        </p:nvSpPr>
        <p:spPr>
          <a:xfrm>
            <a:off x="1028706" y="2071161"/>
            <a:ext cx="7967980" cy="5996305"/>
          </a:xfrm>
          <a:custGeom>
            <a:rect b="b" l="l" r="r" t="t"/>
            <a:pathLst>
              <a:path extrusionOk="0" h="5996305" w="7967980">
                <a:moveTo>
                  <a:pt x="7967833" y="5996135"/>
                </a:moveTo>
                <a:lnTo>
                  <a:pt x="0" y="5996135"/>
                </a:lnTo>
                <a:lnTo>
                  <a:pt x="0" y="0"/>
                </a:lnTo>
                <a:lnTo>
                  <a:pt x="7967833" y="0"/>
                </a:lnTo>
                <a:lnTo>
                  <a:pt x="7967833" y="5996135"/>
                </a:lnTo>
                <a:close/>
              </a:path>
            </a:pathLst>
          </a:custGeom>
          <a:solidFill>
            <a:srgbClr val="8F8BC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 name="Google Shape;32;p4"/>
          <p:cNvSpPr/>
          <p:nvPr/>
        </p:nvSpPr>
        <p:spPr>
          <a:xfrm>
            <a:off x="9652749" y="1228394"/>
            <a:ext cx="7606030" cy="3796029"/>
          </a:xfrm>
          <a:custGeom>
            <a:rect b="b" l="l" r="r" t="t"/>
            <a:pathLst>
              <a:path extrusionOk="0" h="3796029" w="7606030">
                <a:moveTo>
                  <a:pt x="7605801" y="0"/>
                </a:moveTo>
                <a:lnTo>
                  <a:pt x="7458316" y="0"/>
                </a:lnTo>
                <a:lnTo>
                  <a:pt x="7458316" y="3648227"/>
                </a:lnTo>
                <a:lnTo>
                  <a:pt x="0" y="3648227"/>
                </a:lnTo>
                <a:lnTo>
                  <a:pt x="0" y="3795534"/>
                </a:lnTo>
                <a:lnTo>
                  <a:pt x="7605801" y="3795534"/>
                </a:lnTo>
                <a:lnTo>
                  <a:pt x="7605801" y="3648227"/>
                </a:lnTo>
                <a:lnTo>
                  <a:pt x="7605801" y="0"/>
                </a:lnTo>
                <a:close/>
              </a:path>
            </a:pathLst>
          </a:custGeom>
          <a:solidFill>
            <a:srgbClr val="1D1B4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 name="Google Shape;33;p4"/>
          <p:cNvSpPr/>
          <p:nvPr/>
        </p:nvSpPr>
        <p:spPr>
          <a:xfrm>
            <a:off x="9505279" y="1081085"/>
            <a:ext cx="7606030" cy="3796029"/>
          </a:xfrm>
          <a:custGeom>
            <a:rect b="b" l="l" r="r" t="t"/>
            <a:pathLst>
              <a:path extrusionOk="0" h="3796029" w="7606030">
                <a:moveTo>
                  <a:pt x="7605794" y="3795901"/>
                </a:moveTo>
                <a:lnTo>
                  <a:pt x="0" y="3795901"/>
                </a:lnTo>
                <a:lnTo>
                  <a:pt x="0" y="0"/>
                </a:lnTo>
                <a:lnTo>
                  <a:pt x="7605794" y="0"/>
                </a:lnTo>
                <a:lnTo>
                  <a:pt x="7605794" y="3795901"/>
                </a:lnTo>
                <a:close/>
              </a:path>
            </a:pathLst>
          </a:custGeom>
          <a:solidFill>
            <a:srgbClr val="A881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 name="Google Shape;34;p4"/>
          <p:cNvSpPr/>
          <p:nvPr/>
        </p:nvSpPr>
        <p:spPr>
          <a:xfrm>
            <a:off x="14687973" y="378435"/>
            <a:ext cx="3610276" cy="2236985"/>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5" name="Google Shape;35;p4"/>
          <p:cNvSpPr/>
          <p:nvPr/>
        </p:nvSpPr>
        <p:spPr>
          <a:xfrm>
            <a:off x="9943764" y="3017739"/>
            <a:ext cx="133350" cy="13335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 name="Google Shape;36;p4"/>
          <p:cNvSpPr/>
          <p:nvPr/>
        </p:nvSpPr>
        <p:spPr>
          <a:xfrm>
            <a:off x="9943764" y="3532089"/>
            <a:ext cx="133350" cy="13335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 name="Google Shape;37;p4"/>
          <p:cNvSpPr/>
          <p:nvPr/>
        </p:nvSpPr>
        <p:spPr>
          <a:xfrm>
            <a:off x="309200" y="7607220"/>
            <a:ext cx="3379666" cy="2680191"/>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 name="Google Shape;38;p4"/>
          <p:cNvSpPr/>
          <p:nvPr/>
        </p:nvSpPr>
        <p:spPr>
          <a:xfrm>
            <a:off x="729953" y="854739"/>
            <a:ext cx="4254035" cy="175630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9" name="Google Shape;39;p4"/>
          <p:cNvSpPr/>
          <p:nvPr/>
        </p:nvSpPr>
        <p:spPr>
          <a:xfrm>
            <a:off x="16258577" y="5916811"/>
            <a:ext cx="1673975" cy="4152116"/>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0" name="Google Shape;40;p4"/>
          <p:cNvSpPr/>
          <p:nvPr/>
        </p:nvSpPr>
        <p:spPr>
          <a:xfrm>
            <a:off x="1803656" y="4400763"/>
            <a:ext cx="142875" cy="142875"/>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1" name="Google Shape;41;p4"/>
          <p:cNvSpPr/>
          <p:nvPr/>
        </p:nvSpPr>
        <p:spPr>
          <a:xfrm>
            <a:off x="1803656" y="4962738"/>
            <a:ext cx="142875" cy="142875"/>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2" name="Google Shape;42;p4"/>
          <p:cNvSpPr/>
          <p:nvPr/>
        </p:nvSpPr>
        <p:spPr>
          <a:xfrm>
            <a:off x="1803656" y="5524713"/>
            <a:ext cx="142875" cy="142875"/>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 name="Google Shape;43;p4"/>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6" name="Shape 46"/>
        <p:cNvGrpSpPr/>
        <p:nvPr/>
      </p:nvGrpSpPr>
      <p:grpSpPr>
        <a:xfrm>
          <a:off x="0" y="0"/>
          <a:ext cx="0" cy="0"/>
          <a:chOff x="0" y="0"/>
          <a:chExt cx="0" cy="0"/>
        </a:xfrm>
      </p:grpSpPr>
      <p:sp>
        <p:nvSpPr>
          <p:cNvPr id="47" name="Google Shape;47;p5"/>
          <p:cNvSpPr txBox="1"/>
          <p:nvPr>
            <p:ph type="ctrTitle"/>
          </p:nvPr>
        </p:nvSpPr>
        <p:spPr>
          <a:xfrm>
            <a:off x="1371600" y="3188970"/>
            <a:ext cx="15544800" cy="21602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5"/>
          <p:cNvSpPr txBox="1"/>
          <p:nvPr>
            <p:ph idx="1" type="subTitle"/>
          </p:nvPr>
        </p:nvSpPr>
        <p:spPr>
          <a:xfrm>
            <a:off x="2743200" y="5760720"/>
            <a:ext cx="12801600" cy="25717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2" name="Shape 52"/>
        <p:cNvGrpSpPr/>
        <p:nvPr/>
      </p:nvGrpSpPr>
      <p:grpSpPr>
        <a:xfrm>
          <a:off x="0" y="0"/>
          <a:ext cx="0" cy="0"/>
          <a:chOff x="0" y="0"/>
          <a:chExt cx="0" cy="0"/>
        </a:xfrm>
      </p:grpSpPr>
      <p:sp>
        <p:nvSpPr>
          <p:cNvPr id="53" name="Google Shape;53;p6"/>
          <p:cNvSpPr txBox="1"/>
          <p:nvPr>
            <p:ph type="title"/>
          </p:nvPr>
        </p:nvSpPr>
        <p:spPr>
          <a:xfrm>
            <a:off x="5146589" y="2809849"/>
            <a:ext cx="7994820" cy="36601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6"/>
          <p:cNvSpPr txBox="1"/>
          <p:nvPr>
            <p:ph idx="1" type="body"/>
          </p:nvPr>
        </p:nvSpPr>
        <p:spPr>
          <a:xfrm>
            <a:off x="91440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6"/>
          <p:cNvSpPr txBox="1"/>
          <p:nvPr>
            <p:ph idx="2" type="body"/>
          </p:nvPr>
        </p:nvSpPr>
        <p:spPr>
          <a:xfrm>
            <a:off x="941832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6"/>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46589" y="2809849"/>
            <a:ext cx="7994820" cy="366014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20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313837" y="3051942"/>
            <a:ext cx="9660324" cy="466852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2000" u="none" cap="none" strike="noStrike">
                <a:solidFill>
                  <a:schemeClr val="lt1"/>
                </a:solidFill>
                <a:latin typeface="Trebuchet MS"/>
                <a:ea typeface="Trebuchet MS"/>
                <a:cs typeface="Trebuchet MS"/>
                <a:sym typeface="Trebuchet MS"/>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2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9.jpg"/></Relationships>
</file>

<file path=ppt/slides/_rels/slide11.xml.rels><?xml version="1.0" encoding="UTF-8" standalone="yes"?><Relationships xmlns="http://schemas.openxmlformats.org/package/2006/relationships"><Relationship Id="rId11" Type="http://schemas.openxmlformats.org/officeDocument/2006/relationships/image" Target="../media/image31.png"/><Relationship Id="rId10" Type="http://schemas.openxmlformats.org/officeDocument/2006/relationships/hyperlink" Target="https://en.wikipedia.org/wiki/Graphical_user_interface" TargetMode="External"/><Relationship Id="rId13" Type="http://schemas.openxmlformats.org/officeDocument/2006/relationships/image" Target="../media/image36.png"/><Relationship Id="rId12" Type="http://schemas.openxmlformats.org/officeDocument/2006/relationships/image" Target="../media/image32.png"/><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3.jpg"/><Relationship Id="rId4" Type="http://schemas.openxmlformats.org/officeDocument/2006/relationships/image" Target="../media/image37.jpg"/><Relationship Id="rId9" Type="http://schemas.openxmlformats.org/officeDocument/2006/relationships/hyperlink" Target="https://en.wikipedia.org/wiki/Tk_(software)" TargetMode="External"/><Relationship Id="rId14" Type="http://schemas.openxmlformats.org/officeDocument/2006/relationships/image" Target="../media/image35.png"/><Relationship Id="rId5" Type="http://schemas.openxmlformats.org/officeDocument/2006/relationships/image" Target="../media/image34.png"/><Relationship Id="rId6" Type="http://schemas.openxmlformats.org/officeDocument/2006/relationships/image" Target="../media/image39.png"/><Relationship Id="rId7" Type="http://schemas.openxmlformats.org/officeDocument/2006/relationships/hyperlink" Target="https://en.wikipedia.org/wiki/Python_(programming_language)" TargetMode="External"/><Relationship Id="rId8" Type="http://schemas.openxmlformats.org/officeDocument/2006/relationships/hyperlink" Target="https://en.wikipedia.org/wiki/Language_bind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8.png"/><Relationship Id="rId4" Type="http://schemas.openxmlformats.org/officeDocument/2006/relationships/image" Target="../media/image43.png"/><Relationship Id="rId5" Type="http://schemas.openxmlformats.org/officeDocument/2006/relationships/image" Target="../media/image46.png"/><Relationship Id="rId6" Type="http://schemas.openxmlformats.org/officeDocument/2006/relationships/image" Target="../media/image4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9.jpg"/><Relationship Id="rId4" Type="http://schemas.openxmlformats.org/officeDocument/2006/relationships/image" Target="../media/image4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0.jpg"/><Relationship Id="rId4" Type="http://schemas.openxmlformats.org/officeDocument/2006/relationships/image" Target="../media/image4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10.png"/><Relationship Id="rId5" Type="http://schemas.openxmlformats.org/officeDocument/2006/relationships/image" Target="../media/image4.png"/><Relationship Id="rId6" Type="http://schemas.openxmlformats.org/officeDocument/2006/relationships/image" Target="../media/image9.jpg"/><Relationship Id="rId7" Type="http://schemas.openxmlformats.org/officeDocument/2006/relationships/image" Target="../media/image1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5.png"/><Relationship Id="rId4" Type="http://schemas.openxmlformats.org/officeDocument/2006/relationships/image" Target="../media/image28.png"/><Relationship Id="rId5"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6.jpg"/><Relationship Id="rId4" Type="http://schemas.openxmlformats.org/officeDocument/2006/relationships/image" Target="../media/image18.png"/><Relationship Id="rId5" Type="http://schemas.openxmlformats.org/officeDocument/2006/relationships/image" Target="../media/image24.png"/><Relationship Id="rId6"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 name="Shape 62"/>
        <p:cNvGrpSpPr/>
        <p:nvPr/>
      </p:nvGrpSpPr>
      <p:grpSpPr>
        <a:xfrm>
          <a:off x="0" y="0"/>
          <a:ext cx="0" cy="0"/>
          <a:chOff x="0" y="0"/>
          <a:chExt cx="0" cy="0"/>
        </a:xfrm>
      </p:grpSpPr>
      <p:sp>
        <p:nvSpPr>
          <p:cNvPr id="63" name="Google Shape;63;p7"/>
          <p:cNvSpPr/>
          <p:nvPr/>
        </p:nvSpPr>
        <p:spPr>
          <a:xfrm>
            <a:off x="0" y="0"/>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solidFill>
            <a:srgbClr val="FFCD2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4" name="Google Shape;64;p7"/>
          <p:cNvSpPr/>
          <p:nvPr/>
        </p:nvSpPr>
        <p:spPr>
          <a:xfrm>
            <a:off x="925448" y="1485454"/>
            <a:ext cx="17029871" cy="88015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5" name="Google Shape;65;p7"/>
          <p:cNvSpPr txBox="1"/>
          <p:nvPr>
            <p:ph idx="1" type="body"/>
          </p:nvPr>
        </p:nvSpPr>
        <p:spPr>
          <a:xfrm>
            <a:off x="4313837" y="3051942"/>
            <a:ext cx="9660324" cy="4668520"/>
          </a:xfrm>
          <a:prstGeom prst="rect">
            <a:avLst/>
          </a:prstGeom>
          <a:noFill/>
          <a:ln>
            <a:noFill/>
          </a:ln>
        </p:spPr>
        <p:txBody>
          <a:bodyPr anchorCtr="0" anchor="t" bIns="0" lIns="0" spcFirstLastPara="1" rIns="0" wrap="square" tIns="12700">
            <a:spAutoFit/>
          </a:bodyPr>
          <a:lstStyle/>
          <a:p>
            <a:pPr indent="0" lvl="0" marL="12065" marR="5080" rtl="0" algn="ctr">
              <a:lnSpc>
                <a:spcPct val="100000"/>
              </a:lnSpc>
              <a:spcBef>
                <a:spcPts val="0"/>
              </a:spcBef>
              <a:spcAft>
                <a:spcPts val="0"/>
              </a:spcAft>
              <a:buNone/>
            </a:pPr>
            <a:r>
              <a:rPr lang="en-US"/>
              <a:t>Advanced  Project for AI</a:t>
            </a:r>
            <a:endParaRPr/>
          </a:p>
          <a:p>
            <a:pPr indent="0" lvl="0" marL="0" rtl="0" algn="ctr">
              <a:lnSpc>
                <a:spcPct val="100000"/>
              </a:lnSpc>
              <a:spcBef>
                <a:spcPts val="4155"/>
              </a:spcBef>
              <a:spcAft>
                <a:spcPts val="0"/>
              </a:spcAft>
              <a:buNone/>
            </a:pPr>
            <a:r>
              <a:rPr lang="en-US" sz="3000"/>
              <a:t>Yang Hyung Jeong Prof.</a:t>
            </a:r>
            <a:endParaRPr sz="3000"/>
          </a:p>
        </p:txBody>
      </p:sp>
      <p:sp>
        <p:nvSpPr>
          <p:cNvPr id="66" name="Google Shape;66;p7"/>
          <p:cNvSpPr txBox="1"/>
          <p:nvPr>
            <p:ph type="title"/>
          </p:nvPr>
        </p:nvSpPr>
        <p:spPr>
          <a:xfrm>
            <a:off x="6483877" y="2184118"/>
            <a:ext cx="532066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000">
                <a:solidFill>
                  <a:srgbClr val="FFFFFF"/>
                </a:solidFill>
              </a:rPr>
              <a:t>Chonnam National University</a:t>
            </a:r>
            <a:endParaRPr sz="3000"/>
          </a:p>
        </p:txBody>
      </p:sp>
      <p:sp>
        <p:nvSpPr>
          <p:cNvPr id="67" name="Google Shape;67;p7"/>
          <p:cNvSpPr/>
          <p:nvPr/>
        </p:nvSpPr>
        <p:spPr>
          <a:xfrm>
            <a:off x="7703164" y="0"/>
            <a:ext cx="2438012" cy="119253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6" name="Shape 176"/>
        <p:cNvGrpSpPr/>
        <p:nvPr/>
      </p:nvGrpSpPr>
      <p:grpSpPr>
        <a:xfrm>
          <a:off x="0" y="0"/>
          <a:ext cx="0" cy="0"/>
          <a:chOff x="0" y="0"/>
          <a:chExt cx="0" cy="0"/>
        </a:xfrm>
      </p:grpSpPr>
      <p:sp>
        <p:nvSpPr>
          <p:cNvPr id="177" name="Google Shape;177;p16"/>
          <p:cNvSpPr/>
          <p:nvPr/>
        </p:nvSpPr>
        <p:spPr>
          <a:xfrm>
            <a:off x="0" y="5"/>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solidFill>
            <a:srgbClr val="18181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8" name="Google Shape;178;p16"/>
          <p:cNvSpPr/>
          <p:nvPr/>
        </p:nvSpPr>
        <p:spPr>
          <a:xfrm>
            <a:off x="2644673" y="2714899"/>
            <a:ext cx="13344539" cy="556258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9" name="Google Shape;179;p16"/>
          <p:cNvSpPr txBox="1"/>
          <p:nvPr>
            <p:ph type="title"/>
          </p:nvPr>
        </p:nvSpPr>
        <p:spPr>
          <a:xfrm>
            <a:off x="1016000" y="971619"/>
            <a:ext cx="7850505" cy="124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8000">
                <a:solidFill>
                  <a:srgbClr val="FFFFFF"/>
                </a:solidFill>
              </a:rPr>
              <a:t>Project Analysis</a:t>
            </a:r>
            <a:endParaRPr sz="8000"/>
          </a:p>
        </p:txBody>
      </p:sp>
      <p:sp>
        <p:nvSpPr>
          <p:cNvPr id="180" name="Google Shape;180;p16"/>
          <p:cNvSpPr txBox="1"/>
          <p:nvPr/>
        </p:nvSpPr>
        <p:spPr>
          <a:xfrm>
            <a:off x="5714674" y="8596768"/>
            <a:ext cx="6249670" cy="543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400">
                <a:solidFill>
                  <a:srgbClr val="FFFFFF"/>
                </a:solidFill>
                <a:latin typeface="Arial"/>
                <a:ea typeface="Arial"/>
                <a:cs typeface="Arial"/>
                <a:sym typeface="Arial"/>
              </a:rPr>
              <a:t>Recorded video on Zoom Class</a:t>
            </a:r>
            <a:endParaRPr sz="34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7"/>
          <p:cNvSpPr/>
          <p:nvPr/>
        </p:nvSpPr>
        <p:spPr>
          <a:xfrm>
            <a:off x="2720071" y="3195492"/>
            <a:ext cx="3714749" cy="10001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6" name="Google Shape;186;p17"/>
          <p:cNvSpPr/>
          <p:nvPr/>
        </p:nvSpPr>
        <p:spPr>
          <a:xfrm>
            <a:off x="2720071" y="7195139"/>
            <a:ext cx="3714749" cy="114299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7" name="Google Shape;187;p17"/>
          <p:cNvSpPr txBox="1"/>
          <p:nvPr>
            <p:ph type="title"/>
          </p:nvPr>
        </p:nvSpPr>
        <p:spPr>
          <a:xfrm>
            <a:off x="870479" y="692746"/>
            <a:ext cx="8063865" cy="109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7000">
                <a:solidFill>
                  <a:srgbClr val="FFFFFF"/>
                </a:solidFill>
                <a:latin typeface="Arial"/>
                <a:ea typeface="Arial"/>
                <a:cs typeface="Arial"/>
                <a:sym typeface="Arial"/>
              </a:rPr>
              <a:t>Project Implement</a:t>
            </a:r>
            <a:endParaRPr sz="7000">
              <a:latin typeface="Arial"/>
              <a:ea typeface="Arial"/>
              <a:cs typeface="Arial"/>
              <a:sym typeface="Arial"/>
            </a:endParaRPr>
          </a:p>
        </p:txBody>
      </p:sp>
      <p:sp>
        <p:nvSpPr>
          <p:cNvPr id="188" name="Google Shape;188;p17"/>
          <p:cNvSpPr/>
          <p:nvPr/>
        </p:nvSpPr>
        <p:spPr>
          <a:xfrm>
            <a:off x="8609045" y="3212030"/>
            <a:ext cx="114300" cy="1143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9" name="Google Shape;189;p17"/>
          <p:cNvSpPr/>
          <p:nvPr/>
        </p:nvSpPr>
        <p:spPr>
          <a:xfrm>
            <a:off x="8609045" y="4088331"/>
            <a:ext cx="114300" cy="1143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0" name="Google Shape;190;p17"/>
          <p:cNvSpPr txBox="1"/>
          <p:nvPr/>
        </p:nvSpPr>
        <p:spPr>
          <a:xfrm>
            <a:off x="8888346" y="2257869"/>
            <a:ext cx="7871459" cy="2078355"/>
          </a:xfrm>
          <a:prstGeom prst="rect">
            <a:avLst/>
          </a:prstGeom>
          <a:noFill/>
          <a:ln>
            <a:noFill/>
          </a:ln>
        </p:spPr>
        <p:txBody>
          <a:bodyPr anchorCtr="0" anchor="t" bIns="0" lIns="0" spcFirstLastPara="1" rIns="0" wrap="square" tIns="12700">
            <a:spAutoFit/>
          </a:bodyPr>
          <a:lstStyle/>
          <a:p>
            <a:pPr indent="0" lvl="0" marL="1185545" marR="0" rtl="0" algn="l">
              <a:lnSpc>
                <a:spcPct val="100000"/>
              </a:lnSpc>
              <a:spcBef>
                <a:spcPts val="0"/>
              </a:spcBef>
              <a:spcAft>
                <a:spcPts val="0"/>
              </a:spcAft>
              <a:buNone/>
            </a:pPr>
            <a:r>
              <a:rPr lang="en-US" sz="3500">
                <a:solidFill>
                  <a:srgbClr val="FFFFFF"/>
                </a:solidFill>
                <a:latin typeface="Arial"/>
                <a:ea typeface="Arial"/>
                <a:cs typeface="Arial"/>
                <a:sym typeface="Arial"/>
              </a:rPr>
              <a:t>TKINTER</a:t>
            </a:r>
            <a:endParaRPr sz="3500">
              <a:latin typeface="Arial"/>
              <a:ea typeface="Arial"/>
              <a:cs typeface="Arial"/>
              <a:sym typeface="Arial"/>
            </a:endParaRPr>
          </a:p>
          <a:p>
            <a:pPr indent="81915" lvl="0" marL="12700" marR="5080" rtl="0" algn="l">
              <a:lnSpc>
                <a:spcPct val="114999"/>
              </a:lnSpc>
              <a:spcBef>
                <a:spcPts val="1610"/>
              </a:spcBef>
              <a:spcAft>
                <a:spcPts val="0"/>
              </a:spcAft>
              <a:buNone/>
            </a:pPr>
            <a:r>
              <a:rPr lang="en-US" sz="2500">
                <a:solidFill>
                  <a:srgbClr val="FFFFFF"/>
                </a:solidFill>
                <a:latin typeface="Arial"/>
                <a:ea typeface="Arial"/>
                <a:cs typeface="Arial"/>
                <a:sym typeface="Arial"/>
              </a:rPr>
              <a:t>Tkinter is a </a:t>
            </a:r>
            <a:r>
              <a:rPr lang="en-US" sz="2500" u="sng">
                <a:solidFill>
                  <a:schemeClr val="hlink"/>
                </a:solidFill>
                <a:latin typeface="Arial"/>
                <a:ea typeface="Arial"/>
                <a:cs typeface="Arial"/>
                <a:sym typeface="Arial"/>
                <a:hlinkClick r:id="rId7"/>
              </a:rPr>
              <a:t>Python </a:t>
            </a:r>
            <a:r>
              <a:rPr lang="en-US" sz="2500" u="sng">
                <a:solidFill>
                  <a:schemeClr val="hlink"/>
                </a:solidFill>
                <a:latin typeface="Arial"/>
                <a:ea typeface="Arial"/>
                <a:cs typeface="Arial"/>
                <a:sym typeface="Arial"/>
                <a:hlinkClick r:id="rId8"/>
              </a:rPr>
              <a:t>binding </a:t>
            </a:r>
            <a:r>
              <a:rPr lang="en-US" sz="2500">
                <a:solidFill>
                  <a:srgbClr val="FFFFFF"/>
                </a:solidFill>
                <a:latin typeface="Arial"/>
                <a:ea typeface="Arial"/>
                <a:cs typeface="Arial"/>
                <a:sym typeface="Arial"/>
              </a:rPr>
              <a:t>to the </a:t>
            </a:r>
            <a:r>
              <a:rPr lang="en-US" sz="2500" u="sng">
                <a:solidFill>
                  <a:schemeClr val="hlink"/>
                </a:solidFill>
                <a:latin typeface="Arial"/>
                <a:ea typeface="Arial"/>
                <a:cs typeface="Arial"/>
                <a:sym typeface="Arial"/>
                <a:hlinkClick r:id="rId9"/>
              </a:rPr>
              <a:t>Tk </a:t>
            </a:r>
            <a:r>
              <a:rPr lang="en-US" sz="2500" u="sng">
                <a:solidFill>
                  <a:schemeClr val="hlink"/>
                </a:solidFill>
                <a:latin typeface="Arial"/>
                <a:ea typeface="Arial"/>
                <a:cs typeface="Arial"/>
                <a:sym typeface="Arial"/>
                <a:hlinkClick r:id="rId10"/>
              </a:rPr>
              <a:t>GUI </a:t>
            </a:r>
            <a:r>
              <a:rPr lang="en-US" sz="2500">
                <a:solidFill>
                  <a:srgbClr val="FFFFFF"/>
                </a:solidFill>
                <a:latin typeface="Arial"/>
                <a:ea typeface="Arial"/>
                <a:cs typeface="Arial"/>
                <a:sym typeface="Arial"/>
              </a:rPr>
              <a:t>toolkit. It is  the standard Python interface to the Tk GUI toolkit  Tkinter is easy for beginners to design GUI</a:t>
            </a:r>
            <a:endParaRPr sz="2500">
              <a:latin typeface="Arial"/>
              <a:ea typeface="Arial"/>
              <a:cs typeface="Arial"/>
              <a:sym typeface="Arial"/>
            </a:endParaRPr>
          </a:p>
        </p:txBody>
      </p:sp>
      <p:sp>
        <p:nvSpPr>
          <p:cNvPr id="191" name="Google Shape;191;p17"/>
          <p:cNvSpPr/>
          <p:nvPr/>
        </p:nvSpPr>
        <p:spPr>
          <a:xfrm>
            <a:off x="8609045" y="6547469"/>
            <a:ext cx="114300" cy="1143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2" name="Google Shape;192;p17"/>
          <p:cNvSpPr/>
          <p:nvPr/>
        </p:nvSpPr>
        <p:spPr>
          <a:xfrm>
            <a:off x="8609045" y="6985619"/>
            <a:ext cx="114300" cy="1143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3" name="Google Shape;193;p17"/>
          <p:cNvSpPr/>
          <p:nvPr/>
        </p:nvSpPr>
        <p:spPr>
          <a:xfrm>
            <a:off x="8609045" y="7423769"/>
            <a:ext cx="114300" cy="11430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4" name="Google Shape;194;p17"/>
          <p:cNvSpPr/>
          <p:nvPr/>
        </p:nvSpPr>
        <p:spPr>
          <a:xfrm>
            <a:off x="8609045" y="7861919"/>
            <a:ext cx="114300" cy="1143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5" name="Google Shape;195;p17"/>
          <p:cNvSpPr/>
          <p:nvPr/>
        </p:nvSpPr>
        <p:spPr>
          <a:xfrm>
            <a:off x="8609045" y="8300069"/>
            <a:ext cx="114300" cy="1143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6" name="Google Shape;196;p17"/>
          <p:cNvSpPr/>
          <p:nvPr/>
        </p:nvSpPr>
        <p:spPr>
          <a:xfrm>
            <a:off x="8609045" y="8738219"/>
            <a:ext cx="114300" cy="1143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7" name="Google Shape;197;p17"/>
          <p:cNvSpPr txBox="1"/>
          <p:nvPr/>
        </p:nvSpPr>
        <p:spPr>
          <a:xfrm>
            <a:off x="8888346" y="5550166"/>
            <a:ext cx="8482330" cy="3435985"/>
          </a:xfrm>
          <a:prstGeom prst="rect">
            <a:avLst/>
          </a:prstGeom>
          <a:noFill/>
          <a:ln>
            <a:noFill/>
          </a:ln>
        </p:spPr>
        <p:txBody>
          <a:bodyPr anchorCtr="0" anchor="t" bIns="0" lIns="0" spcFirstLastPara="1" rIns="0" wrap="square" tIns="12700">
            <a:spAutoFit/>
          </a:bodyPr>
          <a:lstStyle/>
          <a:p>
            <a:pPr indent="0" lvl="0" marL="1185545" marR="0" rtl="0" algn="l">
              <a:lnSpc>
                <a:spcPct val="100000"/>
              </a:lnSpc>
              <a:spcBef>
                <a:spcPts val="0"/>
              </a:spcBef>
              <a:spcAft>
                <a:spcPts val="0"/>
              </a:spcAft>
              <a:buNone/>
            </a:pPr>
            <a:r>
              <a:rPr lang="en-US" sz="3500">
                <a:solidFill>
                  <a:srgbClr val="FFFFFF"/>
                </a:solidFill>
                <a:latin typeface="Arial"/>
                <a:ea typeface="Arial"/>
                <a:cs typeface="Arial"/>
                <a:sym typeface="Arial"/>
              </a:rPr>
              <a:t>PYTORCH</a:t>
            </a:r>
            <a:endParaRPr sz="3500">
              <a:latin typeface="Arial"/>
              <a:ea typeface="Arial"/>
              <a:cs typeface="Arial"/>
              <a:sym typeface="Arial"/>
            </a:endParaRPr>
          </a:p>
          <a:p>
            <a:pPr indent="0" lvl="0" marL="12700" marR="0" rtl="0" algn="l">
              <a:lnSpc>
                <a:spcPct val="100000"/>
              </a:lnSpc>
              <a:spcBef>
                <a:spcPts val="2400"/>
              </a:spcBef>
              <a:spcAft>
                <a:spcPts val="0"/>
              </a:spcAft>
              <a:buNone/>
            </a:pPr>
            <a:r>
              <a:rPr lang="en-US" sz="2500">
                <a:solidFill>
                  <a:srgbClr val="FFFFFF"/>
                </a:solidFill>
                <a:latin typeface="Arial"/>
                <a:ea typeface="Arial"/>
                <a:cs typeface="Arial"/>
                <a:sym typeface="Arial"/>
              </a:rPr>
              <a:t>It is easy to learn and simpler to code.</a:t>
            </a:r>
            <a:endParaRPr sz="2500">
              <a:latin typeface="Arial"/>
              <a:ea typeface="Arial"/>
              <a:cs typeface="Arial"/>
              <a:sym typeface="Arial"/>
            </a:endParaRPr>
          </a:p>
          <a:p>
            <a:pPr indent="0" lvl="0" marL="12700" marR="5080" rtl="0" algn="l">
              <a:lnSpc>
                <a:spcPct val="114999"/>
              </a:lnSpc>
              <a:spcBef>
                <a:spcPts val="0"/>
              </a:spcBef>
              <a:spcAft>
                <a:spcPts val="0"/>
              </a:spcAft>
              <a:buNone/>
            </a:pPr>
            <a:r>
              <a:rPr lang="en-US" sz="2500">
                <a:solidFill>
                  <a:srgbClr val="FFFFFF"/>
                </a:solidFill>
                <a:latin typeface="Arial"/>
                <a:ea typeface="Arial"/>
                <a:cs typeface="Arial"/>
                <a:sym typeface="Arial"/>
              </a:rPr>
              <a:t>Rich set of powerful APIs to extend the Pytorch Libraries.  It has computational graph support at runtime.</a:t>
            </a:r>
            <a:endParaRPr sz="2500">
              <a:latin typeface="Arial"/>
              <a:ea typeface="Arial"/>
              <a:cs typeface="Arial"/>
              <a:sym typeface="Arial"/>
            </a:endParaRPr>
          </a:p>
          <a:p>
            <a:pPr indent="0" lvl="0" marL="12700" marR="1430655" rtl="0" algn="l">
              <a:lnSpc>
                <a:spcPct val="114999"/>
              </a:lnSpc>
              <a:spcBef>
                <a:spcPts val="0"/>
              </a:spcBef>
              <a:spcAft>
                <a:spcPts val="0"/>
              </a:spcAft>
              <a:buNone/>
            </a:pPr>
            <a:r>
              <a:rPr lang="en-US" sz="2500">
                <a:solidFill>
                  <a:srgbClr val="FFFFFF"/>
                </a:solidFill>
                <a:latin typeface="Arial"/>
                <a:ea typeface="Arial"/>
                <a:cs typeface="Arial"/>
                <a:sym typeface="Arial"/>
              </a:rPr>
              <a:t>It is flexible, faster, and provides optimizations.  It has support for GPU and CPU.</a:t>
            </a:r>
            <a:endParaRPr sz="2500">
              <a:latin typeface="Arial"/>
              <a:ea typeface="Arial"/>
              <a:cs typeface="Arial"/>
              <a:sym typeface="Arial"/>
            </a:endParaRPr>
          </a:p>
          <a:p>
            <a:pPr indent="0" lvl="0" marL="12700" marR="0" rtl="0" algn="l">
              <a:lnSpc>
                <a:spcPct val="100000"/>
              </a:lnSpc>
              <a:spcBef>
                <a:spcPts val="450"/>
              </a:spcBef>
              <a:spcAft>
                <a:spcPts val="0"/>
              </a:spcAft>
              <a:buNone/>
            </a:pPr>
            <a:r>
              <a:rPr lang="en-US" sz="2500">
                <a:solidFill>
                  <a:srgbClr val="FFFFFF"/>
                </a:solidFill>
                <a:latin typeface="Arial"/>
                <a:ea typeface="Arial"/>
                <a:cs typeface="Arial"/>
                <a:sym typeface="Arial"/>
              </a:rPr>
              <a:t>Easy to debug using Pythons IDE and debugging tools.</a:t>
            </a:r>
            <a:endParaRPr sz="25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8"/>
          <p:cNvSpPr txBox="1"/>
          <p:nvPr>
            <p:ph type="title"/>
          </p:nvPr>
        </p:nvSpPr>
        <p:spPr>
          <a:xfrm>
            <a:off x="870479" y="692746"/>
            <a:ext cx="8063865" cy="109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7000">
                <a:solidFill>
                  <a:srgbClr val="FFFFFF"/>
                </a:solidFill>
                <a:latin typeface="Arial"/>
                <a:ea typeface="Arial"/>
                <a:cs typeface="Arial"/>
                <a:sym typeface="Arial"/>
              </a:rPr>
              <a:t>Project Implement</a:t>
            </a:r>
            <a:endParaRPr sz="7000">
              <a:latin typeface="Arial"/>
              <a:ea typeface="Arial"/>
              <a:cs typeface="Arial"/>
              <a:sym typeface="Arial"/>
            </a:endParaRPr>
          </a:p>
        </p:txBody>
      </p:sp>
      <p:sp>
        <p:nvSpPr>
          <p:cNvPr id="203" name="Google Shape;203;p18"/>
          <p:cNvSpPr txBox="1"/>
          <p:nvPr/>
        </p:nvSpPr>
        <p:spPr>
          <a:xfrm>
            <a:off x="2267705" y="3170194"/>
            <a:ext cx="3438600" cy="1186200"/>
          </a:xfrm>
          <a:prstGeom prst="rect">
            <a:avLst/>
          </a:prstGeom>
          <a:solidFill>
            <a:srgbClr val="87A3C1"/>
          </a:solidFill>
          <a:ln>
            <a:noFill/>
          </a:ln>
        </p:spPr>
        <p:txBody>
          <a:bodyPr anchorCtr="0" anchor="t" bIns="0" lIns="0" spcFirstLastPara="1" rIns="0" wrap="square" tIns="121900">
            <a:spAutoFit/>
          </a:bodyPr>
          <a:lstStyle/>
          <a:p>
            <a:pPr indent="-779780" lvl="0" marL="1018539" marR="466725" rtl="0" algn="l">
              <a:lnSpc>
                <a:spcPct val="115799"/>
              </a:lnSpc>
              <a:spcBef>
                <a:spcPts val="0"/>
              </a:spcBef>
              <a:spcAft>
                <a:spcPts val="0"/>
              </a:spcAft>
              <a:buNone/>
            </a:pPr>
            <a:r>
              <a:rPr b="1" lang="en-US" sz="3200">
                <a:solidFill>
                  <a:srgbClr val="FFFFFF"/>
                </a:solidFill>
                <a:latin typeface="Arial"/>
                <a:ea typeface="Arial"/>
                <a:cs typeface="Arial"/>
                <a:sym typeface="Arial"/>
              </a:rPr>
              <a:t>PROCESSING  DATA</a:t>
            </a:r>
            <a:endParaRPr sz="3200">
              <a:latin typeface="Arial"/>
              <a:ea typeface="Arial"/>
              <a:cs typeface="Arial"/>
              <a:sym typeface="Arial"/>
            </a:endParaRPr>
          </a:p>
        </p:txBody>
      </p:sp>
      <p:sp>
        <p:nvSpPr>
          <p:cNvPr id="204" name="Google Shape;204;p18"/>
          <p:cNvSpPr txBox="1"/>
          <p:nvPr/>
        </p:nvSpPr>
        <p:spPr>
          <a:xfrm>
            <a:off x="7424226" y="3170194"/>
            <a:ext cx="3438600" cy="1186200"/>
          </a:xfrm>
          <a:prstGeom prst="rect">
            <a:avLst/>
          </a:prstGeom>
          <a:solidFill>
            <a:srgbClr val="87A3C1"/>
          </a:solidFill>
          <a:ln>
            <a:noFill/>
          </a:ln>
        </p:spPr>
        <p:txBody>
          <a:bodyPr anchorCtr="0" anchor="t" bIns="0" lIns="0" spcFirstLastPara="1" rIns="0" wrap="square" tIns="121900">
            <a:spAutoFit/>
          </a:bodyPr>
          <a:lstStyle/>
          <a:p>
            <a:pPr indent="733425" lvl="0" marL="281305" marR="272415" rtl="0" algn="l">
              <a:lnSpc>
                <a:spcPct val="115799"/>
              </a:lnSpc>
              <a:spcBef>
                <a:spcPts val="0"/>
              </a:spcBef>
              <a:spcAft>
                <a:spcPts val="0"/>
              </a:spcAft>
              <a:buNone/>
            </a:pPr>
            <a:r>
              <a:rPr b="1" lang="en-US" sz="3200">
                <a:solidFill>
                  <a:srgbClr val="FFFFFF"/>
                </a:solidFill>
                <a:latin typeface="Arial"/>
                <a:ea typeface="Arial"/>
                <a:cs typeface="Arial"/>
                <a:sym typeface="Arial"/>
              </a:rPr>
              <a:t>CHECK  ATTENDANCE</a:t>
            </a:r>
            <a:endParaRPr sz="3200">
              <a:latin typeface="Arial"/>
              <a:ea typeface="Arial"/>
              <a:cs typeface="Arial"/>
              <a:sym typeface="Arial"/>
            </a:endParaRPr>
          </a:p>
        </p:txBody>
      </p:sp>
      <p:sp>
        <p:nvSpPr>
          <p:cNvPr id="205" name="Google Shape;205;p18"/>
          <p:cNvSpPr txBox="1"/>
          <p:nvPr/>
        </p:nvSpPr>
        <p:spPr>
          <a:xfrm>
            <a:off x="12536271" y="3170194"/>
            <a:ext cx="3438600" cy="1186200"/>
          </a:xfrm>
          <a:prstGeom prst="rect">
            <a:avLst/>
          </a:prstGeom>
          <a:solidFill>
            <a:srgbClr val="87A3C1"/>
          </a:solidFill>
          <a:ln>
            <a:noFill/>
          </a:ln>
        </p:spPr>
        <p:txBody>
          <a:bodyPr anchorCtr="0" anchor="t" bIns="0" lIns="0" spcFirstLastPara="1" rIns="0" wrap="square" tIns="121900">
            <a:spAutoFit/>
          </a:bodyPr>
          <a:lstStyle/>
          <a:p>
            <a:pPr indent="189864" lvl="0" marL="927100" marR="918210" rtl="0" algn="l">
              <a:lnSpc>
                <a:spcPct val="115799"/>
              </a:lnSpc>
              <a:spcBef>
                <a:spcPts val="0"/>
              </a:spcBef>
              <a:spcAft>
                <a:spcPts val="0"/>
              </a:spcAft>
              <a:buNone/>
            </a:pPr>
            <a:r>
              <a:rPr b="1" lang="en-US" sz="3200">
                <a:solidFill>
                  <a:srgbClr val="FFFFFF"/>
                </a:solidFill>
                <a:latin typeface="Arial"/>
                <a:ea typeface="Arial"/>
                <a:cs typeface="Arial"/>
                <a:sym typeface="Arial"/>
              </a:rPr>
              <a:t>LOAD  RESULT</a:t>
            </a:r>
            <a:endParaRPr sz="3200">
              <a:latin typeface="Arial"/>
              <a:ea typeface="Arial"/>
              <a:cs typeface="Arial"/>
              <a:sym typeface="Arial"/>
            </a:endParaRPr>
          </a:p>
        </p:txBody>
      </p:sp>
      <p:grpSp>
        <p:nvGrpSpPr>
          <p:cNvPr id="206" name="Google Shape;206;p18"/>
          <p:cNvGrpSpPr/>
          <p:nvPr/>
        </p:nvGrpSpPr>
        <p:grpSpPr>
          <a:xfrm>
            <a:off x="619201" y="3867535"/>
            <a:ext cx="1652558" cy="190582"/>
            <a:chOff x="619201" y="3867535"/>
            <a:chExt cx="1652558" cy="190582"/>
          </a:xfrm>
        </p:grpSpPr>
        <p:sp>
          <p:nvSpPr>
            <p:cNvPr id="207" name="Google Shape;207;p18"/>
            <p:cNvSpPr/>
            <p:nvPr/>
          </p:nvSpPr>
          <p:spPr>
            <a:xfrm>
              <a:off x="619201" y="3962826"/>
              <a:ext cx="1509395" cy="0"/>
            </a:xfrm>
            <a:custGeom>
              <a:rect b="b" l="l" r="r" t="t"/>
              <a:pathLst>
                <a:path extrusionOk="0" h="120000" w="1509395">
                  <a:moveTo>
                    <a:pt x="0" y="0"/>
                  </a:moveTo>
                  <a:lnTo>
                    <a:pt x="1509341" y="0"/>
                  </a:lnTo>
                </a:path>
              </a:pathLst>
            </a:custGeom>
            <a:noFill/>
            <a:ln cap="flat" cmpd="sng" w="476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8" name="Google Shape;208;p18"/>
            <p:cNvSpPr/>
            <p:nvPr/>
          </p:nvSpPr>
          <p:spPr>
            <a:xfrm>
              <a:off x="2128565" y="3867535"/>
              <a:ext cx="143194" cy="19058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209" name="Google Shape;209;p18"/>
          <p:cNvGrpSpPr/>
          <p:nvPr/>
        </p:nvGrpSpPr>
        <p:grpSpPr>
          <a:xfrm>
            <a:off x="5775722" y="3819925"/>
            <a:ext cx="1652540" cy="190582"/>
            <a:chOff x="5775722" y="3819925"/>
            <a:chExt cx="1652540" cy="190582"/>
          </a:xfrm>
        </p:grpSpPr>
        <p:sp>
          <p:nvSpPr>
            <p:cNvPr id="210" name="Google Shape;210;p18"/>
            <p:cNvSpPr/>
            <p:nvPr/>
          </p:nvSpPr>
          <p:spPr>
            <a:xfrm>
              <a:off x="5775722" y="3915216"/>
              <a:ext cx="1509395" cy="0"/>
            </a:xfrm>
            <a:custGeom>
              <a:rect b="b" l="l" r="r" t="t"/>
              <a:pathLst>
                <a:path extrusionOk="0" h="120000" w="1509395">
                  <a:moveTo>
                    <a:pt x="0" y="0"/>
                  </a:moveTo>
                  <a:lnTo>
                    <a:pt x="1509341" y="0"/>
                  </a:lnTo>
                </a:path>
              </a:pathLst>
            </a:custGeom>
            <a:noFill/>
            <a:ln cap="flat" cmpd="sng" w="476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1" name="Google Shape;211;p18"/>
            <p:cNvSpPr/>
            <p:nvPr/>
          </p:nvSpPr>
          <p:spPr>
            <a:xfrm>
              <a:off x="7285068" y="3819925"/>
              <a:ext cx="143194" cy="19058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212" name="Google Shape;212;p18"/>
          <p:cNvGrpSpPr/>
          <p:nvPr/>
        </p:nvGrpSpPr>
        <p:grpSpPr>
          <a:xfrm>
            <a:off x="10887766" y="3843730"/>
            <a:ext cx="1652540" cy="190582"/>
            <a:chOff x="10887766" y="3843730"/>
            <a:chExt cx="1652540" cy="190582"/>
          </a:xfrm>
        </p:grpSpPr>
        <p:sp>
          <p:nvSpPr>
            <p:cNvPr id="213" name="Google Shape;213;p18"/>
            <p:cNvSpPr/>
            <p:nvPr/>
          </p:nvSpPr>
          <p:spPr>
            <a:xfrm>
              <a:off x="10887766" y="3939021"/>
              <a:ext cx="1509395" cy="0"/>
            </a:xfrm>
            <a:custGeom>
              <a:rect b="b" l="l" r="r" t="t"/>
              <a:pathLst>
                <a:path extrusionOk="0" h="120000" w="1509395">
                  <a:moveTo>
                    <a:pt x="0" y="0"/>
                  </a:moveTo>
                  <a:lnTo>
                    <a:pt x="1509341" y="0"/>
                  </a:lnTo>
                </a:path>
              </a:pathLst>
            </a:custGeom>
            <a:noFill/>
            <a:ln cap="flat" cmpd="sng" w="476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4" name="Google Shape;214;p18"/>
            <p:cNvSpPr/>
            <p:nvPr/>
          </p:nvSpPr>
          <p:spPr>
            <a:xfrm>
              <a:off x="12397112" y="3843730"/>
              <a:ext cx="143194" cy="19058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215" name="Google Shape;215;p18"/>
          <p:cNvGrpSpPr/>
          <p:nvPr/>
        </p:nvGrpSpPr>
        <p:grpSpPr>
          <a:xfrm>
            <a:off x="15999781" y="3867535"/>
            <a:ext cx="1652571" cy="190582"/>
            <a:chOff x="15999781" y="3867535"/>
            <a:chExt cx="1652571" cy="190582"/>
          </a:xfrm>
        </p:grpSpPr>
        <p:sp>
          <p:nvSpPr>
            <p:cNvPr id="216" name="Google Shape;216;p18"/>
            <p:cNvSpPr/>
            <p:nvPr/>
          </p:nvSpPr>
          <p:spPr>
            <a:xfrm>
              <a:off x="15999781" y="3962826"/>
              <a:ext cx="1509395" cy="0"/>
            </a:xfrm>
            <a:custGeom>
              <a:rect b="b" l="l" r="r" t="t"/>
              <a:pathLst>
                <a:path extrusionOk="0" h="120000" w="1509394">
                  <a:moveTo>
                    <a:pt x="0" y="0"/>
                  </a:moveTo>
                  <a:lnTo>
                    <a:pt x="1509341" y="0"/>
                  </a:lnTo>
                </a:path>
              </a:pathLst>
            </a:custGeom>
            <a:noFill/>
            <a:ln cap="flat" cmpd="sng" w="476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7" name="Google Shape;217;p18"/>
            <p:cNvSpPr/>
            <p:nvPr/>
          </p:nvSpPr>
          <p:spPr>
            <a:xfrm>
              <a:off x="17509158" y="3867535"/>
              <a:ext cx="143194" cy="19058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18" name="Google Shape;218;p18"/>
          <p:cNvSpPr txBox="1"/>
          <p:nvPr/>
        </p:nvSpPr>
        <p:spPr>
          <a:xfrm>
            <a:off x="870479" y="3104364"/>
            <a:ext cx="981075" cy="543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400">
                <a:solidFill>
                  <a:srgbClr val="FFFFFF"/>
                </a:solidFill>
                <a:latin typeface="Arial"/>
                <a:ea typeface="Arial"/>
                <a:cs typeface="Arial"/>
                <a:sym typeface="Arial"/>
              </a:rPr>
              <a:t>Data</a:t>
            </a:r>
            <a:endParaRPr sz="3400">
              <a:latin typeface="Arial"/>
              <a:ea typeface="Arial"/>
              <a:cs typeface="Arial"/>
              <a:sym typeface="Arial"/>
            </a:endParaRPr>
          </a:p>
        </p:txBody>
      </p:sp>
      <p:sp>
        <p:nvSpPr>
          <p:cNvPr id="219" name="Google Shape;219;p18"/>
          <p:cNvSpPr txBox="1"/>
          <p:nvPr/>
        </p:nvSpPr>
        <p:spPr>
          <a:xfrm>
            <a:off x="16278981" y="3104364"/>
            <a:ext cx="1278890" cy="543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400">
                <a:solidFill>
                  <a:srgbClr val="FFFFFF"/>
                </a:solidFill>
                <a:latin typeface="Arial"/>
                <a:ea typeface="Arial"/>
                <a:cs typeface="Arial"/>
                <a:sym typeface="Arial"/>
              </a:rPr>
              <a:t>Result</a:t>
            </a:r>
            <a:endParaRPr sz="3400">
              <a:latin typeface="Arial"/>
              <a:ea typeface="Arial"/>
              <a:cs typeface="Arial"/>
              <a:sym typeface="Arial"/>
            </a:endParaRPr>
          </a:p>
        </p:txBody>
      </p:sp>
      <p:sp>
        <p:nvSpPr>
          <p:cNvPr id="220" name="Google Shape;220;p18"/>
          <p:cNvSpPr txBox="1"/>
          <p:nvPr/>
        </p:nvSpPr>
        <p:spPr>
          <a:xfrm>
            <a:off x="3055008" y="5529687"/>
            <a:ext cx="1909445" cy="635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4000">
                <a:solidFill>
                  <a:srgbClr val="FFFFFF"/>
                </a:solidFill>
                <a:latin typeface="Arial"/>
                <a:ea typeface="Arial"/>
                <a:cs typeface="Arial"/>
                <a:sym typeface="Arial"/>
              </a:rPr>
              <a:t>STEP 1</a:t>
            </a:r>
            <a:endParaRPr sz="4000">
              <a:latin typeface="Arial"/>
              <a:ea typeface="Arial"/>
              <a:cs typeface="Arial"/>
              <a:sym typeface="Arial"/>
            </a:endParaRPr>
          </a:p>
        </p:txBody>
      </p:sp>
      <p:sp>
        <p:nvSpPr>
          <p:cNvPr id="221" name="Google Shape;221;p18"/>
          <p:cNvSpPr txBox="1"/>
          <p:nvPr/>
        </p:nvSpPr>
        <p:spPr>
          <a:xfrm>
            <a:off x="8184529" y="5529687"/>
            <a:ext cx="1909445" cy="635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4000">
                <a:solidFill>
                  <a:srgbClr val="FFFFFF"/>
                </a:solidFill>
                <a:latin typeface="Arial"/>
                <a:ea typeface="Arial"/>
                <a:cs typeface="Arial"/>
                <a:sym typeface="Arial"/>
              </a:rPr>
              <a:t>STEP 2</a:t>
            </a:r>
            <a:endParaRPr sz="4000">
              <a:latin typeface="Arial"/>
              <a:ea typeface="Arial"/>
              <a:cs typeface="Arial"/>
              <a:sym typeface="Arial"/>
            </a:endParaRPr>
          </a:p>
        </p:txBody>
      </p:sp>
      <p:sp>
        <p:nvSpPr>
          <p:cNvPr id="222" name="Google Shape;222;p18"/>
          <p:cNvSpPr txBox="1"/>
          <p:nvPr/>
        </p:nvSpPr>
        <p:spPr>
          <a:xfrm>
            <a:off x="13301330" y="5529687"/>
            <a:ext cx="1909445" cy="635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4000">
                <a:solidFill>
                  <a:srgbClr val="FFFFFF"/>
                </a:solidFill>
                <a:latin typeface="Arial"/>
                <a:ea typeface="Arial"/>
                <a:cs typeface="Arial"/>
                <a:sym typeface="Arial"/>
              </a:rPr>
              <a:t>STEP 3</a:t>
            </a:r>
            <a:endParaRPr sz="4000">
              <a:latin typeface="Arial"/>
              <a:ea typeface="Arial"/>
              <a:cs typeface="Arial"/>
              <a:sym typeface="Arial"/>
            </a:endParaRPr>
          </a:p>
        </p:txBody>
      </p:sp>
      <p:sp>
        <p:nvSpPr>
          <p:cNvPr id="223" name="Google Shape;223;p18"/>
          <p:cNvSpPr txBox="1"/>
          <p:nvPr/>
        </p:nvSpPr>
        <p:spPr>
          <a:xfrm>
            <a:off x="3127014" y="7147413"/>
            <a:ext cx="12310744" cy="543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400">
                <a:solidFill>
                  <a:srgbClr val="FFFFFF"/>
                </a:solidFill>
                <a:latin typeface="Arial"/>
                <a:ea typeface="Arial"/>
                <a:cs typeface="Arial"/>
                <a:sym typeface="Arial"/>
              </a:rPr>
              <a:t>Fig 1. An overview workflow of the Smart Attendance System</a:t>
            </a:r>
            <a:endParaRPr sz="34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9"/>
          <p:cNvSpPr/>
          <p:nvPr/>
        </p:nvSpPr>
        <p:spPr>
          <a:xfrm>
            <a:off x="2062968" y="2341351"/>
            <a:ext cx="14906639" cy="664844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9" name="Google Shape;229;p19"/>
          <p:cNvSpPr txBox="1"/>
          <p:nvPr>
            <p:ph type="title"/>
          </p:nvPr>
        </p:nvSpPr>
        <p:spPr>
          <a:xfrm>
            <a:off x="870479" y="692746"/>
            <a:ext cx="8063865" cy="109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7000">
                <a:solidFill>
                  <a:srgbClr val="FFFFFF"/>
                </a:solidFill>
                <a:latin typeface="Arial"/>
                <a:ea typeface="Arial"/>
                <a:cs typeface="Arial"/>
                <a:sym typeface="Arial"/>
              </a:rPr>
              <a:t>Project Implement</a:t>
            </a:r>
            <a:endParaRPr sz="7000">
              <a:latin typeface="Arial"/>
              <a:ea typeface="Arial"/>
              <a:cs typeface="Arial"/>
              <a:sym typeface="Arial"/>
            </a:endParaRPr>
          </a:p>
        </p:txBody>
      </p:sp>
      <p:sp>
        <p:nvSpPr>
          <p:cNvPr id="230" name="Google Shape;230;p19"/>
          <p:cNvSpPr txBox="1"/>
          <p:nvPr/>
        </p:nvSpPr>
        <p:spPr>
          <a:xfrm>
            <a:off x="3611707" y="9237366"/>
            <a:ext cx="10328275" cy="543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400">
                <a:solidFill>
                  <a:srgbClr val="FFFFFF"/>
                </a:solidFill>
                <a:latin typeface="Arial"/>
                <a:ea typeface="Arial"/>
                <a:cs typeface="Arial"/>
                <a:sym typeface="Arial"/>
              </a:rPr>
              <a:t>Fig 2. An overview of the Smart Attendance System</a:t>
            </a:r>
            <a:endParaRPr sz="34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0"/>
          <p:cNvSpPr/>
          <p:nvPr/>
        </p:nvSpPr>
        <p:spPr>
          <a:xfrm>
            <a:off x="3480236" y="2081521"/>
            <a:ext cx="10401299" cy="69818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6" name="Google Shape;236;p20"/>
          <p:cNvSpPr txBox="1"/>
          <p:nvPr>
            <p:ph type="title"/>
          </p:nvPr>
        </p:nvSpPr>
        <p:spPr>
          <a:xfrm>
            <a:off x="870479" y="692746"/>
            <a:ext cx="8063865" cy="109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7000">
                <a:solidFill>
                  <a:srgbClr val="FFFFFF"/>
                </a:solidFill>
                <a:latin typeface="Arial"/>
                <a:ea typeface="Arial"/>
                <a:cs typeface="Arial"/>
                <a:sym typeface="Arial"/>
              </a:rPr>
              <a:t>Project Implement</a:t>
            </a:r>
            <a:endParaRPr sz="7000">
              <a:latin typeface="Arial"/>
              <a:ea typeface="Arial"/>
              <a:cs typeface="Arial"/>
              <a:sym typeface="Arial"/>
            </a:endParaRPr>
          </a:p>
        </p:txBody>
      </p:sp>
      <p:sp>
        <p:nvSpPr>
          <p:cNvPr id="237" name="Google Shape;237;p20"/>
          <p:cNvSpPr txBox="1"/>
          <p:nvPr/>
        </p:nvSpPr>
        <p:spPr>
          <a:xfrm>
            <a:off x="4131421" y="9237366"/>
            <a:ext cx="9288780" cy="543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400">
                <a:solidFill>
                  <a:srgbClr val="FFFFFF"/>
                </a:solidFill>
                <a:latin typeface="Arial"/>
                <a:ea typeface="Arial"/>
                <a:cs typeface="Arial"/>
                <a:sym typeface="Arial"/>
              </a:rPr>
              <a:t>Fig 3. An GUI of the Smart Attendance System</a:t>
            </a:r>
            <a:endParaRPr sz="34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1"/>
          <p:cNvSpPr/>
          <p:nvPr/>
        </p:nvSpPr>
        <p:spPr>
          <a:xfrm>
            <a:off x="10478140" y="2576047"/>
            <a:ext cx="7629509" cy="771093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3" name="Google Shape;243;p21"/>
          <p:cNvSpPr txBox="1"/>
          <p:nvPr>
            <p:ph type="title"/>
          </p:nvPr>
        </p:nvSpPr>
        <p:spPr>
          <a:xfrm>
            <a:off x="870479" y="692746"/>
            <a:ext cx="8063865" cy="109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7000">
                <a:solidFill>
                  <a:srgbClr val="FFFFFF"/>
                </a:solidFill>
                <a:latin typeface="Arial"/>
                <a:ea typeface="Arial"/>
                <a:cs typeface="Arial"/>
                <a:sym typeface="Arial"/>
              </a:rPr>
              <a:t>Project Implement</a:t>
            </a:r>
            <a:endParaRPr sz="7000">
              <a:latin typeface="Arial"/>
              <a:ea typeface="Arial"/>
              <a:cs typeface="Arial"/>
              <a:sym typeface="Arial"/>
            </a:endParaRPr>
          </a:p>
        </p:txBody>
      </p:sp>
      <p:sp>
        <p:nvSpPr>
          <p:cNvPr id="244" name="Google Shape;244;p21"/>
          <p:cNvSpPr txBox="1"/>
          <p:nvPr/>
        </p:nvSpPr>
        <p:spPr>
          <a:xfrm>
            <a:off x="666632" y="2434117"/>
            <a:ext cx="9678035" cy="3590290"/>
          </a:xfrm>
          <a:prstGeom prst="rect">
            <a:avLst/>
          </a:prstGeom>
          <a:noFill/>
          <a:ln>
            <a:noFill/>
          </a:ln>
        </p:spPr>
        <p:txBody>
          <a:bodyPr anchorCtr="0" anchor="t" bIns="0" lIns="0" spcFirstLastPara="1" rIns="0" wrap="square" tIns="12700">
            <a:spAutoFit/>
          </a:bodyPr>
          <a:lstStyle/>
          <a:p>
            <a:pPr indent="0" lvl="0" marL="216534" marR="0" rtl="0" algn="l">
              <a:lnSpc>
                <a:spcPct val="100000"/>
              </a:lnSpc>
              <a:spcBef>
                <a:spcPts val="0"/>
              </a:spcBef>
              <a:spcAft>
                <a:spcPts val="0"/>
              </a:spcAft>
              <a:buNone/>
            </a:pPr>
            <a:r>
              <a:rPr lang="en-US" sz="3400">
                <a:solidFill>
                  <a:srgbClr val="FFFFFF"/>
                </a:solidFill>
                <a:latin typeface="Arial"/>
                <a:ea typeface="Arial"/>
                <a:cs typeface="Arial"/>
                <a:sym typeface="Arial"/>
              </a:rPr>
              <a:t>Use InsightFace Library</a:t>
            </a:r>
            <a:endParaRPr sz="3400">
              <a:latin typeface="Arial"/>
              <a:ea typeface="Arial"/>
              <a:cs typeface="Arial"/>
              <a:sym typeface="Arial"/>
            </a:endParaRPr>
          </a:p>
          <a:p>
            <a:pPr indent="0" lvl="0" marL="12700" marR="5080" rtl="0" algn="l">
              <a:lnSpc>
                <a:spcPct val="114999"/>
              </a:lnSpc>
              <a:spcBef>
                <a:spcPts val="3285"/>
              </a:spcBef>
              <a:spcAft>
                <a:spcPts val="0"/>
              </a:spcAft>
              <a:buNone/>
            </a:pPr>
            <a:r>
              <a:rPr lang="en-US" sz="2500">
                <a:solidFill>
                  <a:srgbClr val="FFFFFF"/>
                </a:solidFill>
                <a:latin typeface="Arial"/>
                <a:ea typeface="Arial"/>
                <a:cs typeface="Arial"/>
                <a:sym typeface="Arial"/>
              </a:rPr>
              <a:t>InsightFace is an integrated Python library for 2D&amp;3D face  analysis. InsightFace efficiently implements a rich variety of state  of the art algorithms of face recognition, face detection and face  alignment, which optimized for both training and deployment.</a:t>
            </a:r>
            <a:endParaRPr sz="2500">
              <a:latin typeface="Arial"/>
              <a:ea typeface="Arial"/>
              <a:cs typeface="Arial"/>
              <a:sym typeface="Arial"/>
            </a:endParaRPr>
          </a:p>
          <a:p>
            <a:pPr indent="0" lvl="0" marL="12700" marR="243204" rtl="0" algn="l">
              <a:lnSpc>
                <a:spcPct val="114999"/>
              </a:lnSpc>
              <a:spcBef>
                <a:spcPts val="0"/>
              </a:spcBef>
              <a:spcAft>
                <a:spcPts val="0"/>
              </a:spcAft>
              <a:buNone/>
            </a:pPr>
            <a:r>
              <a:rPr lang="en-US" sz="2500">
                <a:solidFill>
                  <a:srgbClr val="FFFFFF"/>
                </a:solidFill>
                <a:latin typeface="Arial"/>
                <a:ea typeface="Arial"/>
                <a:cs typeface="Arial"/>
                <a:sym typeface="Arial"/>
              </a:rPr>
              <a:t>Research institute and industrial organizations can get benefits  from InsightFace library.</a:t>
            </a:r>
            <a:endParaRPr sz="25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2"/>
          <p:cNvSpPr/>
          <p:nvPr/>
        </p:nvSpPr>
        <p:spPr>
          <a:xfrm>
            <a:off x="15287122" y="7433614"/>
            <a:ext cx="2828924" cy="285338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0" name="Google Shape;250;p22"/>
          <p:cNvSpPr txBox="1"/>
          <p:nvPr>
            <p:ph type="title"/>
          </p:nvPr>
        </p:nvSpPr>
        <p:spPr>
          <a:xfrm>
            <a:off x="870479" y="692746"/>
            <a:ext cx="8063865" cy="109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7000">
                <a:solidFill>
                  <a:srgbClr val="FFFFFF"/>
                </a:solidFill>
                <a:latin typeface="Arial"/>
                <a:ea typeface="Arial"/>
                <a:cs typeface="Arial"/>
                <a:sym typeface="Arial"/>
              </a:rPr>
              <a:t>Project Implement</a:t>
            </a:r>
            <a:endParaRPr sz="7000">
              <a:latin typeface="Arial"/>
              <a:ea typeface="Arial"/>
              <a:cs typeface="Arial"/>
              <a:sym typeface="Arial"/>
            </a:endParaRPr>
          </a:p>
        </p:txBody>
      </p:sp>
      <p:sp>
        <p:nvSpPr>
          <p:cNvPr id="251" name="Google Shape;251;p22"/>
          <p:cNvSpPr txBox="1"/>
          <p:nvPr/>
        </p:nvSpPr>
        <p:spPr>
          <a:xfrm>
            <a:off x="666632" y="2434105"/>
            <a:ext cx="9377045" cy="5126355"/>
          </a:xfrm>
          <a:prstGeom prst="rect">
            <a:avLst/>
          </a:prstGeom>
          <a:noFill/>
          <a:ln>
            <a:noFill/>
          </a:ln>
        </p:spPr>
        <p:txBody>
          <a:bodyPr anchorCtr="0" anchor="t" bIns="0" lIns="0" spcFirstLastPara="1" rIns="0" wrap="square" tIns="12700">
            <a:spAutoFit/>
          </a:bodyPr>
          <a:lstStyle/>
          <a:p>
            <a:pPr indent="0" lvl="0" marL="0" marR="4186554" rtl="0" algn="ctr">
              <a:lnSpc>
                <a:spcPct val="100000"/>
              </a:lnSpc>
              <a:spcBef>
                <a:spcPts val="0"/>
              </a:spcBef>
              <a:spcAft>
                <a:spcPts val="0"/>
              </a:spcAft>
              <a:buNone/>
            </a:pPr>
            <a:r>
              <a:rPr lang="en-US" sz="3400">
                <a:solidFill>
                  <a:srgbClr val="FFFFFF"/>
                </a:solidFill>
                <a:latin typeface="Arial"/>
                <a:ea typeface="Arial"/>
                <a:cs typeface="Arial"/>
                <a:sym typeface="Arial"/>
              </a:rPr>
              <a:t>Face Detection</a:t>
            </a:r>
            <a:endParaRPr sz="3400">
              <a:latin typeface="Arial"/>
              <a:ea typeface="Arial"/>
              <a:cs typeface="Arial"/>
              <a:sym typeface="Arial"/>
            </a:endParaRPr>
          </a:p>
          <a:p>
            <a:pPr indent="0" lvl="0" marL="12700" marR="0" rtl="0" algn="l">
              <a:lnSpc>
                <a:spcPct val="100000"/>
              </a:lnSpc>
              <a:spcBef>
                <a:spcPts val="3735"/>
              </a:spcBef>
              <a:spcAft>
                <a:spcPts val="0"/>
              </a:spcAft>
              <a:buNone/>
            </a:pPr>
            <a:r>
              <a:rPr lang="en-US" sz="2500">
                <a:solidFill>
                  <a:srgbClr val="FFFFFF"/>
                </a:solidFill>
                <a:latin typeface="Arial"/>
                <a:ea typeface="Arial"/>
                <a:cs typeface="Arial"/>
                <a:sym typeface="Arial"/>
              </a:rPr>
              <a:t>- Method: RetinaFace</a:t>
            </a:r>
            <a:endParaRPr sz="2500">
              <a:latin typeface="Arial"/>
              <a:ea typeface="Arial"/>
              <a:cs typeface="Arial"/>
              <a:sym typeface="Arial"/>
            </a:endParaRPr>
          </a:p>
          <a:p>
            <a:pPr indent="0" lvl="0" marL="12700" marR="602615" rtl="0" algn="l">
              <a:lnSpc>
                <a:spcPct val="114999"/>
              </a:lnSpc>
              <a:spcBef>
                <a:spcPts val="0"/>
              </a:spcBef>
              <a:spcAft>
                <a:spcPts val="0"/>
              </a:spcAft>
              <a:buNone/>
            </a:pPr>
            <a:r>
              <a:rPr lang="en-US" sz="2500">
                <a:solidFill>
                  <a:srgbClr val="FFFFFF"/>
                </a:solidFill>
                <a:latin typeface="Arial"/>
                <a:ea typeface="Arial"/>
                <a:cs typeface="Arial"/>
                <a:sym typeface="Arial"/>
              </a:rPr>
              <a:t>RetinaFace is a practical single-stage face detector which is  accepted by CVPR 2020.</a:t>
            </a:r>
            <a:endParaRPr sz="2500">
              <a:latin typeface="Arial"/>
              <a:ea typeface="Arial"/>
              <a:cs typeface="Arial"/>
              <a:sym typeface="Arial"/>
            </a:endParaRPr>
          </a:p>
          <a:p>
            <a:pPr indent="0" lvl="0" marL="12700" marR="5080" rtl="0" algn="l">
              <a:lnSpc>
                <a:spcPct val="114999"/>
              </a:lnSpc>
              <a:spcBef>
                <a:spcPts val="0"/>
              </a:spcBef>
              <a:spcAft>
                <a:spcPts val="0"/>
              </a:spcAft>
              <a:buNone/>
            </a:pPr>
            <a:r>
              <a:rPr lang="en-US" sz="2500">
                <a:solidFill>
                  <a:srgbClr val="FFFFFF"/>
                </a:solidFill>
                <a:latin typeface="Arial"/>
                <a:ea typeface="Arial"/>
                <a:cs typeface="Arial"/>
                <a:sym typeface="Arial"/>
              </a:rPr>
              <a:t>Pretrained Model: RetinaFace-R50 is a medium size model with  ResNet50 backbone trained on WebFace260M dataset</a:t>
            </a:r>
            <a:endParaRPr sz="2500">
              <a:latin typeface="Arial"/>
              <a:ea typeface="Arial"/>
              <a:cs typeface="Arial"/>
              <a:sym typeface="Arial"/>
            </a:endParaRPr>
          </a:p>
          <a:p>
            <a:pPr indent="0" lvl="0" marL="0" marR="0" rtl="0" algn="l">
              <a:lnSpc>
                <a:spcPct val="100000"/>
              </a:lnSpc>
              <a:spcBef>
                <a:spcPts val="45"/>
              </a:spcBef>
              <a:spcAft>
                <a:spcPts val="0"/>
              </a:spcAft>
              <a:buNone/>
            </a:pPr>
            <a:r>
              <a:t/>
            </a:r>
            <a:endParaRPr sz="4100">
              <a:latin typeface="Arial"/>
              <a:ea typeface="Arial"/>
              <a:cs typeface="Arial"/>
              <a:sym typeface="Arial"/>
            </a:endParaRPr>
          </a:p>
          <a:p>
            <a:pPr indent="0" lvl="0" marL="0" marR="4186554" rtl="0" algn="ctr">
              <a:lnSpc>
                <a:spcPct val="100000"/>
              </a:lnSpc>
              <a:spcBef>
                <a:spcPts val="5"/>
              </a:spcBef>
              <a:spcAft>
                <a:spcPts val="0"/>
              </a:spcAft>
              <a:buNone/>
            </a:pPr>
            <a:r>
              <a:rPr lang="en-US" sz="3400">
                <a:solidFill>
                  <a:srgbClr val="FFFFFF"/>
                </a:solidFill>
                <a:latin typeface="Arial"/>
                <a:ea typeface="Arial"/>
                <a:cs typeface="Arial"/>
                <a:sym typeface="Arial"/>
              </a:rPr>
              <a:t>Face Recognition</a:t>
            </a:r>
            <a:endParaRPr sz="3400">
              <a:latin typeface="Arial"/>
              <a:ea typeface="Arial"/>
              <a:cs typeface="Arial"/>
              <a:sym typeface="Arial"/>
            </a:endParaRPr>
          </a:p>
          <a:p>
            <a:pPr indent="0" lvl="0" marL="12700" marR="0" rtl="0" algn="l">
              <a:lnSpc>
                <a:spcPct val="100000"/>
              </a:lnSpc>
              <a:spcBef>
                <a:spcPts val="2835"/>
              </a:spcBef>
              <a:spcAft>
                <a:spcPts val="0"/>
              </a:spcAft>
              <a:buNone/>
            </a:pPr>
            <a:r>
              <a:rPr lang="en-US" sz="2500">
                <a:solidFill>
                  <a:srgbClr val="FFFFFF"/>
                </a:solidFill>
                <a:latin typeface="Arial"/>
                <a:ea typeface="Arial"/>
                <a:cs typeface="Arial"/>
                <a:sym typeface="Arial"/>
              </a:rPr>
              <a:t>- Method: ArcFace</a:t>
            </a:r>
            <a:endParaRPr sz="25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grpSp>
        <p:nvGrpSpPr>
          <p:cNvPr id="256" name="Google Shape;256;p23"/>
          <p:cNvGrpSpPr/>
          <p:nvPr/>
        </p:nvGrpSpPr>
        <p:grpSpPr>
          <a:xfrm>
            <a:off x="2087861" y="4783866"/>
            <a:ext cx="16028185" cy="5503133"/>
            <a:chOff x="2087861" y="4783866"/>
            <a:chExt cx="16028185" cy="5503133"/>
          </a:xfrm>
        </p:grpSpPr>
        <p:sp>
          <p:nvSpPr>
            <p:cNvPr id="257" name="Google Shape;257;p23"/>
            <p:cNvSpPr/>
            <p:nvPr/>
          </p:nvSpPr>
          <p:spPr>
            <a:xfrm>
              <a:off x="15287122" y="7433614"/>
              <a:ext cx="2828924" cy="285338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8" name="Google Shape;258;p23"/>
            <p:cNvSpPr/>
            <p:nvPr/>
          </p:nvSpPr>
          <p:spPr>
            <a:xfrm>
              <a:off x="2087861" y="4783866"/>
              <a:ext cx="14220839" cy="393380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59" name="Google Shape;259;p23"/>
          <p:cNvSpPr txBox="1"/>
          <p:nvPr>
            <p:ph type="title"/>
          </p:nvPr>
        </p:nvSpPr>
        <p:spPr>
          <a:xfrm>
            <a:off x="870479" y="692755"/>
            <a:ext cx="8063865" cy="109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7000">
                <a:solidFill>
                  <a:srgbClr val="FFFFFF"/>
                </a:solidFill>
                <a:latin typeface="Arial"/>
                <a:ea typeface="Arial"/>
                <a:cs typeface="Arial"/>
                <a:sym typeface="Arial"/>
              </a:rPr>
              <a:t>Project Implement</a:t>
            </a:r>
            <a:endParaRPr sz="7000">
              <a:latin typeface="Arial"/>
              <a:ea typeface="Arial"/>
              <a:cs typeface="Arial"/>
              <a:sym typeface="Arial"/>
            </a:endParaRPr>
          </a:p>
        </p:txBody>
      </p:sp>
      <p:sp>
        <p:nvSpPr>
          <p:cNvPr id="260" name="Google Shape;260;p23"/>
          <p:cNvSpPr txBox="1"/>
          <p:nvPr/>
        </p:nvSpPr>
        <p:spPr>
          <a:xfrm>
            <a:off x="870479" y="2222044"/>
            <a:ext cx="16480155" cy="220154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5200">
                <a:solidFill>
                  <a:srgbClr val="FFFFFF"/>
                </a:solidFill>
                <a:latin typeface="Arial"/>
                <a:ea typeface="Arial"/>
                <a:cs typeface="Arial"/>
                <a:sym typeface="Arial"/>
              </a:rPr>
              <a:t>RetinaFace</a:t>
            </a:r>
            <a:endParaRPr sz="5200">
              <a:latin typeface="Arial"/>
              <a:ea typeface="Arial"/>
              <a:cs typeface="Arial"/>
              <a:sym typeface="Arial"/>
            </a:endParaRPr>
          </a:p>
          <a:p>
            <a:pPr indent="0" lvl="0" marL="12700" marR="5080" rtl="0" algn="l">
              <a:lnSpc>
                <a:spcPct val="116700"/>
              </a:lnSpc>
              <a:spcBef>
                <a:spcPts val="2490"/>
              </a:spcBef>
              <a:spcAft>
                <a:spcPts val="0"/>
              </a:spcAft>
              <a:buNone/>
            </a:pPr>
            <a:r>
              <a:rPr lang="en-US" sz="3000">
                <a:solidFill>
                  <a:srgbClr val="FFFFFF"/>
                </a:solidFill>
                <a:latin typeface="Arial"/>
                <a:ea typeface="Arial"/>
                <a:cs typeface="Arial"/>
                <a:sym typeface="Arial"/>
              </a:rPr>
              <a:t>Deng, Jiankang, et al. "Retinaface: Single-shot multi-level face localisation in the wild."  Proceedings of the IEEE/CVF Conference on Computer Vision and Pattern Recognition. 2020.</a:t>
            </a:r>
            <a:endParaRPr sz="3000">
              <a:latin typeface="Arial"/>
              <a:ea typeface="Arial"/>
              <a:cs typeface="Arial"/>
              <a:sym typeface="Arial"/>
            </a:endParaRPr>
          </a:p>
        </p:txBody>
      </p:sp>
      <p:sp>
        <p:nvSpPr>
          <p:cNvPr id="261" name="Google Shape;261;p23"/>
          <p:cNvSpPr txBox="1"/>
          <p:nvPr/>
        </p:nvSpPr>
        <p:spPr>
          <a:xfrm>
            <a:off x="4477400" y="9236075"/>
            <a:ext cx="8154670" cy="482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000">
                <a:solidFill>
                  <a:srgbClr val="FFFFFF"/>
                </a:solidFill>
                <a:latin typeface="Arial"/>
                <a:ea typeface="Arial"/>
                <a:cs typeface="Arial"/>
                <a:sym typeface="Arial"/>
              </a:rPr>
              <a:t>Fig 4. The artchitecture of RetinaFace method</a:t>
            </a:r>
            <a:endParaRPr sz="30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4"/>
          <p:cNvSpPr/>
          <p:nvPr/>
        </p:nvSpPr>
        <p:spPr>
          <a:xfrm>
            <a:off x="15287122" y="7433614"/>
            <a:ext cx="2828924" cy="285338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7" name="Google Shape;267;p24"/>
          <p:cNvSpPr/>
          <p:nvPr/>
        </p:nvSpPr>
        <p:spPr>
          <a:xfrm>
            <a:off x="3551712" y="4789748"/>
            <a:ext cx="10496549" cy="35242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8" name="Google Shape;268;p24"/>
          <p:cNvSpPr txBox="1"/>
          <p:nvPr>
            <p:ph type="title"/>
          </p:nvPr>
        </p:nvSpPr>
        <p:spPr>
          <a:xfrm>
            <a:off x="870479" y="692755"/>
            <a:ext cx="8063865" cy="109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7000">
                <a:solidFill>
                  <a:srgbClr val="FFFFFF"/>
                </a:solidFill>
                <a:latin typeface="Arial"/>
                <a:ea typeface="Arial"/>
                <a:cs typeface="Arial"/>
                <a:sym typeface="Arial"/>
              </a:rPr>
              <a:t>Project Implement</a:t>
            </a:r>
            <a:endParaRPr sz="7000">
              <a:latin typeface="Arial"/>
              <a:ea typeface="Arial"/>
              <a:cs typeface="Arial"/>
              <a:sym typeface="Arial"/>
            </a:endParaRPr>
          </a:p>
        </p:txBody>
      </p:sp>
      <p:sp>
        <p:nvSpPr>
          <p:cNvPr id="269" name="Google Shape;269;p24"/>
          <p:cNvSpPr txBox="1"/>
          <p:nvPr/>
        </p:nvSpPr>
        <p:spPr>
          <a:xfrm>
            <a:off x="870479" y="2222044"/>
            <a:ext cx="16480155" cy="2201545"/>
          </a:xfrm>
          <a:prstGeom prst="rect">
            <a:avLst/>
          </a:prstGeom>
          <a:noFill/>
          <a:ln>
            <a:noFill/>
          </a:ln>
        </p:spPr>
        <p:txBody>
          <a:bodyPr anchorCtr="0" anchor="t" bIns="0" lIns="0" spcFirstLastPara="1" rIns="0" wrap="square" tIns="12700">
            <a:spAutoFit/>
          </a:bodyPr>
          <a:lstStyle/>
          <a:p>
            <a:pPr indent="0" lvl="0" marL="209550" marR="0" rtl="0" algn="l">
              <a:lnSpc>
                <a:spcPct val="100000"/>
              </a:lnSpc>
              <a:spcBef>
                <a:spcPts val="0"/>
              </a:spcBef>
              <a:spcAft>
                <a:spcPts val="0"/>
              </a:spcAft>
              <a:buNone/>
            </a:pPr>
            <a:r>
              <a:rPr lang="en-US" sz="5200">
                <a:solidFill>
                  <a:srgbClr val="FFFFFF"/>
                </a:solidFill>
                <a:latin typeface="Arial"/>
                <a:ea typeface="Arial"/>
                <a:cs typeface="Arial"/>
                <a:sym typeface="Arial"/>
              </a:rPr>
              <a:t>ARCFACE</a:t>
            </a:r>
            <a:endParaRPr sz="5200">
              <a:latin typeface="Arial"/>
              <a:ea typeface="Arial"/>
              <a:cs typeface="Arial"/>
              <a:sym typeface="Arial"/>
            </a:endParaRPr>
          </a:p>
          <a:p>
            <a:pPr indent="0" lvl="0" marL="12700" marR="5080" rtl="0" algn="l">
              <a:lnSpc>
                <a:spcPct val="116700"/>
              </a:lnSpc>
              <a:spcBef>
                <a:spcPts val="2490"/>
              </a:spcBef>
              <a:spcAft>
                <a:spcPts val="0"/>
              </a:spcAft>
              <a:buNone/>
            </a:pPr>
            <a:r>
              <a:rPr lang="en-US" sz="3000">
                <a:solidFill>
                  <a:srgbClr val="FFFFFF"/>
                </a:solidFill>
                <a:latin typeface="Arial"/>
                <a:ea typeface="Arial"/>
                <a:cs typeface="Arial"/>
                <a:sym typeface="Arial"/>
              </a:rPr>
              <a:t>Deng, Jiankang, et al. "Arcface: Additive angular margin loss for deep face recognition."  Proceedings of the IEEE/CVF Conference on Computer Vision and Pattern Recognition. 2019.</a:t>
            </a:r>
            <a:endParaRPr sz="3000">
              <a:latin typeface="Arial"/>
              <a:ea typeface="Arial"/>
              <a:cs typeface="Arial"/>
              <a:sym typeface="Arial"/>
            </a:endParaRPr>
          </a:p>
        </p:txBody>
      </p:sp>
      <p:sp>
        <p:nvSpPr>
          <p:cNvPr id="270" name="Google Shape;270;p24"/>
          <p:cNvSpPr txBox="1"/>
          <p:nvPr/>
        </p:nvSpPr>
        <p:spPr>
          <a:xfrm>
            <a:off x="2080696" y="8722365"/>
            <a:ext cx="13668375" cy="482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000">
                <a:solidFill>
                  <a:srgbClr val="FFFFFF"/>
                </a:solidFill>
                <a:latin typeface="Arial"/>
                <a:ea typeface="Arial"/>
                <a:cs typeface="Arial"/>
                <a:sym typeface="Arial"/>
              </a:rPr>
              <a:t>Fig 5. Comparing the classification boundary under binary classification case</a:t>
            </a:r>
            <a:endParaRPr sz="30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5"/>
          <p:cNvSpPr txBox="1"/>
          <p:nvPr>
            <p:ph type="title"/>
          </p:nvPr>
        </p:nvSpPr>
        <p:spPr>
          <a:xfrm>
            <a:off x="1157386" y="571575"/>
            <a:ext cx="6447790" cy="78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5000"/>
              <a:t>Demonstration Video</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 name="Shape 71"/>
        <p:cNvGrpSpPr/>
        <p:nvPr/>
      </p:nvGrpSpPr>
      <p:grpSpPr>
        <a:xfrm>
          <a:off x="0" y="0"/>
          <a:ext cx="0" cy="0"/>
          <a:chOff x="0" y="0"/>
          <a:chExt cx="0" cy="0"/>
        </a:xfrm>
      </p:grpSpPr>
      <p:sp>
        <p:nvSpPr>
          <p:cNvPr id="72" name="Google Shape;72;p8"/>
          <p:cNvSpPr/>
          <p:nvPr/>
        </p:nvSpPr>
        <p:spPr>
          <a:xfrm>
            <a:off x="0" y="0"/>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solidFill>
            <a:srgbClr val="FDF9D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73" name="Google Shape;73;p8"/>
          <p:cNvGrpSpPr/>
          <p:nvPr/>
        </p:nvGrpSpPr>
        <p:grpSpPr>
          <a:xfrm>
            <a:off x="4337212" y="2443294"/>
            <a:ext cx="6809105" cy="6940550"/>
            <a:chOff x="4337212" y="2443294"/>
            <a:chExt cx="6809105" cy="6940550"/>
          </a:xfrm>
        </p:grpSpPr>
        <p:sp>
          <p:nvSpPr>
            <p:cNvPr id="74" name="Google Shape;74;p8"/>
            <p:cNvSpPr/>
            <p:nvPr/>
          </p:nvSpPr>
          <p:spPr>
            <a:xfrm>
              <a:off x="4337212" y="2443294"/>
              <a:ext cx="6809105" cy="6940550"/>
            </a:xfrm>
            <a:custGeom>
              <a:rect b="b" l="l" r="r" t="t"/>
              <a:pathLst>
                <a:path extrusionOk="0" h="6940550" w="6809105">
                  <a:moveTo>
                    <a:pt x="6417725" y="6940213"/>
                  </a:moveTo>
                  <a:lnTo>
                    <a:pt x="390964" y="6940213"/>
                  </a:lnTo>
                  <a:lnTo>
                    <a:pt x="342020" y="6937159"/>
                  </a:lnTo>
                  <a:lnTo>
                    <a:pt x="294862" y="6928246"/>
                  </a:lnTo>
                  <a:lnTo>
                    <a:pt x="249861" y="6913842"/>
                  </a:lnTo>
                  <a:lnTo>
                    <a:pt x="207388" y="6894319"/>
                  </a:lnTo>
                  <a:lnTo>
                    <a:pt x="167814" y="6870047"/>
                  </a:lnTo>
                  <a:lnTo>
                    <a:pt x="131507" y="6841396"/>
                  </a:lnTo>
                  <a:lnTo>
                    <a:pt x="98840" y="6808736"/>
                  </a:lnTo>
                  <a:lnTo>
                    <a:pt x="70182" y="6772438"/>
                  </a:lnTo>
                  <a:lnTo>
                    <a:pt x="45904" y="6732873"/>
                  </a:lnTo>
                  <a:lnTo>
                    <a:pt x="26377" y="6690410"/>
                  </a:lnTo>
                  <a:lnTo>
                    <a:pt x="11970" y="6645420"/>
                  </a:lnTo>
                  <a:lnTo>
                    <a:pt x="3054" y="6598274"/>
                  </a:lnTo>
                  <a:lnTo>
                    <a:pt x="0" y="6549341"/>
                  </a:lnTo>
                  <a:lnTo>
                    <a:pt x="0" y="390872"/>
                  </a:lnTo>
                  <a:lnTo>
                    <a:pt x="3054" y="341939"/>
                  </a:lnTo>
                  <a:lnTo>
                    <a:pt x="11970" y="294792"/>
                  </a:lnTo>
                  <a:lnTo>
                    <a:pt x="26377" y="249802"/>
                  </a:lnTo>
                  <a:lnTo>
                    <a:pt x="45904" y="207339"/>
                  </a:lnTo>
                  <a:lnTo>
                    <a:pt x="70182" y="167774"/>
                  </a:lnTo>
                  <a:lnTo>
                    <a:pt x="98840" y="131476"/>
                  </a:lnTo>
                  <a:lnTo>
                    <a:pt x="131507" y="98817"/>
                  </a:lnTo>
                  <a:lnTo>
                    <a:pt x="167814" y="70166"/>
                  </a:lnTo>
                  <a:lnTo>
                    <a:pt x="207388" y="45893"/>
                  </a:lnTo>
                  <a:lnTo>
                    <a:pt x="249861" y="26370"/>
                  </a:lnTo>
                  <a:lnTo>
                    <a:pt x="294862" y="11967"/>
                  </a:lnTo>
                  <a:lnTo>
                    <a:pt x="342020" y="3053"/>
                  </a:lnTo>
                  <a:lnTo>
                    <a:pt x="390964" y="0"/>
                  </a:lnTo>
                  <a:lnTo>
                    <a:pt x="6417725" y="0"/>
                  </a:lnTo>
                  <a:lnTo>
                    <a:pt x="6466670" y="3053"/>
                  </a:lnTo>
                  <a:lnTo>
                    <a:pt x="6513827" y="11967"/>
                  </a:lnTo>
                  <a:lnTo>
                    <a:pt x="6558828" y="26370"/>
                  </a:lnTo>
                  <a:lnTo>
                    <a:pt x="6601301" y="45893"/>
                  </a:lnTo>
                  <a:lnTo>
                    <a:pt x="6640876" y="70166"/>
                  </a:lnTo>
                  <a:lnTo>
                    <a:pt x="6677182" y="98817"/>
                  </a:lnTo>
                  <a:lnTo>
                    <a:pt x="6709849" y="131476"/>
                  </a:lnTo>
                  <a:lnTo>
                    <a:pt x="6738507" y="167774"/>
                  </a:lnTo>
                  <a:lnTo>
                    <a:pt x="6762785" y="207339"/>
                  </a:lnTo>
                  <a:lnTo>
                    <a:pt x="6782313" y="249802"/>
                  </a:lnTo>
                  <a:lnTo>
                    <a:pt x="6796720" y="294792"/>
                  </a:lnTo>
                  <a:lnTo>
                    <a:pt x="6805636" y="341939"/>
                  </a:lnTo>
                  <a:lnTo>
                    <a:pt x="6808690" y="390872"/>
                  </a:lnTo>
                  <a:lnTo>
                    <a:pt x="6808690" y="6549341"/>
                  </a:lnTo>
                  <a:lnTo>
                    <a:pt x="6805636" y="6598274"/>
                  </a:lnTo>
                  <a:lnTo>
                    <a:pt x="6796720" y="6645420"/>
                  </a:lnTo>
                  <a:lnTo>
                    <a:pt x="6782313" y="6690410"/>
                  </a:lnTo>
                  <a:lnTo>
                    <a:pt x="6762785" y="6732873"/>
                  </a:lnTo>
                  <a:lnTo>
                    <a:pt x="6738507" y="6772438"/>
                  </a:lnTo>
                  <a:lnTo>
                    <a:pt x="6709849" y="6808736"/>
                  </a:lnTo>
                  <a:lnTo>
                    <a:pt x="6677182" y="6841396"/>
                  </a:lnTo>
                  <a:lnTo>
                    <a:pt x="6640876" y="6870047"/>
                  </a:lnTo>
                  <a:lnTo>
                    <a:pt x="6601301" y="6894319"/>
                  </a:lnTo>
                  <a:lnTo>
                    <a:pt x="6558828" y="6913842"/>
                  </a:lnTo>
                  <a:lnTo>
                    <a:pt x="6513827" y="6928246"/>
                  </a:lnTo>
                  <a:lnTo>
                    <a:pt x="6466670" y="6937159"/>
                  </a:lnTo>
                  <a:lnTo>
                    <a:pt x="6417725" y="6940213"/>
                  </a:lnTo>
                  <a:close/>
                </a:path>
              </a:pathLst>
            </a:custGeom>
            <a:solidFill>
              <a:srgbClr val="FFB9B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5" name="Google Shape;75;p8"/>
            <p:cNvSpPr/>
            <p:nvPr/>
          </p:nvSpPr>
          <p:spPr>
            <a:xfrm>
              <a:off x="5039883" y="4122617"/>
              <a:ext cx="104775" cy="10477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6" name="Google Shape;76;p8"/>
            <p:cNvSpPr/>
            <p:nvPr/>
          </p:nvSpPr>
          <p:spPr>
            <a:xfrm>
              <a:off x="5039883" y="5875217"/>
              <a:ext cx="104775" cy="10477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7" name="Google Shape;77;p8"/>
          <p:cNvSpPr txBox="1"/>
          <p:nvPr/>
        </p:nvSpPr>
        <p:spPr>
          <a:xfrm>
            <a:off x="4731908" y="2932638"/>
            <a:ext cx="6021070" cy="4937760"/>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None/>
            </a:pPr>
            <a:r>
              <a:rPr lang="en-US" sz="3800">
                <a:latin typeface="Trebuchet MS"/>
                <a:ea typeface="Trebuchet MS"/>
                <a:cs typeface="Trebuchet MS"/>
                <a:sym typeface="Trebuchet MS"/>
              </a:rPr>
              <a:t>Education Situation</a:t>
            </a:r>
            <a:endParaRPr sz="3800">
              <a:latin typeface="Trebuchet MS"/>
              <a:ea typeface="Trebuchet MS"/>
              <a:cs typeface="Trebuchet MS"/>
              <a:sym typeface="Trebuchet MS"/>
            </a:endParaRPr>
          </a:p>
          <a:p>
            <a:pPr indent="0" lvl="0" marL="586105" marR="5080" rtl="0" algn="l">
              <a:lnSpc>
                <a:spcPct val="108500"/>
              </a:lnSpc>
              <a:spcBef>
                <a:spcPts val="3045"/>
              </a:spcBef>
              <a:spcAft>
                <a:spcPts val="0"/>
              </a:spcAft>
              <a:buNone/>
            </a:pPr>
            <a:r>
              <a:rPr lang="en-US" sz="2650">
                <a:latin typeface="Trebuchet MS"/>
                <a:ea typeface="Trebuchet MS"/>
                <a:cs typeface="Trebuchet MS"/>
                <a:sym typeface="Trebuchet MS"/>
              </a:rPr>
              <a:t>The COVID-19 has resulted in  schools shutting all across the  world. Globally, over 1.2 billion  children are out of the classroom.  As a result, education has  changed dramatically, with the  distinctive rise of e-learning,  whereby teaching is undertaken  remotely and on digital platforms.</a:t>
            </a:r>
            <a:endParaRPr sz="2650">
              <a:latin typeface="Trebuchet MS"/>
              <a:ea typeface="Trebuchet MS"/>
              <a:cs typeface="Trebuchet MS"/>
              <a:sym typeface="Trebuchet MS"/>
            </a:endParaRPr>
          </a:p>
        </p:txBody>
      </p:sp>
      <p:grpSp>
        <p:nvGrpSpPr>
          <p:cNvPr id="78" name="Google Shape;78;p8"/>
          <p:cNvGrpSpPr/>
          <p:nvPr/>
        </p:nvGrpSpPr>
        <p:grpSpPr>
          <a:xfrm>
            <a:off x="0" y="3674881"/>
            <a:ext cx="18288000" cy="6611146"/>
            <a:chOff x="0" y="3674881"/>
            <a:chExt cx="18288000" cy="6611146"/>
          </a:xfrm>
        </p:grpSpPr>
        <p:sp>
          <p:nvSpPr>
            <p:cNvPr id="79" name="Google Shape;79;p8"/>
            <p:cNvSpPr/>
            <p:nvPr/>
          </p:nvSpPr>
          <p:spPr>
            <a:xfrm>
              <a:off x="0" y="8808079"/>
              <a:ext cx="18288000" cy="1476375"/>
            </a:xfrm>
            <a:custGeom>
              <a:rect b="b" l="l" r="r" t="t"/>
              <a:pathLst>
                <a:path extrusionOk="0" h="1476375" w="18288000">
                  <a:moveTo>
                    <a:pt x="18288000" y="1476375"/>
                  </a:moveTo>
                  <a:lnTo>
                    <a:pt x="0" y="1476375"/>
                  </a:lnTo>
                  <a:lnTo>
                    <a:pt x="0" y="0"/>
                  </a:lnTo>
                  <a:lnTo>
                    <a:pt x="18288000" y="0"/>
                  </a:lnTo>
                  <a:lnTo>
                    <a:pt x="18288000" y="1476375"/>
                  </a:lnTo>
                  <a:close/>
                </a:path>
              </a:pathLst>
            </a:custGeom>
            <a:solidFill>
              <a:srgbClr val="83653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 name="Google Shape;80;p8"/>
            <p:cNvSpPr/>
            <p:nvPr/>
          </p:nvSpPr>
          <p:spPr>
            <a:xfrm>
              <a:off x="999623" y="3674881"/>
              <a:ext cx="3331712" cy="661114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1" name="Google Shape;81;p8"/>
            <p:cNvSpPr/>
            <p:nvPr/>
          </p:nvSpPr>
          <p:spPr>
            <a:xfrm>
              <a:off x="11612240" y="4269302"/>
              <a:ext cx="6238859" cy="4162409"/>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2" name="Google Shape;82;p8"/>
            <p:cNvSpPr/>
            <p:nvPr/>
          </p:nvSpPr>
          <p:spPr>
            <a:xfrm>
              <a:off x="15074127" y="6866564"/>
              <a:ext cx="2781299" cy="156209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83" name="Google Shape;83;p8"/>
          <p:cNvSpPr txBox="1"/>
          <p:nvPr>
            <p:ph type="title"/>
          </p:nvPr>
        </p:nvSpPr>
        <p:spPr>
          <a:xfrm>
            <a:off x="986373" y="721450"/>
            <a:ext cx="5177155" cy="139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9000"/>
              <a:t>Problems</a:t>
            </a:r>
            <a:endParaRPr sz="9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6"/>
          <p:cNvSpPr txBox="1"/>
          <p:nvPr/>
        </p:nvSpPr>
        <p:spPr>
          <a:xfrm>
            <a:off x="1028706" y="2071161"/>
            <a:ext cx="7967980" cy="5996940"/>
          </a:xfrm>
          <a:prstGeom prst="rect">
            <a:avLst/>
          </a:prstGeom>
          <a:noFill/>
          <a:ln>
            <a:noFill/>
          </a:ln>
        </p:spPr>
        <p:txBody>
          <a:bodyPr anchorCtr="0" anchor="t" bIns="0" lIns="0" spcFirstLastPara="1" rIns="0" wrap="square" tIns="603250">
            <a:spAutoFit/>
          </a:bodyPr>
          <a:lstStyle/>
          <a:p>
            <a:pPr indent="0" lvl="0" marL="90170" marR="0" rtl="0" algn="ctr">
              <a:lnSpc>
                <a:spcPct val="100000"/>
              </a:lnSpc>
              <a:spcBef>
                <a:spcPts val="0"/>
              </a:spcBef>
              <a:spcAft>
                <a:spcPts val="0"/>
              </a:spcAft>
              <a:buNone/>
            </a:pPr>
            <a:r>
              <a:rPr lang="en-US" sz="6600">
                <a:solidFill>
                  <a:srgbClr val="F1F1F1"/>
                </a:solidFill>
                <a:latin typeface="Georgia"/>
                <a:ea typeface="Georgia"/>
                <a:cs typeface="Georgia"/>
                <a:sym typeface="Georgia"/>
              </a:rPr>
              <a:t>BACK-END</a:t>
            </a:r>
            <a:endParaRPr sz="6600">
              <a:latin typeface="Georgia"/>
              <a:ea typeface="Georgia"/>
              <a:cs typeface="Georgia"/>
              <a:sym typeface="Georgia"/>
            </a:endParaRPr>
          </a:p>
          <a:p>
            <a:pPr indent="0" lvl="0" marL="1122680" marR="523875" rtl="0" algn="l">
              <a:lnSpc>
                <a:spcPct val="115199"/>
              </a:lnSpc>
              <a:spcBef>
                <a:spcPts val="3540"/>
              </a:spcBef>
              <a:spcAft>
                <a:spcPts val="0"/>
              </a:spcAft>
              <a:buNone/>
            </a:pPr>
            <a:r>
              <a:rPr lang="en-US" sz="3200">
                <a:solidFill>
                  <a:srgbClr val="F1F1F1"/>
                </a:solidFill>
                <a:latin typeface="Arial"/>
                <a:ea typeface="Arial"/>
                <a:cs typeface="Arial"/>
                <a:sym typeface="Arial"/>
              </a:rPr>
              <a:t>Bendmark with a huge dataset  Try with other environments  Improve the speed of application</a:t>
            </a:r>
            <a:endParaRPr sz="3200">
              <a:latin typeface="Arial"/>
              <a:ea typeface="Arial"/>
              <a:cs typeface="Arial"/>
              <a:sym typeface="Arial"/>
            </a:endParaRPr>
          </a:p>
        </p:txBody>
      </p:sp>
      <p:sp>
        <p:nvSpPr>
          <p:cNvPr id="281" name="Google Shape;281;p26"/>
          <p:cNvSpPr txBox="1"/>
          <p:nvPr/>
        </p:nvSpPr>
        <p:spPr>
          <a:xfrm>
            <a:off x="9505279" y="1081085"/>
            <a:ext cx="7606030" cy="3796029"/>
          </a:xfrm>
          <a:prstGeom prst="rect">
            <a:avLst/>
          </a:prstGeom>
          <a:noFill/>
          <a:ln>
            <a:noFill/>
          </a:ln>
        </p:spPr>
        <p:txBody>
          <a:bodyPr anchorCtr="0" anchor="t" bIns="0" lIns="0" spcFirstLastPara="1" rIns="0" wrap="square" tIns="419725">
            <a:spAutoFit/>
          </a:bodyPr>
          <a:lstStyle/>
          <a:p>
            <a:pPr indent="0" lvl="0" marL="147955" marR="0" rtl="0" algn="ctr">
              <a:lnSpc>
                <a:spcPct val="100000"/>
              </a:lnSpc>
              <a:spcBef>
                <a:spcPts val="0"/>
              </a:spcBef>
              <a:spcAft>
                <a:spcPts val="0"/>
              </a:spcAft>
              <a:buNone/>
            </a:pPr>
            <a:r>
              <a:rPr lang="en-US" sz="6600">
                <a:solidFill>
                  <a:srgbClr val="F1F1F1"/>
                </a:solidFill>
                <a:latin typeface="Georgia"/>
                <a:ea typeface="Georgia"/>
                <a:cs typeface="Georgia"/>
                <a:sym typeface="Georgia"/>
              </a:rPr>
              <a:t>FRONT-END</a:t>
            </a:r>
            <a:endParaRPr sz="6600">
              <a:latin typeface="Georgia"/>
              <a:ea typeface="Georgia"/>
              <a:cs typeface="Georgia"/>
              <a:sym typeface="Georgia"/>
            </a:endParaRPr>
          </a:p>
          <a:p>
            <a:pPr indent="0" lvl="0" marL="759460" marR="300355" rtl="0" algn="l">
              <a:lnSpc>
                <a:spcPct val="116399"/>
              </a:lnSpc>
              <a:spcBef>
                <a:spcPts val="2050"/>
              </a:spcBef>
              <a:spcAft>
                <a:spcPts val="0"/>
              </a:spcAft>
              <a:buNone/>
            </a:pPr>
            <a:r>
              <a:rPr lang="en-US" sz="2900">
                <a:solidFill>
                  <a:srgbClr val="F1F1F1"/>
                </a:solidFill>
                <a:latin typeface="Arial"/>
                <a:ea typeface="Arial"/>
                <a:cs typeface="Arial"/>
                <a:sym typeface="Arial"/>
              </a:rPr>
              <a:t>Design creative GUI and easy to users  Packaged into a complete application</a:t>
            </a:r>
            <a:endParaRPr sz="2900">
              <a:latin typeface="Arial"/>
              <a:ea typeface="Arial"/>
              <a:cs typeface="Arial"/>
              <a:sym typeface="Arial"/>
            </a:endParaRPr>
          </a:p>
        </p:txBody>
      </p:sp>
      <p:sp>
        <p:nvSpPr>
          <p:cNvPr id="282" name="Google Shape;282;p26"/>
          <p:cNvSpPr txBox="1"/>
          <p:nvPr/>
        </p:nvSpPr>
        <p:spPr>
          <a:xfrm>
            <a:off x="9955600" y="6519825"/>
            <a:ext cx="57489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7200">
                <a:solidFill>
                  <a:srgbClr val="FCE5CD"/>
                </a:solidFill>
                <a:latin typeface="Comic Sans MS"/>
                <a:ea typeface="Comic Sans MS"/>
                <a:cs typeface="Comic Sans MS"/>
                <a:sym typeface="Comic Sans MS"/>
              </a:rPr>
              <a:t>NEXT PLAN</a:t>
            </a:r>
            <a:endParaRPr b="1" sz="7200">
              <a:solidFill>
                <a:srgbClr val="FCE5CD"/>
              </a:solidFill>
              <a:latin typeface="Comic Sans MS"/>
              <a:ea typeface="Comic Sans MS"/>
              <a:cs typeface="Comic Sans MS"/>
              <a:sym typeface="Comic Sans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6" name="Shape 286"/>
        <p:cNvGrpSpPr/>
        <p:nvPr/>
      </p:nvGrpSpPr>
      <p:grpSpPr>
        <a:xfrm>
          <a:off x="0" y="0"/>
          <a:ext cx="0" cy="0"/>
          <a:chOff x="0" y="0"/>
          <a:chExt cx="0" cy="0"/>
        </a:xfrm>
      </p:grpSpPr>
      <p:sp>
        <p:nvSpPr>
          <p:cNvPr id="287" name="Google Shape;287;p27"/>
          <p:cNvSpPr/>
          <p:nvPr/>
        </p:nvSpPr>
        <p:spPr>
          <a:xfrm>
            <a:off x="0" y="0"/>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solidFill>
            <a:srgbClr val="FDF9D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8" name="Google Shape;288;p27"/>
          <p:cNvSpPr/>
          <p:nvPr/>
        </p:nvSpPr>
        <p:spPr>
          <a:xfrm>
            <a:off x="1699445" y="1396996"/>
            <a:ext cx="14893061" cy="748804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9" name="Google Shape;289;p27"/>
          <p:cNvSpPr txBox="1"/>
          <p:nvPr>
            <p:ph type="title"/>
          </p:nvPr>
        </p:nvSpPr>
        <p:spPr>
          <a:xfrm>
            <a:off x="5146589" y="2809849"/>
            <a:ext cx="7994700" cy="3684000"/>
          </a:xfrm>
          <a:prstGeom prst="rect">
            <a:avLst/>
          </a:prstGeom>
          <a:noFill/>
          <a:ln>
            <a:noFill/>
          </a:ln>
        </p:spPr>
        <p:txBody>
          <a:bodyPr anchorCtr="0" anchor="t" bIns="0" lIns="0" spcFirstLastPara="1" rIns="0" wrap="square" tIns="764525">
            <a:spAutoFit/>
          </a:bodyPr>
          <a:lstStyle/>
          <a:p>
            <a:pPr indent="0" lvl="0" marL="0" rtl="0" algn="ctr">
              <a:lnSpc>
                <a:spcPct val="100000"/>
              </a:lnSpc>
              <a:spcBef>
                <a:spcPts val="0"/>
              </a:spcBef>
              <a:spcAft>
                <a:spcPts val="0"/>
              </a:spcAft>
              <a:buNone/>
            </a:pPr>
            <a:r>
              <a:rPr lang="en-US"/>
              <a:t>Thank you!</a:t>
            </a:r>
            <a:endParaRPr/>
          </a:p>
          <a:p>
            <a:pPr indent="0" lvl="0" marL="0" rtl="0" algn="ctr">
              <a:lnSpc>
                <a:spcPct val="100000"/>
              </a:lnSpc>
              <a:spcBef>
                <a:spcPts val="2420"/>
              </a:spcBef>
              <a:spcAft>
                <a:spcPts val="0"/>
              </a:spcAft>
              <a:buNone/>
            </a:pPr>
            <a:r>
              <a:rPr lang="en-US" sz="4900"/>
              <a:t>Q</a:t>
            </a:r>
            <a:r>
              <a:rPr lang="en-US" sz="4900">
                <a:latin typeface="Arial"/>
                <a:ea typeface="Arial"/>
                <a:cs typeface="Arial"/>
                <a:sym typeface="Arial"/>
              </a:rPr>
              <a:t>&amp;</a:t>
            </a:r>
            <a:r>
              <a:rPr lang="en-US" sz="4900"/>
              <a:t>A</a:t>
            </a:r>
            <a:endParaRPr sz="4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7" name="Shape 87"/>
        <p:cNvGrpSpPr/>
        <p:nvPr/>
      </p:nvGrpSpPr>
      <p:grpSpPr>
        <a:xfrm>
          <a:off x="0" y="0"/>
          <a:ext cx="0" cy="0"/>
          <a:chOff x="0" y="0"/>
          <a:chExt cx="0" cy="0"/>
        </a:xfrm>
      </p:grpSpPr>
      <p:sp>
        <p:nvSpPr>
          <p:cNvPr id="88" name="Google Shape;88;p9"/>
          <p:cNvSpPr/>
          <p:nvPr/>
        </p:nvSpPr>
        <p:spPr>
          <a:xfrm>
            <a:off x="0" y="1"/>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solidFill>
            <a:srgbClr val="FDF9D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9" name="Google Shape;89;p9"/>
          <p:cNvSpPr txBox="1"/>
          <p:nvPr>
            <p:ph type="title"/>
          </p:nvPr>
        </p:nvSpPr>
        <p:spPr>
          <a:xfrm>
            <a:off x="11575019" y="927131"/>
            <a:ext cx="6313805" cy="11836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7600"/>
              <a:t>Disadvantage</a:t>
            </a:r>
            <a:endParaRPr sz="7600"/>
          </a:p>
        </p:txBody>
      </p:sp>
      <p:sp>
        <p:nvSpPr>
          <p:cNvPr id="90" name="Google Shape;90;p9"/>
          <p:cNvSpPr/>
          <p:nvPr/>
        </p:nvSpPr>
        <p:spPr>
          <a:xfrm>
            <a:off x="1028767" y="1028699"/>
            <a:ext cx="9953625" cy="2276475"/>
          </a:xfrm>
          <a:custGeom>
            <a:rect b="b" l="l" r="r" t="t"/>
            <a:pathLst>
              <a:path extrusionOk="0" h="2276475" w="9953625">
                <a:moveTo>
                  <a:pt x="9536098" y="2276476"/>
                </a:moveTo>
                <a:lnTo>
                  <a:pt x="417370" y="2276476"/>
                </a:lnTo>
                <a:lnTo>
                  <a:pt x="368793" y="2273656"/>
                </a:lnTo>
                <a:lnTo>
                  <a:pt x="321837" y="2265407"/>
                </a:lnTo>
                <a:lnTo>
                  <a:pt x="276817" y="2252047"/>
                </a:lnTo>
                <a:lnTo>
                  <a:pt x="234052" y="2233893"/>
                </a:lnTo>
                <a:lnTo>
                  <a:pt x="193856" y="2211262"/>
                </a:lnTo>
                <a:lnTo>
                  <a:pt x="156547" y="2184471"/>
                </a:lnTo>
                <a:lnTo>
                  <a:pt x="122442" y="2153837"/>
                </a:lnTo>
                <a:lnTo>
                  <a:pt x="91857" y="2119678"/>
                </a:lnTo>
                <a:lnTo>
                  <a:pt x="65109" y="2082310"/>
                </a:lnTo>
                <a:lnTo>
                  <a:pt x="42514" y="2042050"/>
                </a:lnTo>
                <a:lnTo>
                  <a:pt x="24389" y="1999216"/>
                </a:lnTo>
                <a:lnTo>
                  <a:pt x="11050" y="1954125"/>
                </a:lnTo>
                <a:lnTo>
                  <a:pt x="2815" y="1907094"/>
                </a:lnTo>
                <a:lnTo>
                  <a:pt x="0" y="1858439"/>
                </a:lnTo>
                <a:lnTo>
                  <a:pt x="0" y="418036"/>
                </a:lnTo>
                <a:lnTo>
                  <a:pt x="2815" y="369382"/>
                </a:lnTo>
                <a:lnTo>
                  <a:pt x="11050" y="322350"/>
                </a:lnTo>
                <a:lnTo>
                  <a:pt x="24389" y="277259"/>
                </a:lnTo>
                <a:lnTo>
                  <a:pt x="42514" y="234425"/>
                </a:lnTo>
                <a:lnTo>
                  <a:pt x="65109" y="194165"/>
                </a:lnTo>
                <a:lnTo>
                  <a:pt x="91857" y="156797"/>
                </a:lnTo>
                <a:lnTo>
                  <a:pt x="122442" y="122638"/>
                </a:lnTo>
                <a:lnTo>
                  <a:pt x="156547" y="92004"/>
                </a:lnTo>
                <a:lnTo>
                  <a:pt x="193856" y="65213"/>
                </a:lnTo>
                <a:lnTo>
                  <a:pt x="234052" y="42582"/>
                </a:lnTo>
                <a:lnTo>
                  <a:pt x="276817" y="24428"/>
                </a:lnTo>
                <a:lnTo>
                  <a:pt x="321837" y="11068"/>
                </a:lnTo>
                <a:lnTo>
                  <a:pt x="368793" y="2819"/>
                </a:lnTo>
                <a:lnTo>
                  <a:pt x="417370" y="0"/>
                </a:lnTo>
                <a:lnTo>
                  <a:pt x="9536098" y="0"/>
                </a:lnTo>
                <a:lnTo>
                  <a:pt x="9584674" y="2819"/>
                </a:lnTo>
                <a:lnTo>
                  <a:pt x="9631631" y="11068"/>
                </a:lnTo>
                <a:lnTo>
                  <a:pt x="9676650" y="24428"/>
                </a:lnTo>
                <a:lnTo>
                  <a:pt x="9719416" y="42582"/>
                </a:lnTo>
                <a:lnTo>
                  <a:pt x="9759611" y="65213"/>
                </a:lnTo>
                <a:lnTo>
                  <a:pt x="9796920" y="92004"/>
                </a:lnTo>
                <a:lnTo>
                  <a:pt x="9831025" y="122638"/>
                </a:lnTo>
                <a:lnTo>
                  <a:pt x="9861610" y="156797"/>
                </a:lnTo>
                <a:lnTo>
                  <a:pt x="9888359" y="194165"/>
                </a:lnTo>
                <a:lnTo>
                  <a:pt x="9910954" y="234425"/>
                </a:lnTo>
                <a:lnTo>
                  <a:pt x="9929079" y="277259"/>
                </a:lnTo>
                <a:lnTo>
                  <a:pt x="9942417" y="322350"/>
                </a:lnTo>
                <a:lnTo>
                  <a:pt x="9950652" y="369382"/>
                </a:lnTo>
                <a:lnTo>
                  <a:pt x="9953468" y="418036"/>
                </a:lnTo>
                <a:lnTo>
                  <a:pt x="9953468" y="1858439"/>
                </a:lnTo>
                <a:lnTo>
                  <a:pt x="9950652" y="1907094"/>
                </a:lnTo>
                <a:lnTo>
                  <a:pt x="9942417" y="1954125"/>
                </a:lnTo>
                <a:lnTo>
                  <a:pt x="9929079" y="1999216"/>
                </a:lnTo>
                <a:lnTo>
                  <a:pt x="9910954" y="2042050"/>
                </a:lnTo>
                <a:lnTo>
                  <a:pt x="9888359" y="2082310"/>
                </a:lnTo>
                <a:lnTo>
                  <a:pt x="9861610" y="2119678"/>
                </a:lnTo>
                <a:lnTo>
                  <a:pt x="9831025" y="2153837"/>
                </a:lnTo>
                <a:lnTo>
                  <a:pt x="9796920" y="2184471"/>
                </a:lnTo>
                <a:lnTo>
                  <a:pt x="9759611" y="2211262"/>
                </a:lnTo>
                <a:lnTo>
                  <a:pt x="9719416" y="2233893"/>
                </a:lnTo>
                <a:lnTo>
                  <a:pt x="9676650" y="2252047"/>
                </a:lnTo>
                <a:lnTo>
                  <a:pt x="9631631" y="2265407"/>
                </a:lnTo>
                <a:lnTo>
                  <a:pt x="9584674" y="2273656"/>
                </a:lnTo>
                <a:lnTo>
                  <a:pt x="9536098" y="2276476"/>
                </a:lnTo>
                <a:close/>
              </a:path>
            </a:pathLst>
          </a:custGeom>
          <a:solidFill>
            <a:srgbClr val="AAC8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1" name="Google Shape;91;p9"/>
          <p:cNvSpPr txBox="1"/>
          <p:nvPr/>
        </p:nvSpPr>
        <p:spPr>
          <a:xfrm>
            <a:off x="1614173" y="1178200"/>
            <a:ext cx="8079740" cy="1636395"/>
          </a:xfrm>
          <a:prstGeom prst="rect">
            <a:avLst/>
          </a:prstGeom>
          <a:noFill/>
          <a:ln>
            <a:noFill/>
          </a:ln>
        </p:spPr>
        <p:txBody>
          <a:bodyPr anchorCtr="0" anchor="t" bIns="0" lIns="0" spcFirstLastPara="1" rIns="0" wrap="square" tIns="195575">
            <a:spAutoFit/>
          </a:bodyPr>
          <a:lstStyle/>
          <a:p>
            <a:pPr indent="0" lvl="0" marL="12700" marR="0" rtl="0" algn="l">
              <a:lnSpc>
                <a:spcPct val="100000"/>
              </a:lnSpc>
              <a:spcBef>
                <a:spcPts val="0"/>
              </a:spcBef>
              <a:spcAft>
                <a:spcPts val="0"/>
              </a:spcAft>
              <a:buNone/>
            </a:pPr>
            <a:r>
              <a:rPr lang="en-US" sz="3600">
                <a:latin typeface="Trebuchet MS"/>
                <a:ea typeface="Trebuchet MS"/>
                <a:cs typeface="Trebuchet MS"/>
                <a:sym typeface="Trebuchet MS"/>
              </a:rPr>
              <a:t>Teacher</a:t>
            </a:r>
            <a:endParaRPr sz="3600">
              <a:latin typeface="Trebuchet MS"/>
              <a:ea typeface="Trebuchet MS"/>
              <a:cs typeface="Trebuchet MS"/>
              <a:sym typeface="Trebuchet MS"/>
            </a:endParaRPr>
          </a:p>
          <a:p>
            <a:pPr indent="0" lvl="0" marL="12700" marR="5080" rtl="0" algn="l">
              <a:lnSpc>
                <a:spcPct val="106800"/>
              </a:lnSpc>
              <a:spcBef>
                <a:spcPts val="770"/>
              </a:spcBef>
              <a:spcAft>
                <a:spcPts val="0"/>
              </a:spcAft>
              <a:buNone/>
            </a:pPr>
            <a:r>
              <a:rPr lang="en-US" sz="2400">
                <a:latin typeface="Trebuchet MS"/>
                <a:ea typeface="Trebuchet MS"/>
                <a:cs typeface="Trebuchet MS"/>
                <a:sym typeface="Trebuchet MS"/>
              </a:rPr>
              <a:t>Managing students' attendance is difficult and wastes a  lot of time. It affects teaching and learning.</a:t>
            </a:r>
            <a:endParaRPr sz="2400">
              <a:latin typeface="Trebuchet MS"/>
              <a:ea typeface="Trebuchet MS"/>
              <a:cs typeface="Trebuchet MS"/>
              <a:sym typeface="Trebuchet MS"/>
            </a:endParaRPr>
          </a:p>
        </p:txBody>
      </p:sp>
      <p:sp>
        <p:nvSpPr>
          <p:cNvPr id="92" name="Google Shape;92;p9"/>
          <p:cNvSpPr/>
          <p:nvPr/>
        </p:nvSpPr>
        <p:spPr>
          <a:xfrm>
            <a:off x="1028934" y="3438143"/>
            <a:ext cx="9953625" cy="2238375"/>
          </a:xfrm>
          <a:custGeom>
            <a:rect b="b" l="l" r="r" t="t"/>
            <a:pathLst>
              <a:path extrusionOk="0" h="2238375" w="9953625">
                <a:moveTo>
                  <a:pt x="9535825" y="2238366"/>
                </a:moveTo>
                <a:lnTo>
                  <a:pt x="417358" y="2238366"/>
                </a:lnTo>
                <a:lnTo>
                  <a:pt x="368782" y="2235549"/>
                </a:lnTo>
                <a:lnTo>
                  <a:pt x="321827" y="2227312"/>
                </a:lnTo>
                <a:lnTo>
                  <a:pt x="276809" y="2213970"/>
                </a:lnTo>
                <a:lnTo>
                  <a:pt x="234045" y="2195840"/>
                </a:lnTo>
                <a:lnTo>
                  <a:pt x="193851" y="2173240"/>
                </a:lnTo>
                <a:lnTo>
                  <a:pt x="156543" y="2146484"/>
                </a:lnTo>
                <a:lnTo>
                  <a:pt x="122439" y="2115891"/>
                </a:lnTo>
                <a:lnTo>
                  <a:pt x="91855" y="2081777"/>
                </a:lnTo>
                <a:lnTo>
                  <a:pt x="65107" y="2044459"/>
                </a:lnTo>
                <a:lnTo>
                  <a:pt x="42513" y="2004253"/>
                </a:lnTo>
                <a:lnTo>
                  <a:pt x="24388" y="1961477"/>
                </a:lnTo>
                <a:lnTo>
                  <a:pt x="11050" y="1916446"/>
                </a:lnTo>
                <a:lnTo>
                  <a:pt x="2815" y="1869477"/>
                </a:lnTo>
                <a:lnTo>
                  <a:pt x="0" y="1820888"/>
                </a:lnTo>
                <a:lnTo>
                  <a:pt x="0" y="417477"/>
                </a:lnTo>
                <a:lnTo>
                  <a:pt x="2815" y="368888"/>
                </a:lnTo>
                <a:lnTo>
                  <a:pt x="11050" y="321920"/>
                </a:lnTo>
                <a:lnTo>
                  <a:pt x="24388" y="276889"/>
                </a:lnTo>
                <a:lnTo>
                  <a:pt x="42513" y="234112"/>
                </a:lnTo>
                <a:lnTo>
                  <a:pt x="65107" y="193906"/>
                </a:lnTo>
                <a:lnTo>
                  <a:pt x="91855" y="156588"/>
                </a:lnTo>
                <a:lnTo>
                  <a:pt x="122439" y="122474"/>
                </a:lnTo>
                <a:lnTo>
                  <a:pt x="156543" y="91881"/>
                </a:lnTo>
                <a:lnTo>
                  <a:pt x="193851" y="65126"/>
                </a:lnTo>
                <a:lnTo>
                  <a:pt x="234045" y="42525"/>
                </a:lnTo>
                <a:lnTo>
                  <a:pt x="276809" y="24395"/>
                </a:lnTo>
                <a:lnTo>
                  <a:pt x="321827" y="11053"/>
                </a:lnTo>
                <a:lnTo>
                  <a:pt x="368782" y="2816"/>
                </a:lnTo>
                <a:lnTo>
                  <a:pt x="417358" y="0"/>
                </a:lnTo>
                <a:lnTo>
                  <a:pt x="9535825" y="0"/>
                </a:lnTo>
                <a:lnTo>
                  <a:pt x="9584400" y="2816"/>
                </a:lnTo>
                <a:lnTo>
                  <a:pt x="9631355" y="11053"/>
                </a:lnTo>
                <a:lnTo>
                  <a:pt x="9676373" y="24395"/>
                </a:lnTo>
                <a:lnTo>
                  <a:pt x="9719138" y="42525"/>
                </a:lnTo>
                <a:lnTo>
                  <a:pt x="9759332" y="65126"/>
                </a:lnTo>
                <a:lnTo>
                  <a:pt x="9796640" y="91881"/>
                </a:lnTo>
                <a:lnTo>
                  <a:pt x="9830744" y="122474"/>
                </a:lnTo>
                <a:lnTo>
                  <a:pt x="9861328" y="156588"/>
                </a:lnTo>
                <a:lnTo>
                  <a:pt x="9888076" y="193906"/>
                </a:lnTo>
                <a:lnTo>
                  <a:pt x="9910670" y="234112"/>
                </a:lnTo>
                <a:lnTo>
                  <a:pt x="9928795" y="276889"/>
                </a:lnTo>
                <a:lnTo>
                  <a:pt x="9942133" y="321920"/>
                </a:lnTo>
                <a:lnTo>
                  <a:pt x="9950368" y="368888"/>
                </a:lnTo>
                <a:lnTo>
                  <a:pt x="9953183" y="417477"/>
                </a:lnTo>
                <a:lnTo>
                  <a:pt x="9953183" y="1820888"/>
                </a:lnTo>
                <a:lnTo>
                  <a:pt x="9950368" y="1869477"/>
                </a:lnTo>
                <a:lnTo>
                  <a:pt x="9942133" y="1916446"/>
                </a:lnTo>
                <a:lnTo>
                  <a:pt x="9928795" y="1961477"/>
                </a:lnTo>
                <a:lnTo>
                  <a:pt x="9910670" y="2004253"/>
                </a:lnTo>
                <a:lnTo>
                  <a:pt x="9888076" y="2044459"/>
                </a:lnTo>
                <a:lnTo>
                  <a:pt x="9861328" y="2081777"/>
                </a:lnTo>
                <a:lnTo>
                  <a:pt x="9830744" y="2115891"/>
                </a:lnTo>
                <a:lnTo>
                  <a:pt x="9796640" y="2146484"/>
                </a:lnTo>
                <a:lnTo>
                  <a:pt x="9759332" y="2173240"/>
                </a:lnTo>
                <a:lnTo>
                  <a:pt x="9719138" y="2195840"/>
                </a:lnTo>
                <a:lnTo>
                  <a:pt x="9676373" y="2213970"/>
                </a:lnTo>
                <a:lnTo>
                  <a:pt x="9631355" y="2227312"/>
                </a:lnTo>
                <a:lnTo>
                  <a:pt x="9584400" y="2235549"/>
                </a:lnTo>
                <a:lnTo>
                  <a:pt x="9535825" y="2238366"/>
                </a:lnTo>
                <a:close/>
              </a:path>
            </a:pathLst>
          </a:custGeom>
          <a:solidFill>
            <a:srgbClr val="AAC8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3" name="Google Shape;93;p9"/>
          <p:cNvSpPr txBox="1"/>
          <p:nvPr/>
        </p:nvSpPr>
        <p:spPr>
          <a:xfrm>
            <a:off x="1500552" y="3572692"/>
            <a:ext cx="7972425" cy="1663700"/>
          </a:xfrm>
          <a:prstGeom prst="rect">
            <a:avLst/>
          </a:prstGeom>
          <a:noFill/>
          <a:ln>
            <a:noFill/>
          </a:ln>
        </p:spPr>
        <p:txBody>
          <a:bodyPr anchorCtr="0" anchor="t" bIns="0" lIns="0" spcFirstLastPara="1" rIns="0" wrap="square" tIns="212075">
            <a:spAutoFit/>
          </a:bodyPr>
          <a:lstStyle/>
          <a:p>
            <a:pPr indent="0" lvl="0" marL="12700" marR="0" rtl="0" algn="l">
              <a:lnSpc>
                <a:spcPct val="100000"/>
              </a:lnSpc>
              <a:spcBef>
                <a:spcPts val="0"/>
              </a:spcBef>
              <a:spcAft>
                <a:spcPts val="0"/>
              </a:spcAft>
              <a:buNone/>
            </a:pPr>
            <a:r>
              <a:rPr lang="en-US" sz="3600">
                <a:latin typeface="Trebuchet MS"/>
                <a:ea typeface="Trebuchet MS"/>
                <a:cs typeface="Trebuchet MS"/>
                <a:sym typeface="Trebuchet MS"/>
              </a:rPr>
              <a:t>Student</a:t>
            </a:r>
            <a:endParaRPr sz="3600">
              <a:latin typeface="Trebuchet MS"/>
              <a:ea typeface="Trebuchet MS"/>
              <a:cs typeface="Trebuchet MS"/>
              <a:sym typeface="Trebuchet MS"/>
            </a:endParaRPr>
          </a:p>
          <a:p>
            <a:pPr indent="0" lvl="0" marL="64135" marR="5080" rtl="0" algn="l">
              <a:lnSpc>
                <a:spcPct val="106800"/>
              </a:lnSpc>
              <a:spcBef>
                <a:spcPts val="855"/>
              </a:spcBef>
              <a:spcAft>
                <a:spcPts val="0"/>
              </a:spcAft>
              <a:buNone/>
            </a:pPr>
            <a:r>
              <a:rPr lang="en-US" sz="2400">
                <a:latin typeface="Trebuchet MS"/>
                <a:ea typeface="Trebuchet MS"/>
                <a:cs typeface="Trebuchet MS"/>
                <a:sym typeface="Trebuchet MS"/>
              </a:rPr>
              <a:t>Require concentration, self-motivation ability, and lack  practice opportunities.</a:t>
            </a:r>
            <a:endParaRPr sz="2400">
              <a:latin typeface="Trebuchet MS"/>
              <a:ea typeface="Trebuchet MS"/>
              <a:cs typeface="Trebuchet MS"/>
              <a:sym typeface="Trebuchet MS"/>
            </a:endParaRPr>
          </a:p>
        </p:txBody>
      </p:sp>
      <p:grpSp>
        <p:nvGrpSpPr>
          <p:cNvPr id="94" name="Google Shape;94;p9"/>
          <p:cNvGrpSpPr/>
          <p:nvPr/>
        </p:nvGrpSpPr>
        <p:grpSpPr>
          <a:xfrm>
            <a:off x="0" y="4789657"/>
            <a:ext cx="18288000" cy="5497546"/>
            <a:chOff x="0" y="4789657"/>
            <a:chExt cx="18288000" cy="5497546"/>
          </a:xfrm>
        </p:grpSpPr>
        <p:sp>
          <p:nvSpPr>
            <p:cNvPr id="95" name="Google Shape;95;p9"/>
            <p:cNvSpPr/>
            <p:nvPr/>
          </p:nvSpPr>
          <p:spPr>
            <a:xfrm>
              <a:off x="12364516" y="4789657"/>
              <a:ext cx="5917737" cy="549734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6" name="Google Shape;96;p9"/>
            <p:cNvSpPr/>
            <p:nvPr/>
          </p:nvSpPr>
          <p:spPr>
            <a:xfrm>
              <a:off x="0" y="8918143"/>
              <a:ext cx="18288000" cy="1369060"/>
            </a:xfrm>
            <a:custGeom>
              <a:rect b="b" l="l" r="r" t="t"/>
              <a:pathLst>
                <a:path extrusionOk="0" h="1369059" w="18288000">
                  <a:moveTo>
                    <a:pt x="0" y="0"/>
                  </a:moveTo>
                  <a:lnTo>
                    <a:pt x="18288000" y="0"/>
                  </a:lnTo>
                  <a:lnTo>
                    <a:pt x="18288000" y="1368856"/>
                  </a:lnTo>
                  <a:lnTo>
                    <a:pt x="0" y="1368856"/>
                  </a:lnTo>
                  <a:lnTo>
                    <a:pt x="0" y="0"/>
                  </a:lnTo>
                  <a:close/>
                </a:path>
              </a:pathLst>
            </a:custGeom>
            <a:solidFill>
              <a:srgbClr val="83653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7" name="Google Shape;97;p9"/>
            <p:cNvSpPr/>
            <p:nvPr/>
          </p:nvSpPr>
          <p:spPr>
            <a:xfrm>
              <a:off x="509346" y="6693534"/>
              <a:ext cx="1625600" cy="936625"/>
            </a:xfrm>
            <a:custGeom>
              <a:rect b="b" l="l" r="r" t="t"/>
              <a:pathLst>
                <a:path extrusionOk="0" h="936625" w="1625600">
                  <a:moveTo>
                    <a:pt x="1324698" y="281978"/>
                  </a:moveTo>
                  <a:lnTo>
                    <a:pt x="1305877" y="248373"/>
                  </a:lnTo>
                  <a:lnTo>
                    <a:pt x="1261491" y="228981"/>
                  </a:lnTo>
                  <a:lnTo>
                    <a:pt x="1247914" y="227037"/>
                  </a:lnTo>
                  <a:lnTo>
                    <a:pt x="1234655" y="227164"/>
                  </a:lnTo>
                  <a:lnTo>
                    <a:pt x="1082281" y="242785"/>
                  </a:lnTo>
                  <a:lnTo>
                    <a:pt x="1031608" y="248754"/>
                  </a:lnTo>
                  <a:lnTo>
                    <a:pt x="981075" y="255511"/>
                  </a:lnTo>
                  <a:lnTo>
                    <a:pt x="930719" y="263321"/>
                  </a:lnTo>
                  <a:lnTo>
                    <a:pt x="880592" y="272427"/>
                  </a:lnTo>
                  <a:lnTo>
                    <a:pt x="830745" y="283095"/>
                  </a:lnTo>
                  <a:lnTo>
                    <a:pt x="781202" y="295567"/>
                  </a:lnTo>
                  <a:lnTo>
                    <a:pt x="748919" y="305104"/>
                  </a:lnTo>
                  <a:lnTo>
                    <a:pt x="748919" y="653592"/>
                  </a:lnTo>
                  <a:lnTo>
                    <a:pt x="738009" y="708723"/>
                  </a:lnTo>
                  <a:lnTo>
                    <a:pt x="718172" y="751065"/>
                  </a:lnTo>
                  <a:lnTo>
                    <a:pt x="690054" y="781062"/>
                  </a:lnTo>
                  <a:lnTo>
                    <a:pt x="654278" y="799122"/>
                  </a:lnTo>
                  <a:lnTo>
                    <a:pt x="611517" y="805688"/>
                  </a:lnTo>
                  <a:lnTo>
                    <a:pt x="566610" y="799807"/>
                  </a:lnTo>
                  <a:lnTo>
                    <a:pt x="525678" y="781913"/>
                  </a:lnTo>
                  <a:lnTo>
                    <a:pt x="491540" y="754189"/>
                  </a:lnTo>
                  <a:lnTo>
                    <a:pt x="467017" y="718870"/>
                  </a:lnTo>
                  <a:lnTo>
                    <a:pt x="454926" y="678167"/>
                  </a:lnTo>
                  <a:lnTo>
                    <a:pt x="454583" y="646010"/>
                  </a:lnTo>
                  <a:lnTo>
                    <a:pt x="461441" y="616331"/>
                  </a:lnTo>
                  <a:lnTo>
                    <a:pt x="497903" y="567728"/>
                  </a:lnTo>
                  <a:lnTo>
                    <a:pt x="560197" y="525614"/>
                  </a:lnTo>
                  <a:lnTo>
                    <a:pt x="624776" y="486435"/>
                  </a:lnTo>
                  <a:lnTo>
                    <a:pt x="653846" y="479691"/>
                  </a:lnTo>
                  <a:lnTo>
                    <a:pt x="667131" y="485114"/>
                  </a:lnTo>
                  <a:lnTo>
                    <a:pt x="710349" y="535990"/>
                  </a:lnTo>
                  <a:lnTo>
                    <a:pt x="732942" y="576668"/>
                  </a:lnTo>
                  <a:lnTo>
                    <a:pt x="746188" y="616432"/>
                  </a:lnTo>
                  <a:lnTo>
                    <a:pt x="748919" y="653592"/>
                  </a:lnTo>
                  <a:lnTo>
                    <a:pt x="748919" y="305104"/>
                  </a:lnTo>
                  <a:lnTo>
                    <a:pt x="732028" y="310083"/>
                  </a:lnTo>
                  <a:lnTo>
                    <a:pt x="704659" y="316153"/>
                  </a:lnTo>
                  <a:lnTo>
                    <a:pt x="679043" y="316344"/>
                  </a:lnTo>
                  <a:lnTo>
                    <a:pt x="653923" y="310781"/>
                  </a:lnTo>
                  <a:lnTo>
                    <a:pt x="628053" y="299593"/>
                  </a:lnTo>
                  <a:lnTo>
                    <a:pt x="584327" y="277914"/>
                  </a:lnTo>
                  <a:lnTo>
                    <a:pt x="539991" y="258305"/>
                  </a:lnTo>
                  <a:lnTo>
                    <a:pt x="495096" y="240677"/>
                  </a:lnTo>
                  <a:lnTo>
                    <a:pt x="449643" y="224955"/>
                  </a:lnTo>
                  <a:lnTo>
                    <a:pt x="403694" y="211023"/>
                  </a:lnTo>
                  <a:lnTo>
                    <a:pt x="357263" y="198793"/>
                  </a:lnTo>
                  <a:lnTo>
                    <a:pt x="310388" y="188188"/>
                  </a:lnTo>
                  <a:lnTo>
                    <a:pt x="263093" y="179095"/>
                  </a:lnTo>
                  <a:lnTo>
                    <a:pt x="215430" y="171424"/>
                  </a:lnTo>
                  <a:lnTo>
                    <a:pt x="167411" y="165100"/>
                  </a:lnTo>
                  <a:lnTo>
                    <a:pt x="119075" y="160007"/>
                  </a:lnTo>
                  <a:lnTo>
                    <a:pt x="100215" y="158940"/>
                  </a:lnTo>
                  <a:lnTo>
                    <a:pt x="81191" y="159143"/>
                  </a:lnTo>
                  <a:lnTo>
                    <a:pt x="25323" y="170167"/>
                  </a:lnTo>
                  <a:lnTo>
                    <a:pt x="0" y="217817"/>
                  </a:lnTo>
                  <a:lnTo>
                    <a:pt x="2984" y="237566"/>
                  </a:lnTo>
                  <a:lnTo>
                    <a:pt x="44196" y="271119"/>
                  </a:lnTo>
                  <a:lnTo>
                    <a:pt x="64719" y="273367"/>
                  </a:lnTo>
                  <a:lnTo>
                    <a:pt x="71602" y="274307"/>
                  </a:lnTo>
                  <a:lnTo>
                    <a:pt x="265658" y="310388"/>
                  </a:lnTo>
                  <a:lnTo>
                    <a:pt x="313982" y="320217"/>
                  </a:lnTo>
                  <a:lnTo>
                    <a:pt x="362140" y="330860"/>
                  </a:lnTo>
                  <a:lnTo>
                    <a:pt x="399872" y="341617"/>
                  </a:lnTo>
                  <a:lnTo>
                    <a:pt x="437870" y="355320"/>
                  </a:lnTo>
                  <a:lnTo>
                    <a:pt x="477291" y="370776"/>
                  </a:lnTo>
                  <a:lnTo>
                    <a:pt x="519353" y="386778"/>
                  </a:lnTo>
                  <a:lnTo>
                    <a:pt x="488721" y="410121"/>
                  </a:lnTo>
                  <a:lnTo>
                    <a:pt x="461505" y="430517"/>
                  </a:lnTo>
                  <a:lnTo>
                    <a:pt x="437083" y="449491"/>
                  </a:lnTo>
                  <a:lnTo>
                    <a:pt x="382371" y="502907"/>
                  </a:lnTo>
                  <a:lnTo>
                    <a:pt x="356895" y="539711"/>
                  </a:lnTo>
                  <a:lnTo>
                    <a:pt x="338429" y="578332"/>
                  </a:lnTo>
                  <a:lnTo>
                    <a:pt x="326961" y="618223"/>
                  </a:lnTo>
                  <a:lnTo>
                    <a:pt x="322554" y="658799"/>
                  </a:lnTo>
                  <a:lnTo>
                    <a:pt x="325221" y="699490"/>
                  </a:lnTo>
                  <a:lnTo>
                    <a:pt x="334987" y="739711"/>
                  </a:lnTo>
                  <a:lnTo>
                    <a:pt x="351853" y="778840"/>
                  </a:lnTo>
                  <a:lnTo>
                    <a:pt x="375920" y="816495"/>
                  </a:lnTo>
                  <a:lnTo>
                    <a:pt x="407149" y="851903"/>
                  </a:lnTo>
                  <a:lnTo>
                    <a:pt x="444639" y="883805"/>
                  </a:lnTo>
                  <a:lnTo>
                    <a:pt x="484136" y="908265"/>
                  </a:lnTo>
                  <a:lnTo>
                    <a:pt x="525487" y="925245"/>
                  </a:lnTo>
                  <a:lnTo>
                    <a:pt x="568540" y="934694"/>
                  </a:lnTo>
                  <a:lnTo>
                    <a:pt x="613156" y="936574"/>
                  </a:lnTo>
                  <a:lnTo>
                    <a:pt x="659180" y="930821"/>
                  </a:lnTo>
                  <a:lnTo>
                    <a:pt x="706475" y="917397"/>
                  </a:lnTo>
                  <a:lnTo>
                    <a:pt x="755103" y="894664"/>
                  </a:lnTo>
                  <a:lnTo>
                    <a:pt x="794931" y="865035"/>
                  </a:lnTo>
                  <a:lnTo>
                    <a:pt x="826363" y="828967"/>
                  </a:lnTo>
                  <a:lnTo>
                    <a:pt x="849833" y="786879"/>
                  </a:lnTo>
                  <a:lnTo>
                    <a:pt x="865733" y="739228"/>
                  </a:lnTo>
                  <a:lnTo>
                    <a:pt x="874471" y="686473"/>
                  </a:lnTo>
                  <a:lnTo>
                    <a:pt x="875347" y="632383"/>
                  </a:lnTo>
                  <a:lnTo>
                    <a:pt x="867727" y="580326"/>
                  </a:lnTo>
                  <a:lnTo>
                    <a:pt x="851954" y="530123"/>
                  </a:lnTo>
                  <a:lnTo>
                    <a:pt x="836104" y="497497"/>
                  </a:lnTo>
                  <a:lnTo>
                    <a:pt x="828370" y="481571"/>
                  </a:lnTo>
                  <a:lnTo>
                    <a:pt x="821143" y="468757"/>
                  </a:lnTo>
                  <a:lnTo>
                    <a:pt x="813841" y="455460"/>
                  </a:lnTo>
                  <a:lnTo>
                    <a:pt x="797826" y="425996"/>
                  </a:lnTo>
                  <a:lnTo>
                    <a:pt x="817994" y="420382"/>
                  </a:lnTo>
                  <a:lnTo>
                    <a:pt x="836282" y="415112"/>
                  </a:lnTo>
                  <a:lnTo>
                    <a:pt x="1094435" y="373900"/>
                  </a:lnTo>
                  <a:lnTo>
                    <a:pt x="1156474" y="365099"/>
                  </a:lnTo>
                  <a:lnTo>
                    <a:pt x="1166291" y="363918"/>
                  </a:lnTo>
                  <a:lnTo>
                    <a:pt x="1185583" y="361569"/>
                  </a:lnTo>
                  <a:lnTo>
                    <a:pt x="1243952" y="355688"/>
                  </a:lnTo>
                  <a:lnTo>
                    <a:pt x="1292072" y="347091"/>
                  </a:lnTo>
                  <a:lnTo>
                    <a:pt x="1324241" y="303974"/>
                  </a:lnTo>
                  <a:lnTo>
                    <a:pt x="1324698" y="281978"/>
                  </a:lnTo>
                  <a:close/>
                </a:path>
                <a:path extrusionOk="0" h="936625" w="1625600">
                  <a:moveTo>
                    <a:pt x="1625180" y="279704"/>
                  </a:moveTo>
                  <a:lnTo>
                    <a:pt x="1616964" y="239280"/>
                  </a:lnTo>
                  <a:lnTo>
                    <a:pt x="1588338" y="201371"/>
                  </a:lnTo>
                  <a:lnTo>
                    <a:pt x="1547177" y="170624"/>
                  </a:lnTo>
                  <a:lnTo>
                    <a:pt x="1501851" y="145656"/>
                  </a:lnTo>
                  <a:lnTo>
                    <a:pt x="1454365" y="122428"/>
                  </a:lnTo>
                  <a:lnTo>
                    <a:pt x="1263383" y="31432"/>
                  </a:lnTo>
                  <a:lnTo>
                    <a:pt x="1215732" y="8407"/>
                  </a:lnTo>
                  <a:lnTo>
                    <a:pt x="1196670" y="1422"/>
                  </a:lnTo>
                  <a:lnTo>
                    <a:pt x="1178648" y="0"/>
                  </a:lnTo>
                  <a:lnTo>
                    <a:pt x="1161656" y="4508"/>
                  </a:lnTo>
                  <a:lnTo>
                    <a:pt x="1145692" y="15328"/>
                  </a:lnTo>
                  <a:lnTo>
                    <a:pt x="1131925" y="32334"/>
                  </a:lnTo>
                  <a:lnTo>
                    <a:pt x="1125372" y="51155"/>
                  </a:lnTo>
                  <a:lnTo>
                    <a:pt x="1125893" y="70916"/>
                  </a:lnTo>
                  <a:lnTo>
                    <a:pt x="1151953" y="114528"/>
                  </a:lnTo>
                  <a:lnTo>
                    <a:pt x="1191895" y="143573"/>
                  </a:lnTo>
                  <a:lnTo>
                    <a:pt x="1473454" y="274370"/>
                  </a:lnTo>
                  <a:lnTo>
                    <a:pt x="1223543" y="441591"/>
                  </a:lnTo>
                  <a:lnTo>
                    <a:pt x="1183424" y="468109"/>
                  </a:lnTo>
                  <a:lnTo>
                    <a:pt x="1165110" y="483844"/>
                  </a:lnTo>
                  <a:lnTo>
                    <a:pt x="1153668" y="502221"/>
                  </a:lnTo>
                  <a:lnTo>
                    <a:pt x="1149794" y="522465"/>
                  </a:lnTo>
                  <a:lnTo>
                    <a:pt x="1154176" y="543801"/>
                  </a:lnTo>
                  <a:lnTo>
                    <a:pt x="1166101" y="562825"/>
                  </a:lnTo>
                  <a:lnTo>
                    <a:pt x="1183462" y="576376"/>
                  </a:lnTo>
                  <a:lnTo>
                    <a:pt x="1204518" y="582764"/>
                  </a:lnTo>
                  <a:lnTo>
                    <a:pt x="1227543" y="580351"/>
                  </a:lnTo>
                  <a:lnTo>
                    <a:pt x="1244752" y="573506"/>
                  </a:lnTo>
                  <a:lnTo>
                    <a:pt x="1261313" y="564591"/>
                  </a:lnTo>
                  <a:lnTo>
                    <a:pt x="1277416" y="554507"/>
                  </a:lnTo>
                  <a:lnTo>
                    <a:pt x="1530197" y="389559"/>
                  </a:lnTo>
                  <a:lnTo>
                    <a:pt x="1556715" y="373303"/>
                  </a:lnTo>
                  <a:lnTo>
                    <a:pt x="1569796" y="364985"/>
                  </a:lnTo>
                  <a:lnTo>
                    <a:pt x="1582204" y="355790"/>
                  </a:lnTo>
                  <a:lnTo>
                    <a:pt x="1613446" y="319570"/>
                  </a:lnTo>
                  <a:lnTo>
                    <a:pt x="1625180" y="27970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98" name="Google Shape;98;p9"/>
          <p:cNvSpPr txBox="1"/>
          <p:nvPr/>
        </p:nvSpPr>
        <p:spPr>
          <a:xfrm>
            <a:off x="2953586" y="6165014"/>
            <a:ext cx="8726170" cy="2608580"/>
          </a:xfrm>
          <a:prstGeom prst="rect">
            <a:avLst/>
          </a:prstGeom>
          <a:noFill/>
          <a:ln>
            <a:noFill/>
          </a:ln>
        </p:spPr>
        <p:txBody>
          <a:bodyPr anchorCtr="0" anchor="t" bIns="0" lIns="0" spcFirstLastPara="1" rIns="0" wrap="square" tIns="306700">
            <a:spAutoFit/>
          </a:bodyPr>
          <a:lstStyle/>
          <a:p>
            <a:pPr indent="0" lvl="0" marL="12700" marR="0" rtl="0" algn="l">
              <a:lnSpc>
                <a:spcPct val="100000"/>
              </a:lnSpc>
              <a:spcBef>
                <a:spcPts val="0"/>
              </a:spcBef>
              <a:spcAft>
                <a:spcPts val="0"/>
              </a:spcAft>
              <a:buNone/>
            </a:pPr>
            <a:r>
              <a:rPr b="1" lang="en-US" sz="4750">
                <a:latin typeface="Arial"/>
                <a:ea typeface="Arial"/>
                <a:cs typeface="Arial"/>
                <a:sym typeface="Arial"/>
              </a:rPr>
              <a:t>QUESTION?</a:t>
            </a:r>
            <a:endParaRPr sz="4750">
              <a:latin typeface="Arial"/>
              <a:ea typeface="Arial"/>
              <a:cs typeface="Arial"/>
              <a:sym typeface="Arial"/>
            </a:endParaRPr>
          </a:p>
          <a:p>
            <a:pPr indent="0" lvl="0" marL="12700" marR="5080" rtl="0" algn="l">
              <a:lnSpc>
                <a:spcPct val="115900"/>
              </a:lnSpc>
              <a:spcBef>
                <a:spcPts val="840"/>
              </a:spcBef>
              <a:spcAft>
                <a:spcPts val="0"/>
              </a:spcAft>
              <a:buNone/>
            </a:pPr>
            <a:r>
              <a:rPr lang="en-US" sz="2750">
                <a:latin typeface="Times New Roman"/>
                <a:ea typeface="Times New Roman"/>
                <a:cs typeface="Times New Roman"/>
                <a:sym typeface="Times New Roman"/>
              </a:rPr>
              <a:t>Can we manage students' attendance and measure  students' concentration in lessons  AUTOMATICALLY?</a:t>
            </a:r>
            <a:endParaRPr sz="275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2" name="Shape 102"/>
        <p:cNvGrpSpPr/>
        <p:nvPr/>
      </p:nvGrpSpPr>
      <p:grpSpPr>
        <a:xfrm>
          <a:off x="0" y="0"/>
          <a:ext cx="0" cy="0"/>
          <a:chOff x="0" y="0"/>
          <a:chExt cx="0" cy="0"/>
        </a:xfrm>
      </p:grpSpPr>
      <p:grpSp>
        <p:nvGrpSpPr>
          <p:cNvPr id="103" name="Google Shape;103;p10"/>
          <p:cNvGrpSpPr/>
          <p:nvPr/>
        </p:nvGrpSpPr>
        <p:grpSpPr>
          <a:xfrm>
            <a:off x="0" y="0"/>
            <a:ext cx="18288016" cy="10287223"/>
            <a:chOff x="0" y="0"/>
            <a:chExt cx="18288016" cy="10287223"/>
          </a:xfrm>
        </p:grpSpPr>
        <p:sp>
          <p:nvSpPr>
            <p:cNvPr id="104" name="Google Shape;104;p10"/>
            <p:cNvSpPr/>
            <p:nvPr/>
          </p:nvSpPr>
          <p:spPr>
            <a:xfrm>
              <a:off x="0" y="7749763"/>
              <a:ext cx="18288000" cy="2537460"/>
            </a:xfrm>
            <a:custGeom>
              <a:rect b="b" l="l" r="r" t="t"/>
              <a:pathLst>
                <a:path extrusionOk="0" h="2537459" w="18288000">
                  <a:moveTo>
                    <a:pt x="0" y="2537235"/>
                  </a:moveTo>
                  <a:lnTo>
                    <a:pt x="18288000" y="2537235"/>
                  </a:lnTo>
                  <a:lnTo>
                    <a:pt x="18288000" y="0"/>
                  </a:lnTo>
                  <a:lnTo>
                    <a:pt x="0" y="0"/>
                  </a:lnTo>
                  <a:lnTo>
                    <a:pt x="0" y="2537235"/>
                  </a:lnTo>
                  <a:close/>
                </a:path>
              </a:pathLst>
            </a:custGeom>
            <a:solidFill>
              <a:srgbClr val="FDF9D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5" name="Google Shape;105;p10"/>
            <p:cNvSpPr/>
            <p:nvPr/>
          </p:nvSpPr>
          <p:spPr>
            <a:xfrm>
              <a:off x="0" y="0"/>
              <a:ext cx="18288016" cy="821359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6" name="Google Shape;106;p10"/>
            <p:cNvSpPr/>
            <p:nvPr/>
          </p:nvSpPr>
          <p:spPr>
            <a:xfrm>
              <a:off x="20" y="8055442"/>
              <a:ext cx="18287365" cy="2222500"/>
            </a:xfrm>
            <a:custGeom>
              <a:rect b="b" l="l" r="r" t="t"/>
              <a:pathLst>
                <a:path extrusionOk="0" h="2222500" w="18287365">
                  <a:moveTo>
                    <a:pt x="417456" y="12699"/>
                  </a:moveTo>
                  <a:lnTo>
                    <a:pt x="344095" y="12699"/>
                  </a:lnTo>
                  <a:lnTo>
                    <a:pt x="371720" y="0"/>
                  </a:lnTo>
                  <a:lnTo>
                    <a:pt x="388527" y="0"/>
                  </a:lnTo>
                  <a:lnTo>
                    <a:pt x="417456" y="12699"/>
                  </a:lnTo>
                  <a:close/>
                </a:path>
                <a:path extrusionOk="0" h="2222500" w="18287365">
                  <a:moveTo>
                    <a:pt x="555830" y="12699"/>
                  </a:moveTo>
                  <a:lnTo>
                    <a:pt x="434265" y="12699"/>
                  </a:lnTo>
                  <a:lnTo>
                    <a:pt x="450010" y="0"/>
                  </a:lnTo>
                  <a:lnTo>
                    <a:pt x="541127" y="0"/>
                  </a:lnTo>
                  <a:lnTo>
                    <a:pt x="555830" y="12699"/>
                  </a:lnTo>
                  <a:close/>
                </a:path>
                <a:path extrusionOk="0" h="2222500" w="18287365">
                  <a:moveTo>
                    <a:pt x="1034984" y="12699"/>
                  </a:moveTo>
                  <a:lnTo>
                    <a:pt x="745065" y="12699"/>
                  </a:lnTo>
                  <a:lnTo>
                    <a:pt x="776068" y="0"/>
                  </a:lnTo>
                  <a:lnTo>
                    <a:pt x="992233" y="0"/>
                  </a:lnTo>
                  <a:lnTo>
                    <a:pt x="1034984" y="12699"/>
                  </a:lnTo>
                  <a:close/>
                </a:path>
                <a:path extrusionOk="0" h="2222500" w="18287365">
                  <a:moveTo>
                    <a:pt x="1220600" y="12699"/>
                  </a:moveTo>
                  <a:lnTo>
                    <a:pt x="1079036" y="12699"/>
                  </a:lnTo>
                  <a:lnTo>
                    <a:pt x="1121911" y="0"/>
                  </a:lnTo>
                  <a:lnTo>
                    <a:pt x="1209956" y="0"/>
                  </a:lnTo>
                  <a:lnTo>
                    <a:pt x="1220600" y="12699"/>
                  </a:lnTo>
                  <a:close/>
                </a:path>
                <a:path extrusionOk="0" h="2222500" w="18287365">
                  <a:moveTo>
                    <a:pt x="1947823" y="12699"/>
                  </a:moveTo>
                  <a:lnTo>
                    <a:pt x="1856706" y="12699"/>
                  </a:lnTo>
                  <a:lnTo>
                    <a:pt x="1871071" y="0"/>
                  </a:lnTo>
                  <a:lnTo>
                    <a:pt x="1930948" y="0"/>
                  </a:lnTo>
                  <a:lnTo>
                    <a:pt x="1947823" y="12699"/>
                  </a:lnTo>
                  <a:close/>
                </a:path>
                <a:path extrusionOk="0" h="2222500" w="18287365">
                  <a:moveTo>
                    <a:pt x="2441683" y="12699"/>
                  </a:moveTo>
                  <a:lnTo>
                    <a:pt x="2375712" y="12699"/>
                  </a:lnTo>
                  <a:lnTo>
                    <a:pt x="2384428" y="0"/>
                  </a:lnTo>
                  <a:lnTo>
                    <a:pt x="2398937" y="0"/>
                  </a:lnTo>
                  <a:lnTo>
                    <a:pt x="2441683" y="12699"/>
                  </a:lnTo>
                  <a:close/>
                </a:path>
                <a:path extrusionOk="0" h="2222500" w="18287365">
                  <a:moveTo>
                    <a:pt x="2616651" y="12699"/>
                  </a:moveTo>
                  <a:lnTo>
                    <a:pt x="2528609" y="12699"/>
                  </a:lnTo>
                  <a:lnTo>
                    <a:pt x="2567825" y="0"/>
                  </a:lnTo>
                  <a:lnTo>
                    <a:pt x="2603066" y="0"/>
                  </a:lnTo>
                  <a:lnTo>
                    <a:pt x="2616651" y="12699"/>
                  </a:lnTo>
                  <a:close/>
                </a:path>
                <a:path extrusionOk="0" h="2222500" w="18287365">
                  <a:moveTo>
                    <a:pt x="3337644" y="12699"/>
                  </a:moveTo>
                  <a:lnTo>
                    <a:pt x="3277769" y="12699"/>
                  </a:lnTo>
                  <a:lnTo>
                    <a:pt x="3291043" y="0"/>
                  </a:lnTo>
                  <a:lnTo>
                    <a:pt x="3320131" y="0"/>
                  </a:lnTo>
                  <a:lnTo>
                    <a:pt x="3337644" y="12699"/>
                  </a:lnTo>
                  <a:close/>
                </a:path>
                <a:path extrusionOk="0" h="2222500" w="18287365">
                  <a:moveTo>
                    <a:pt x="3848378" y="12699"/>
                  </a:moveTo>
                  <a:lnTo>
                    <a:pt x="3799187" y="12699"/>
                  </a:lnTo>
                  <a:lnTo>
                    <a:pt x="3805631" y="0"/>
                  </a:lnTo>
                  <a:lnTo>
                    <a:pt x="3848378" y="12699"/>
                  </a:lnTo>
                  <a:close/>
                </a:path>
                <a:path extrusionOk="0" h="2222500" w="18287365">
                  <a:moveTo>
                    <a:pt x="3983263" y="12699"/>
                  </a:moveTo>
                  <a:lnTo>
                    <a:pt x="3935303" y="12699"/>
                  </a:lnTo>
                  <a:lnTo>
                    <a:pt x="3974519" y="0"/>
                  </a:lnTo>
                  <a:lnTo>
                    <a:pt x="3983263" y="12699"/>
                  </a:lnTo>
                  <a:close/>
                </a:path>
                <a:path extrusionOk="0" h="2222500" w="18287365">
                  <a:moveTo>
                    <a:pt x="4744343" y="12699"/>
                  </a:moveTo>
                  <a:lnTo>
                    <a:pt x="4697741" y="12699"/>
                  </a:lnTo>
                  <a:lnTo>
                    <a:pt x="4710221" y="0"/>
                  </a:lnTo>
                  <a:lnTo>
                    <a:pt x="4726830" y="0"/>
                  </a:lnTo>
                  <a:lnTo>
                    <a:pt x="4744343" y="12699"/>
                  </a:lnTo>
                  <a:close/>
                </a:path>
                <a:path extrusionOk="0" h="2222500" w="18287365">
                  <a:moveTo>
                    <a:pt x="6133529" y="12699"/>
                  </a:moveTo>
                  <a:lnTo>
                    <a:pt x="6104440" y="12699"/>
                  </a:lnTo>
                  <a:lnTo>
                    <a:pt x="6116916" y="0"/>
                  </a:lnTo>
                  <a:lnTo>
                    <a:pt x="6133529" y="12699"/>
                  </a:lnTo>
                  <a:close/>
                </a:path>
                <a:path extrusionOk="0" h="2222500" w="18287365">
                  <a:moveTo>
                    <a:pt x="1242356" y="25399"/>
                  </a:moveTo>
                  <a:lnTo>
                    <a:pt x="84517" y="25399"/>
                  </a:lnTo>
                  <a:lnTo>
                    <a:pt x="102287" y="12699"/>
                  </a:lnTo>
                  <a:lnTo>
                    <a:pt x="1230625" y="12699"/>
                  </a:lnTo>
                  <a:lnTo>
                    <a:pt x="1242356" y="25399"/>
                  </a:lnTo>
                  <a:close/>
                </a:path>
                <a:path extrusionOk="0" h="2222500" w="18287365">
                  <a:moveTo>
                    <a:pt x="1327176" y="25399"/>
                  </a:moveTo>
                  <a:lnTo>
                    <a:pt x="1292218" y="25399"/>
                  </a:lnTo>
                  <a:lnTo>
                    <a:pt x="1301408" y="12699"/>
                  </a:lnTo>
                  <a:lnTo>
                    <a:pt x="1327176" y="25399"/>
                  </a:lnTo>
                  <a:close/>
                </a:path>
                <a:path extrusionOk="0" h="2222500" w="18287365">
                  <a:moveTo>
                    <a:pt x="2649060" y="25399"/>
                  </a:moveTo>
                  <a:lnTo>
                    <a:pt x="1491213" y="25399"/>
                  </a:lnTo>
                  <a:lnTo>
                    <a:pt x="1508983" y="12699"/>
                  </a:lnTo>
                  <a:lnTo>
                    <a:pt x="2637323" y="12699"/>
                  </a:lnTo>
                  <a:lnTo>
                    <a:pt x="2649060" y="25399"/>
                  </a:lnTo>
                  <a:close/>
                </a:path>
                <a:path extrusionOk="0" h="2222500" w="18287365">
                  <a:moveTo>
                    <a:pt x="2969555" y="25399"/>
                  </a:moveTo>
                  <a:lnTo>
                    <a:pt x="2915682" y="25399"/>
                  </a:lnTo>
                  <a:lnTo>
                    <a:pt x="2934291" y="12699"/>
                  </a:lnTo>
                  <a:lnTo>
                    <a:pt x="2965625" y="12699"/>
                  </a:lnTo>
                  <a:lnTo>
                    <a:pt x="2969555" y="25399"/>
                  </a:lnTo>
                  <a:close/>
                </a:path>
                <a:path extrusionOk="0" h="2222500" w="18287365">
                  <a:moveTo>
                    <a:pt x="3426961" y="25399"/>
                  </a:moveTo>
                  <a:lnTo>
                    <a:pt x="2976341" y="25399"/>
                  </a:lnTo>
                  <a:lnTo>
                    <a:pt x="3002223" y="12699"/>
                  </a:lnTo>
                  <a:lnTo>
                    <a:pt x="3413478" y="12699"/>
                  </a:lnTo>
                  <a:lnTo>
                    <a:pt x="3426961" y="25399"/>
                  </a:lnTo>
                  <a:close/>
                </a:path>
                <a:path extrusionOk="0" h="2222500" w="18287365">
                  <a:moveTo>
                    <a:pt x="4044022" y="25399"/>
                  </a:moveTo>
                  <a:lnTo>
                    <a:pt x="3443723" y="25399"/>
                  </a:lnTo>
                  <a:lnTo>
                    <a:pt x="3450407" y="12699"/>
                  </a:lnTo>
                  <a:lnTo>
                    <a:pt x="4033994" y="12699"/>
                  </a:lnTo>
                  <a:lnTo>
                    <a:pt x="4044022" y="25399"/>
                  </a:lnTo>
                  <a:close/>
                </a:path>
                <a:path extrusionOk="0" h="2222500" w="18287365">
                  <a:moveTo>
                    <a:pt x="4372323" y="25399"/>
                  </a:moveTo>
                  <a:lnTo>
                    <a:pt x="4340985" y="25399"/>
                  </a:lnTo>
                  <a:lnTo>
                    <a:pt x="4359824" y="12699"/>
                  </a:lnTo>
                  <a:lnTo>
                    <a:pt x="4367946" y="12699"/>
                  </a:lnTo>
                  <a:lnTo>
                    <a:pt x="4372323" y="25399"/>
                  </a:lnTo>
                  <a:close/>
                </a:path>
                <a:path extrusionOk="0" h="2222500" w="18287365">
                  <a:moveTo>
                    <a:pt x="4775921" y="25399"/>
                  </a:moveTo>
                  <a:lnTo>
                    <a:pt x="4408919" y="25399"/>
                  </a:lnTo>
                  <a:lnTo>
                    <a:pt x="4456613" y="12699"/>
                  </a:lnTo>
                  <a:lnTo>
                    <a:pt x="4761220" y="12699"/>
                  </a:lnTo>
                  <a:lnTo>
                    <a:pt x="4775921" y="25399"/>
                  </a:lnTo>
                  <a:close/>
                </a:path>
                <a:path extrusionOk="0" h="2222500" w="18287365">
                  <a:moveTo>
                    <a:pt x="4833655" y="25399"/>
                  </a:moveTo>
                  <a:lnTo>
                    <a:pt x="4786487" y="25399"/>
                  </a:lnTo>
                  <a:lnTo>
                    <a:pt x="4794793" y="12699"/>
                  </a:lnTo>
                  <a:lnTo>
                    <a:pt x="4820172" y="12699"/>
                  </a:lnTo>
                  <a:lnTo>
                    <a:pt x="4833655" y="25399"/>
                  </a:lnTo>
                  <a:close/>
                </a:path>
                <a:path extrusionOk="0" h="2222500" w="18287365">
                  <a:moveTo>
                    <a:pt x="5450717" y="25399"/>
                  </a:moveTo>
                  <a:lnTo>
                    <a:pt x="4863382" y="25399"/>
                  </a:lnTo>
                  <a:lnTo>
                    <a:pt x="4870224" y="12699"/>
                  </a:lnTo>
                  <a:lnTo>
                    <a:pt x="5440692" y="12699"/>
                  </a:lnTo>
                  <a:lnTo>
                    <a:pt x="5450717" y="25399"/>
                  </a:lnTo>
                  <a:close/>
                </a:path>
                <a:path extrusionOk="0" h="2222500" w="18287365">
                  <a:moveTo>
                    <a:pt x="5921537" y="25399"/>
                  </a:moveTo>
                  <a:lnTo>
                    <a:pt x="5863309" y="25399"/>
                  </a:lnTo>
                  <a:lnTo>
                    <a:pt x="5892309" y="12699"/>
                  </a:lnTo>
                  <a:lnTo>
                    <a:pt x="5921537" y="25399"/>
                  </a:lnTo>
                  <a:close/>
                </a:path>
                <a:path extrusionOk="0" h="2222500" w="18287365">
                  <a:moveTo>
                    <a:pt x="6044243" y="25399"/>
                  </a:moveTo>
                  <a:lnTo>
                    <a:pt x="5946476" y="25399"/>
                  </a:lnTo>
                  <a:lnTo>
                    <a:pt x="5970881" y="12699"/>
                  </a:lnTo>
                  <a:lnTo>
                    <a:pt x="6015313" y="12699"/>
                  </a:lnTo>
                  <a:lnTo>
                    <a:pt x="6044243" y="25399"/>
                  </a:lnTo>
                  <a:close/>
                </a:path>
                <a:path extrusionOk="0" h="2222500" w="18287365">
                  <a:moveTo>
                    <a:pt x="6182616" y="25399"/>
                  </a:moveTo>
                  <a:lnTo>
                    <a:pt x="6061054" y="25399"/>
                  </a:lnTo>
                  <a:lnTo>
                    <a:pt x="6076798" y="12699"/>
                  </a:lnTo>
                  <a:lnTo>
                    <a:pt x="6167915" y="12699"/>
                  </a:lnTo>
                  <a:lnTo>
                    <a:pt x="6182616" y="25399"/>
                  </a:lnTo>
                  <a:close/>
                </a:path>
                <a:path extrusionOk="0" h="2222500" w="18287365">
                  <a:moveTo>
                    <a:pt x="6226871" y="25399"/>
                  </a:moveTo>
                  <a:lnTo>
                    <a:pt x="6209249" y="25399"/>
                  </a:lnTo>
                  <a:lnTo>
                    <a:pt x="6218161" y="12699"/>
                  </a:lnTo>
                  <a:lnTo>
                    <a:pt x="6226871" y="25399"/>
                  </a:lnTo>
                  <a:close/>
                </a:path>
                <a:path extrusionOk="0" h="2222500" w="18287365">
                  <a:moveTo>
                    <a:pt x="6705822" y="25399"/>
                  </a:moveTo>
                  <a:lnTo>
                    <a:pt x="6371854" y="25399"/>
                  </a:lnTo>
                  <a:lnTo>
                    <a:pt x="6402851" y="12699"/>
                  </a:lnTo>
                  <a:lnTo>
                    <a:pt x="6661770" y="12699"/>
                  </a:lnTo>
                  <a:lnTo>
                    <a:pt x="6705822" y="25399"/>
                  </a:lnTo>
                  <a:close/>
                </a:path>
                <a:path extrusionOk="0" h="2222500" w="18287365">
                  <a:moveTo>
                    <a:pt x="6847386" y="25399"/>
                  </a:moveTo>
                  <a:lnTo>
                    <a:pt x="6705822" y="25399"/>
                  </a:lnTo>
                  <a:lnTo>
                    <a:pt x="6748697" y="12699"/>
                  </a:lnTo>
                  <a:lnTo>
                    <a:pt x="6836743" y="12699"/>
                  </a:lnTo>
                  <a:lnTo>
                    <a:pt x="6847386" y="25399"/>
                  </a:lnTo>
                  <a:close/>
                </a:path>
                <a:path extrusionOk="0" h="2222500" w="18287365">
                  <a:moveTo>
                    <a:pt x="7450941" y="25399"/>
                  </a:moveTo>
                  <a:lnTo>
                    <a:pt x="7377579" y="25399"/>
                  </a:lnTo>
                  <a:lnTo>
                    <a:pt x="7405201" y="12699"/>
                  </a:lnTo>
                  <a:lnTo>
                    <a:pt x="7422009" y="12699"/>
                  </a:lnTo>
                  <a:lnTo>
                    <a:pt x="7450941" y="25399"/>
                  </a:lnTo>
                  <a:close/>
                </a:path>
                <a:path extrusionOk="0" h="2222500" w="18287365">
                  <a:moveTo>
                    <a:pt x="7574614" y="25399"/>
                  </a:moveTo>
                  <a:lnTo>
                    <a:pt x="7483497" y="25399"/>
                  </a:lnTo>
                  <a:lnTo>
                    <a:pt x="7497862" y="12699"/>
                  </a:lnTo>
                  <a:lnTo>
                    <a:pt x="7557736" y="12699"/>
                  </a:lnTo>
                  <a:lnTo>
                    <a:pt x="7574614" y="25399"/>
                  </a:lnTo>
                  <a:close/>
                </a:path>
                <a:path extrusionOk="0" h="2222500" w="18287365">
                  <a:moveTo>
                    <a:pt x="7851942" y="25399"/>
                  </a:moveTo>
                  <a:lnTo>
                    <a:pt x="7778552" y="25399"/>
                  </a:lnTo>
                  <a:lnTo>
                    <a:pt x="7809555" y="12699"/>
                  </a:lnTo>
                  <a:lnTo>
                    <a:pt x="7851942" y="25399"/>
                  </a:lnTo>
                  <a:close/>
                </a:path>
                <a:path extrusionOk="0" h="2222500" w="18287365">
                  <a:moveTo>
                    <a:pt x="8068470" y="25399"/>
                  </a:moveTo>
                  <a:lnTo>
                    <a:pt x="7898055" y="25399"/>
                  </a:lnTo>
                  <a:lnTo>
                    <a:pt x="7946053" y="12699"/>
                  </a:lnTo>
                  <a:lnTo>
                    <a:pt x="8025723" y="12699"/>
                  </a:lnTo>
                  <a:lnTo>
                    <a:pt x="8068470" y="25399"/>
                  </a:lnTo>
                  <a:close/>
                </a:path>
                <a:path extrusionOk="0" h="2222500" w="18287365">
                  <a:moveTo>
                    <a:pt x="8254082" y="25399"/>
                  </a:moveTo>
                  <a:lnTo>
                    <a:pt x="8155396" y="25399"/>
                  </a:lnTo>
                  <a:lnTo>
                    <a:pt x="8194612" y="12699"/>
                  </a:lnTo>
                  <a:lnTo>
                    <a:pt x="8243437" y="12699"/>
                  </a:lnTo>
                  <a:lnTo>
                    <a:pt x="8254082" y="25399"/>
                  </a:lnTo>
                  <a:close/>
                </a:path>
                <a:path extrusionOk="0" h="2222500" w="18287365">
                  <a:moveTo>
                    <a:pt x="8981308" y="25399"/>
                  </a:moveTo>
                  <a:lnTo>
                    <a:pt x="8904556" y="25399"/>
                  </a:lnTo>
                  <a:lnTo>
                    <a:pt x="8917830" y="12699"/>
                  </a:lnTo>
                  <a:lnTo>
                    <a:pt x="8964431" y="12699"/>
                  </a:lnTo>
                  <a:lnTo>
                    <a:pt x="8981308" y="25399"/>
                  </a:lnTo>
                  <a:close/>
                </a:path>
                <a:path extrusionOk="0" h="2222500" w="18287365">
                  <a:moveTo>
                    <a:pt x="9475169" y="25399"/>
                  </a:moveTo>
                  <a:lnTo>
                    <a:pt x="9425974" y="25399"/>
                  </a:lnTo>
                  <a:lnTo>
                    <a:pt x="9432417" y="12699"/>
                  </a:lnTo>
                  <a:lnTo>
                    <a:pt x="9475169" y="25399"/>
                  </a:lnTo>
                  <a:close/>
                </a:path>
                <a:path extrusionOk="0" h="2222500" w="18287365">
                  <a:moveTo>
                    <a:pt x="9618295" y="25399"/>
                  </a:moveTo>
                  <a:lnTo>
                    <a:pt x="9562122" y="25399"/>
                  </a:lnTo>
                  <a:lnTo>
                    <a:pt x="9601354" y="12699"/>
                  </a:lnTo>
                  <a:lnTo>
                    <a:pt x="9610061" y="12699"/>
                  </a:lnTo>
                  <a:lnTo>
                    <a:pt x="9618295" y="25399"/>
                  </a:lnTo>
                  <a:close/>
                </a:path>
                <a:path extrusionOk="0" h="2222500" w="18287365">
                  <a:moveTo>
                    <a:pt x="9650143" y="25399"/>
                  </a:moveTo>
                  <a:lnTo>
                    <a:pt x="9618295" y="25399"/>
                  </a:lnTo>
                  <a:lnTo>
                    <a:pt x="9626869" y="12699"/>
                  </a:lnTo>
                  <a:lnTo>
                    <a:pt x="9636594" y="12699"/>
                  </a:lnTo>
                  <a:lnTo>
                    <a:pt x="9650143" y="25399"/>
                  </a:lnTo>
                  <a:close/>
                </a:path>
                <a:path extrusionOk="0" h="2222500" w="18287365">
                  <a:moveTo>
                    <a:pt x="10371137" y="25399"/>
                  </a:moveTo>
                  <a:lnTo>
                    <a:pt x="10311251" y="25399"/>
                  </a:lnTo>
                  <a:lnTo>
                    <a:pt x="10324528" y="12699"/>
                  </a:lnTo>
                  <a:lnTo>
                    <a:pt x="10353631" y="12699"/>
                  </a:lnTo>
                  <a:lnTo>
                    <a:pt x="10371137" y="25399"/>
                  </a:lnTo>
                  <a:close/>
                </a:path>
                <a:path extrusionOk="0" h="2222500" w="18287365">
                  <a:moveTo>
                    <a:pt x="11760306" y="25399"/>
                  </a:moveTo>
                  <a:lnTo>
                    <a:pt x="11731245" y="25399"/>
                  </a:lnTo>
                  <a:lnTo>
                    <a:pt x="11743702" y="12699"/>
                  </a:lnTo>
                  <a:lnTo>
                    <a:pt x="11760306" y="25399"/>
                  </a:lnTo>
                  <a:close/>
                </a:path>
                <a:path extrusionOk="0" h="2222500" w="18287365">
                  <a:moveTo>
                    <a:pt x="13166995" y="25399"/>
                  </a:moveTo>
                  <a:lnTo>
                    <a:pt x="13137920" y="25399"/>
                  </a:lnTo>
                  <a:lnTo>
                    <a:pt x="13150378" y="12699"/>
                  </a:lnTo>
                  <a:lnTo>
                    <a:pt x="13166995" y="25399"/>
                  </a:lnTo>
                  <a:close/>
                </a:path>
                <a:path extrusionOk="0" h="2222500" w="18287365">
                  <a:moveTo>
                    <a:pt x="1403317" y="38099"/>
                  </a:moveTo>
                  <a:lnTo>
                    <a:pt x="3667" y="38099"/>
                  </a:lnTo>
                  <a:lnTo>
                    <a:pt x="14831" y="25399"/>
                  </a:lnTo>
                  <a:lnTo>
                    <a:pt x="1406720" y="25399"/>
                  </a:lnTo>
                  <a:lnTo>
                    <a:pt x="1403317" y="38099"/>
                  </a:lnTo>
                  <a:close/>
                </a:path>
                <a:path extrusionOk="0" h="2222500" w="18287365">
                  <a:moveTo>
                    <a:pt x="2813415" y="38099"/>
                  </a:moveTo>
                  <a:lnTo>
                    <a:pt x="1421529" y="38099"/>
                  </a:lnTo>
                  <a:lnTo>
                    <a:pt x="1437706" y="25399"/>
                  </a:lnTo>
                  <a:lnTo>
                    <a:pt x="2788597" y="25399"/>
                  </a:lnTo>
                  <a:lnTo>
                    <a:pt x="2813415" y="38099"/>
                  </a:lnTo>
                  <a:close/>
                </a:path>
                <a:path extrusionOk="0" h="2222500" w="18287365">
                  <a:moveTo>
                    <a:pt x="4220119" y="38099"/>
                  </a:moveTo>
                  <a:lnTo>
                    <a:pt x="2863048" y="38099"/>
                  </a:lnTo>
                  <a:lnTo>
                    <a:pt x="2881591" y="25399"/>
                  </a:lnTo>
                  <a:lnTo>
                    <a:pt x="4195299" y="25399"/>
                  </a:lnTo>
                  <a:lnTo>
                    <a:pt x="4220119" y="38099"/>
                  </a:lnTo>
                  <a:close/>
                </a:path>
                <a:path extrusionOk="0" h="2222500" w="18287365">
                  <a:moveTo>
                    <a:pt x="5485650" y="38099"/>
                  </a:moveTo>
                  <a:lnTo>
                    <a:pt x="4288286" y="38099"/>
                  </a:lnTo>
                  <a:lnTo>
                    <a:pt x="4304607" y="25399"/>
                  </a:lnTo>
                  <a:lnTo>
                    <a:pt x="5481031" y="25399"/>
                  </a:lnTo>
                  <a:lnTo>
                    <a:pt x="5485650" y="38099"/>
                  </a:lnTo>
                  <a:close/>
                </a:path>
                <a:path extrusionOk="0" h="2222500" w="18287365">
                  <a:moveTo>
                    <a:pt x="5601993" y="38099"/>
                  </a:moveTo>
                  <a:lnTo>
                    <a:pt x="5485650" y="38099"/>
                  </a:lnTo>
                  <a:lnTo>
                    <a:pt x="5493731" y="25399"/>
                  </a:lnTo>
                  <a:lnTo>
                    <a:pt x="5574789" y="25399"/>
                  </a:lnTo>
                  <a:lnTo>
                    <a:pt x="5601993" y="38099"/>
                  </a:lnTo>
                  <a:close/>
                </a:path>
                <a:path extrusionOk="0" h="2222500" w="18287365">
                  <a:moveTo>
                    <a:pt x="6879153" y="38099"/>
                  </a:moveTo>
                  <a:lnTo>
                    <a:pt x="5694980" y="38099"/>
                  </a:lnTo>
                  <a:lnTo>
                    <a:pt x="5711301" y="25399"/>
                  </a:lnTo>
                  <a:lnTo>
                    <a:pt x="6869143" y="25399"/>
                  </a:lnTo>
                  <a:lnTo>
                    <a:pt x="6879153" y="38099"/>
                  </a:lnTo>
                  <a:close/>
                </a:path>
                <a:path extrusionOk="0" h="2222500" w="18287365">
                  <a:moveTo>
                    <a:pt x="6953966" y="38099"/>
                  </a:moveTo>
                  <a:lnTo>
                    <a:pt x="6909531" y="38099"/>
                  </a:lnTo>
                  <a:lnTo>
                    <a:pt x="6919005" y="25399"/>
                  </a:lnTo>
                  <a:lnTo>
                    <a:pt x="6928195" y="25399"/>
                  </a:lnTo>
                  <a:lnTo>
                    <a:pt x="6953966" y="38099"/>
                  </a:lnTo>
                  <a:close/>
                </a:path>
                <a:path extrusionOk="0" h="2222500" w="18287365">
                  <a:moveTo>
                    <a:pt x="8275846" y="38099"/>
                  </a:moveTo>
                  <a:lnTo>
                    <a:pt x="7118005" y="38099"/>
                  </a:lnTo>
                  <a:lnTo>
                    <a:pt x="7135774" y="25399"/>
                  </a:lnTo>
                  <a:lnTo>
                    <a:pt x="8264110" y="25399"/>
                  </a:lnTo>
                  <a:lnTo>
                    <a:pt x="8275846" y="38099"/>
                  </a:lnTo>
                  <a:close/>
                </a:path>
                <a:path extrusionOk="0" h="2222500" w="18287365">
                  <a:moveTo>
                    <a:pt x="8360662" y="38099"/>
                  </a:moveTo>
                  <a:lnTo>
                    <a:pt x="8325699" y="38099"/>
                  </a:lnTo>
                  <a:lnTo>
                    <a:pt x="8334889" y="25399"/>
                  </a:lnTo>
                  <a:lnTo>
                    <a:pt x="8360662" y="38099"/>
                  </a:lnTo>
                  <a:close/>
                </a:path>
                <a:path extrusionOk="0" h="2222500" w="18287365">
                  <a:moveTo>
                    <a:pt x="8603128" y="38099"/>
                  </a:moveTo>
                  <a:lnTo>
                    <a:pt x="8542468" y="38099"/>
                  </a:lnTo>
                  <a:lnTo>
                    <a:pt x="8561077" y="25399"/>
                  </a:lnTo>
                  <a:lnTo>
                    <a:pt x="8596341" y="25399"/>
                  </a:lnTo>
                  <a:lnTo>
                    <a:pt x="8603128" y="38099"/>
                  </a:lnTo>
                  <a:close/>
                </a:path>
                <a:path extrusionOk="0" h="2222500" w="18287365">
                  <a:moveTo>
                    <a:pt x="9062457" y="38099"/>
                  </a:moveTo>
                  <a:lnTo>
                    <a:pt x="8603128" y="38099"/>
                  </a:lnTo>
                  <a:lnTo>
                    <a:pt x="8629009" y="25399"/>
                  </a:lnTo>
                  <a:lnTo>
                    <a:pt x="9053747" y="25399"/>
                  </a:lnTo>
                  <a:lnTo>
                    <a:pt x="9062457" y="38099"/>
                  </a:lnTo>
                  <a:close/>
                </a:path>
                <a:path extrusionOk="0" h="2222500" w="18287365">
                  <a:moveTo>
                    <a:pt x="9670776" y="38099"/>
                  </a:moveTo>
                  <a:lnTo>
                    <a:pt x="9070509" y="38099"/>
                  </a:lnTo>
                  <a:lnTo>
                    <a:pt x="9077194" y="25399"/>
                  </a:lnTo>
                  <a:lnTo>
                    <a:pt x="9660763" y="25399"/>
                  </a:lnTo>
                  <a:lnTo>
                    <a:pt x="9670776" y="38099"/>
                  </a:lnTo>
                  <a:close/>
                </a:path>
                <a:path extrusionOk="0" h="2222500" w="18287365">
                  <a:moveTo>
                    <a:pt x="9999097" y="38099"/>
                  </a:moveTo>
                  <a:lnTo>
                    <a:pt x="9967756" y="38099"/>
                  </a:lnTo>
                  <a:lnTo>
                    <a:pt x="9986620" y="25399"/>
                  </a:lnTo>
                  <a:lnTo>
                    <a:pt x="9994725" y="25399"/>
                  </a:lnTo>
                  <a:lnTo>
                    <a:pt x="9999097" y="38099"/>
                  </a:lnTo>
                  <a:close/>
                </a:path>
                <a:path extrusionOk="0" h="2222500" w="18287365">
                  <a:moveTo>
                    <a:pt x="10460426" y="38099"/>
                  </a:moveTo>
                  <a:lnTo>
                    <a:pt x="10035733" y="38099"/>
                  </a:lnTo>
                  <a:lnTo>
                    <a:pt x="10083406" y="25399"/>
                  </a:lnTo>
                  <a:lnTo>
                    <a:pt x="10446979" y="25399"/>
                  </a:lnTo>
                  <a:lnTo>
                    <a:pt x="10460426" y="38099"/>
                  </a:lnTo>
                  <a:close/>
                </a:path>
                <a:path extrusionOk="0" h="2222500" w="18287365">
                  <a:moveTo>
                    <a:pt x="11077531" y="38099"/>
                  </a:moveTo>
                  <a:lnTo>
                    <a:pt x="10483907" y="38099"/>
                  </a:lnTo>
                  <a:lnTo>
                    <a:pt x="10490201" y="25399"/>
                  </a:lnTo>
                  <a:lnTo>
                    <a:pt x="11067486" y="25399"/>
                  </a:lnTo>
                  <a:lnTo>
                    <a:pt x="11077531" y="38099"/>
                  </a:lnTo>
                  <a:close/>
                </a:path>
                <a:path extrusionOk="0" h="2222500" w="18287365">
                  <a:moveTo>
                    <a:pt x="11548352" y="38099"/>
                  </a:moveTo>
                  <a:lnTo>
                    <a:pt x="11490121" y="38099"/>
                  </a:lnTo>
                  <a:lnTo>
                    <a:pt x="11519114" y="25399"/>
                  </a:lnTo>
                  <a:lnTo>
                    <a:pt x="11548352" y="38099"/>
                  </a:lnTo>
                  <a:close/>
                </a:path>
                <a:path extrusionOk="0" h="2222500" w="18287365">
                  <a:moveTo>
                    <a:pt x="11809421" y="38099"/>
                  </a:moveTo>
                  <a:lnTo>
                    <a:pt x="11573285" y="38099"/>
                  </a:lnTo>
                  <a:lnTo>
                    <a:pt x="11597683" y="25399"/>
                  </a:lnTo>
                  <a:lnTo>
                    <a:pt x="11794693" y="25399"/>
                  </a:lnTo>
                  <a:lnTo>
                    <a:pt x="11809421" y="38099"/>
                  </a:lnTo>
                  <a:close/>
                </a:path>
                <a:path extrusionOk="0" h="2222500" w="18287365">
                  <a:moveTo>
                    <a:pt x="11867142" y="38099"/>
                  </a:moveTo>
                  <a:lnTo>
                    <a:pt x="11828292" y="38099"/>
                  </a:lnTo>
                  <a:lnTo>
                    <a:pt x="11836035" y="25399"/>
                  </a:lnTo>
                  <a:lnTo>
                    <a:pt x="11853667" y="25399"/>
                  </a:lnTo>
                  <a:lnTo>
                    <a:pt x="11867142" y="38099"/>
                  </a:lnTo>
                  <a:close/>
                </a:path>
                <a:path extrusionOk="0" h="2222500" w="18287365">
                  <a:moveTo>
                    <a:pt x="12474197" y="38099"/>
                  </a:moveTo>
                  <a:lnTo>
                    <a:pt x="11966528" y="38099"/>
                  </a:lnTo>
                  <a:lnTo>
                    <a:pt x="11998623" y="25399"/>
                  </a:lnTo>
                  <a:lnTo>
                    <a:pt x="12463549" y="25399"/>
                  </a:lnTo>
                  <a:lnTo>
                    <a:pt x="12474197" y="38099"/>
                  </a:lnTo>
                  <a:close/>
                </a:path>
                <a:path extrusionOk="0" h="2222500" w="18287365">
                  <a:moveTo>
                    <a:pt x="13077741" y="38099"/>
                  </a:moveTo>
                  <a:lnTo>
                    <a:pt x="13004358" y="38099"/>
                  </a:lnTo>
                  <a:lnTo>
                    <a:pt x="13031988" y="25399"/>
                  </a:lnTo>
                  <a:lnTo>
                    <a:pt x="13048811" y="25399"/>
                  </a:lnTo>
                  <a:lnTo>
                    <a:pt x="13077741" y="38099"/>
                  </a:lnTo>
                  <a:close/>
                </a:path>
                <a:path extrusionOk="0" h="2222500" w="18287365">
                  <a:moveTo>
                    <a:pt x="13216097" y="38099"/>
                  </a:moveTo>
                  <a:lnTo>
                    <a:pt x="13094564" y="38099"/>
                  </a:lnTo>
                  <a:lnTo>
                    <a:pt x="13110290" y="25399"/>
                  </a:lnTo>
                  <a:lnTo>
                    <a:pt x="13201408" y="25399"/>
                  </a:lnTo>
                  <a:lnTo>
                    <a:pt x="13216097" y="38099"/>
                  </a:lnTo>
                  <a:close/>
                </a:path>
                <a:path extrusionOk="0" h="2222500" w="18287365">
                  <a:moveTo>
                    <a:pt x="13695263" y="38099"/>
                  </a:moveTo>
                  <a:lnTo>
                    <a:pt x="13405338" y="38099"/>
                  </a:lnTo>
                  <a:lnTo>
                    <a:pt x="13436303" y="25399"/>
                  </a:lnTo>
                  <a:lnTo>
                    <a:pt x="13652510" y="25399"/>
                  </a:lnTo>
                  <a:lnTo>
                    <a:pt x="13695263" y="38099"/>
                  </a:lnTo>
                  <a:close/>
                </a:path>
                <a:path extrusionOk="0" h="2222500" w="18287365">
                  <a:moveTo>
                    <a:pt x="13880872" y="38099"/>
                  </a:moveTo>
                  <a:lnTo>
                    <a:pt x="13739302" y="38099"/>
                  </a:lnTo>
                  <a:lnTo>
                    <a:pt x="13782162" y="25399"/>
                  </a:lnTo>
                  <a:lnTo>
                    <a:pt x="13870224" y="25399"/>
                  </a:lnTo>
                  <a:lnTo>
                    <a:pt x="13880872" y="38099"/>
                  </a:lnTo>
                  <a:close/>
                </a:path>
                <a:path extrusionOk="0" h="2222500" w="18287365">
                  <a:moveTo>
                    <a:pt x="14608097" y="38099"/>
                  </a:moveTo>
                  <a:lnTo>
                    <a:pt x="14516965" y="38099"/>
                  </a:lnTo>
                  <a:lnTo>
                    <a:pt x="14531325" y="25399"/>
                  </a:lnTo>
                  <a:lnTo>
                    <a:pt x="14591234" y="25399"/>
                  </a:lnTo>
                  <a:lnTo>
                    <a:pt x="14608097" y="38099"/>
                  </a:lnTo>
                  <a:close/>
                </a:path>
                <a:path extrusionOk="0" h="2222500" w="18287365">
                  <a:moveTo>
                    <a:pt x="15101952" y="38099"/>
                  </a:moveTo>
                  <a:lnTo>
                    <a:pt x="15035974" y="38099"/>
                  </a:lnTo>
                  <a:lnTo>
                    <a:pt x="15044696" y="25399"/>
                  </a:lnTo>
                  <a:lnTo>
                    <a:pt x="15059185" y="25399"/>
                  </a:lnTo>
                  <a:lnTo>
                    <a:pt x="15101952" y="38099"/>
                  </a:lnTo>
                  <a:close/>
                </a:path>
                <a:path extrusionOk="0" h="2222500" w="18287365">
                  <a:moveTo>
                    <a:pt x="15276939" y="38099"/>
                  </a:moveTo>
                  <a:lnTo>
                    <a:pt x="15188878" y="38099"/>
                  </a:lnTo>
                  <a:lnTo>
                    <a:pt x="15228055" y="25399"/>
                  </a:lnTo>
                  <a:lnTo>
                    <a:pt x="15263391" y="25399"/>
                  </a:lnTo>
                  <a:lnTo>
                    <a:pt x="15276939" y="38099"/>
                  </a:lnTo>
                  <a:close/>
                </a:path>
                <a:path extrusionOk="0" h="2222500" w="18287365">
                  <a:moveTo>
                    <a:pt x="15997933" y="38099"/>
                  </a:moveTo>
                  <a:lnTo>
                    <a:pt x="15938048" y="38099"/>
                  </a:lnTo>
                  <a:lnTo>
                    <a:pt x="15951324" y="25399"/>
                  </a:lnTo>
                  <a:lnTo>
                    <a:pt x="15980427" y="25399"/>
                  </a:lnTo>
                  <a:lnTo>
                    <a:pt x="15997933" y="38099"/>
                  </a:lnTo>
                  <a:close/>
                </a:path>
                <a:path extrusionOk="0" h="2222500" w="18287365">
                  <a:moveTo>
                    <a:pt x="16508628" y="38099"/>
                  </a:moveTo>
                  <a:lnTo>
                    <a:pt x="16459433" y="38099"/>
                  </a:lnTo>
                  <a:lnTo>
                    <a:pt x="16465860" y="25399"/>
                  </a:lnTo>
                  <a:lnTo>
                    <a:pt x="16508628" y="38099"/>
                  </a:lnTo>
                  <a:close/>
                </a:path>
                <a:path extrusionOk="0" h="2222500" w="18287365">
                  <a:moveTo>
                    <a:pt x="16643573" y="38099"/>
                  </a:moveTo>
                  <a:lnTo>
                    <a:pt x="16595593" y="38099"/>
                  </a:lnTo>
                  <a:lnTo>
                    <a:pt x="16634825" y="25399"/>
                  </a:lnTo>
                  <a:lnTo>
                    <a:pt x="16643573" y="38099"/>
                  </a:lnTo>
                  <a:close/>
                </a:path>
                <a:path extrusionOk="0" h="2222500" w="18287365">
                  <a:moveTo>
                    <a:pt x="17404608" y="38099"/>
                  </a:moveTo>
                  <a:lnTo>
                    <a:pt x="17357999" y="38099"/>
                  </a:lnTo>
                  <a:lnTo>
                    <a:pt x="17370499" y="25399"/>
                  </a:lnTo>
                  <a:lnTo>
                    <a:pt x="17387102" y="25399"/>
                  </a:lnTo>
                  <a:lnTo>
                    <a:pt x="17404608" y="38099"/>
                  </a:lnTo>
                  <a:close/>
                </a:path>
                <a:path extrusionOk="0" h="2222500" w="18287365">
                  <a:moveTo>
                    <a:pt x="18282674" y="2222499"/>
                  </a:moveTo>
                  <a:lnTo>
                    <a:pt x="0" y="2222499"/>
                  </a:lnTo>
                  <a:lnTo>
                    <a:pt x="0" y="38099"/>
                  </a:lnTo>
                  <a:lnTo>
                    <a:pt x="4208896" y="38099"/>
                  </a:lnTo>
                  <a:lnTo>
                    <a:pt x="4198431" y="50799"/>
                  </a:lnTo>
                  <a:lnTo>
                    <a:pt x="9835692" y="50799"/>
                  </a:lnTo>
                  <a:lnTo>
                    <a:pt x="9825211" y="63499"/>
                  </a:lnTo>
                  <a:lnTo>
                    <a:pt x="16869164" y="63499"/>
                  </a:lnTo>
                  <a:lnTo>
                    <a:pt x="16858682" y="76199"/>
                  </a:lnTo>
                  <a:lnTo>
                    <a:pt x="18287042" y="76199"/>
                  </a:lnTo>
                  <a:lnTo>
                    <a:pt x="18282674" y="2222499"/>
                  </a:lnTo>
                  <a:close/>
                </a:path>
                <a:path extrusionOk="0" h="2222500" w="18287365">
                  <a:moveTo>
                    <a:pt x="5615591" y="50799"/>
                  </a:moveTo>
                  <a:lnTo>
                    <a:pt x="4223757" y="50799"/>
                  </a:lnTo>
                  <a:lnTo>
                    <a:pt x="4234923" y="38099"/>
                  </a:lnTo>
                  <a:lnTo>
                    <a:pt x="5623409" y="38099"/>
                  </a:lnTo>
                  <a:lnTo>
                    <a:pt x="5615591" y="50799"/>
                  </a:lnTo>
                  <a:close/>
                </a:path>
                <a:path extrusionOk="0" h="2222500" w="18287365">
                  <a:moveTo>
                    <a:pt x="7030103" y="50799"/>
                  </a:moveTo>
                  <a:lnTo>
                    <a:pt x="5630451" y="50799"/>
                  </a:lnTo>
                  <a:lnTo>
                    <a:pt x="5641621" y="38099"/>
                  </a:lnTo>
                  <a:lnTo>
                    <a:pt x="7033507" y="38099"/>
                  </a:lnTo>
                  <a:lnTo>
                    <a:pt x="7030103" y="50799"/>
                  </a:lnTo>
                  <a:close/>
                </a:path>
                <a:path extrusionOk="0" h="2222500" w="18287365">
                  <a:moveTo>
                    <a:pt x="8436802" y="50799"/>
                  </a:moveTo>
                  <a:lnTo>
                    <a:pt x="7048320" y="50799"/>
                  </a:lnTo>
                  <a:lnTo>
                    <a:pt x="7064498" y="38099"/>
                  </a:lnTo>
                  <a:lnTo>
                    <a:pt x="8440211" y="38099"/>
                  </a:lnTo>
                  <a:lnTo>
                    <a:pt x="8436802" y="50799"/>
                  </a:lnTo>
                  <a:close/>
                </a:path>
                <a:path extrusionOk="0" h="2222500" w="18287365">
                  <a:moveTo>
                    <a:pt x="9846896" y="50799"/>
                  </a:moveTo>
                  <a:lnTo>
                    <a:pt x="8471195" y="50799"/>
                  </a:lnTo>
                  <a:lnTo>
                    <a:pt x="8489834" y="38099"/>
                  </a:lnTo>
                  <a:lnTo>
                    <a:pt x="9822078" y="38099"/>
                  </a:lnTo>
                  <a:lnTo>
                    <a:pt x="9846896" y="50799"/>
                  </a:lnTo>
                  <a:close/>
                </a:path>
                <a:path extrusionOk="0" h="2222500" w="18287365">
                  <a:moveTo>
                    <a:pt x="11112418" y="50799"/>
                  </a:moveTo>
                  <a:lnTo>
                    <a:pt x="9896550" y="50799"/>
                  </a:lnTo>
                  <a:lnTo>
                    <a:pt x="9915091" y="38099"/>
                  </a:lnTo>
                  <a:lnTo>
                    <a:pt x="11107846" y="38099"/>
                  </a:lnTo>
                  <a:lnTo>
                    <a:pt x="11112418" y="50799"/>
                  </a:lnTo>
                  <a:close/>
                </a:path>
                <a:path extrusionOk="0" h="2222500" w="18287365">
                  <a:moveTo>
                    <a:pt x="11253571" y="50799"/>
                  </a:moveTo>
                  <a:lnTo>
                    <a:pt x="11112418" y="50799"/>
                  </a:lnTo>
                  <a:lnTo>
                    <a:pt x="11120506" y="38099"/>
                  </a:lnTo>
                  <a:lnTo>
                    <a:pt x="11228755" y="38099"/>
                  </a:lnTo>
                  <a:lnTo>
                    <a:pt x="11253571" y="50799"/>
                  </a:lnTo>
                  <a:close/>
                </a:path>
                <a:path extrusionOk="0" h="2222500" w="18287365">
                  <a:moveTo>
                    <a:pt x="12514521" y="50799"/>
                  </a:moveTo>
                  <a:lnTo>
                    <a:pt x="11321766" y="50799"/>
                  </a:lnTo>
                  <a:lnTo>
                    <a:pt x="11338113" y="38099"/>
                  </a:lnTo>
                  <a:lnTo>
                    <a:pt x="12505949" y="38099"/>
                  </a:lnTo>
                  <a:lnTo>
                    <a:pt x="12514521" y="50799"/>
                  </a:lnTo>
                  <a:close/>
                </a:path>
                <a:path extrusionOk="0" h="2222500" w="18287365">
                  <a:moveTo>
                    <a:pt x="12608278" y="50799"/>
                  </a:moveTo>
                  <a:lnTo>
                    <a:pt x="12527221" y="50799"/>
                  </a:lnTo>
                  <a:lnTo>
                    <a:pt x="12536308" y="38099"/>
                  </a:lnTo>
                  <a:lnTo>
                    <a:pt x="12580769" y="38099"/>
                  </a:lnTo>
                  <a:lnTo>
                    <a:pt x="12608278" y="50799"/>
                  </a:lnTo>
                  <a:close/>
                </a:path>
                <a:path extrusionOk="0" h="2222500" w="18287365">
                  <a:moveTo>
                    <a:pt x="13902624" y="50799"/>
                  </a:moveTo>
                  <a:lnTo>
                    <a:pt x="12744788" y="50799"/>
                  </a:lnTo>
                  <a:lnTo>
                    <a:pt x="12762563" y="38099"/>
                  </a:lnTo>
                  <a:lnTo>
                    <a:pt x="13890895" y="38099"/>
                  </a:lnTo>
                  <a:lnTo>
                    <a:pt x="13902624" y="50799"/>
                  </a:lnTo>
                  <a:close/>
                </a:path>
                <a:path extrusionOk="0" h="2222500" w="18287365">
                  <a:moveTo>
                    <a:pt x="13987457" y="50799"/>
                  </a:moveTo>
                  <a:lnTo>
                    <a:pt x="13952477" y="50799"/>
                  </a:lnTo>
                  <a:lnTo>
                    <a:pt x="13961676" y="38099"/>
                  </a:lnTo>
                  <a:lnTo>
                    <a:pt x="13987457" y="50799"/>
                  </a:lnTo>
                  <a:close/>
                </a:path>
                <a:path extrusionOk="0" h="2222500" w="18287365">
                  <a:moveTo>
                    <a:pt x="15309299" y="50799"/>
                  </a:moveTo>
                  <a:lnTo>
                    <a:pt x="14151465" y="50799"/>
                  </a:lnTo>
                  <a:lnTo>
                    <a:pt x="14169250" y="38099"/>
                  </a:lnTo>
                  <a:lnTo>
                    <a:pt x="15297572" y="38099"/>
                  </a:lnTo>
                  <a:lnTo>
                    <a:pt x="15309299" y="50799"/>
                  </a:lnTo>
                  <a:close/>
                </a:path>
                <a:path extrusionOk="0" h="2222500" w="18287365">
                  <a:moveTo>
                    <a:pt x="15629837" y="50799"/>
                  </a:moveTo>
                  <a:lnTo>
                    <a:pt x="15575938" y="50799"/>
                  </a:lnTo>
                  <a:lnTo>
                    <a:pt x="15594552" y="38099"/>
                  </a:lnTo>
                  <a:lnTo>
                    <a:pt x="15625894" y="38099"/>
                  </a:lnTo>
                  <a:lnTo>
                    <a:pt x="15629837" y="50799"/>
                  </a:lnTo>
                  <a:close/>
                </a:path>
                <a:path extrusionOk="0" h="2222500" w="18287365">
                  <a:moveTo>
                    <a:pt x="16087222" y="50799"/>
                  </a:moveTo>
                  <a:lnTo>
                    <a:pt x="15636656" y="50799"/>
                  </a:lnTo>
                  <a:lnTo>
                    <a:pt x="15662529" y="38099"/>
                  </a:lnTo>
                  <a:lnTo>
                    <a:pt x="16073775" y="38099"/>
                  </a:lnTo>
                  <a:lnTo>
                    <a:pt x="16087222" y="50799"/>
                  </a:lnTo>
                  <a:close/>
                </a:path>
                <a:path extrusionOk="0" h="2222500" w="18287365">
                  <a:moveTo>
                    <a:pt x="16704327" y="50799"/>
                  </a:moveTo>
                  <a:lnTo>
                    <a:pt x="16103985" y="50799"/>
                  </a:lnTo>
                  <a:lnTo>
                    <a:pt x="16110667" y="38099"/>
                  </a:lnTo>
                  <a:lnTo>
                    <a:pt x="16694282" y="38099"/>
                  </a:lnTo>
                  <a:lnTo>
                    <a:pt x="16704327" y="50799"/>
                  </a:lnTo>
                  <a:close/>
                </a:path>
                <a:path extrusionOk="0" h="2222500" w="18287365">
                  <a:moveTo>
                    <a:pt x="17032569" y="50799"/>
                  </a:moveTo>
                  <a:lnTo>
                    <a:pt x="17001281" y="50799"/>
                  </a:lnTo>
                  <a:lnTo>
                    <a:pt x="17020092" y="38099"/>
                  </a:lnTo>
                  <a:lnTo>
                    <a:pt x="17028196" y="38099"/>
                  </a:lnTo>
                  <a:lnTo>
                    <a:pt x="17032569" y="50799"/>
                  </a:lnTo>
                  <a:close/>
                </a:path>
                <a:path extrusionOk="0" h="2222500" w="18287365">
                  <a:moveTo>
                    <a:pt x="17436218" y="50799"/>
                  </a:moveTo>
                  <a:lnTo>
                    <a:pt x="17069217" y="50799"/>
                  </a:lnTo>
                  <a:lnTo>
                    <a:pt x="17116917" y="38099"/>
                  </a:lnTo>
                  <a:lnTo>
                    <a:pt x="17421489" y="38099"/>
                  </a:lnTo>
                  <a:lnTo>
                    <a:pt x="17436218" y="50799"/>
                  </a:lnTo>
                  <a:close/>
                </a:path>
                <a:path extrusionOk="0" h="2222500" w="18287365">
                  <a:moveTo>
                    <a:pt x="17493898" y="50799"/>
                  </a:moveTo>
                  <a:lnTo>
                    <a:pt x="17446751" y="50799"/>
                  </a:lnTo>
                  <a:lnTo>
                    <a:pt x="17455052" y="38099"/>
                  </a:lnTo>
                  <a:lnTo>
                    <a:pt x="17480450" y="38099"/>
                  </a:lnTo>
                  <a:lnTo>
                    <a:pt x="17493898" y="50799"/>
                  </a:lnTo>
                  <a:close/>
                </a:path>
                <a:path extrusionOk="0" h="2222500" w="18287365">
                  <a:moveTo>
                    <a:pt x="18111016" y="50799"/>
                  </a:moveTo>
                  <a:lnTo>
                    <a:pt x="17523672" y="50799"/>
                  </a:lnTo>
                  <a:lnTo>
                    <a:pt x="17530510" y="38099"/>
                  </a:lnTo>
                  <a:lnTo>
                    <a:pt x="18100993" y="38099"/>
                  </a:lnTo>
                  <a:lnTo>
                    <a:pt x="18111016" y="50799"/>
                  </a:lnTo>
                  <a:close/>
                </a:path>
                <a:path extrusionOk="0" h="2222500" w="18287365">
                  <a:moveTo>
                    <a:pt x="11242380" y="63499"/>
                  </a:moveTo>
                  <a:lnTo>
                    <a:pt x="9850515" y="63499"/>
                  </a:lnTo>
                  <a:lnTo>
                    <a:pt x="9861717" y="50799"/>
                  </a:lnTo>
                  <a:lnTo>
                    <a:pt x="11250190" y="50799"/>
                  </a:lnTo>
                  <a:lnTo>
                    <a:pt x="11242380" y="63499"/>
                  </a:lnTo>
                  <a:close/>
                </a:path>
                <a:path extrusionOk="0" h="2222500" w="18287365">
                  <a:moveTo>
                    <a:pt x="12656905" y="63499"/>
                  </a:moveTo>
                  <a:lnTo>
                    <a:pt x="11257285" y="63499"/>
                  </a:lnTo>
                  <a:lnTo>
                    <a:pt x="11268432" y="50799"/>
                  </a:lnTo>
                  <a:lnTo>
                    <a:pt x="12660341" y="50799"/>
                  </a:lnTo>
                  <a:lnTo>
                    <a:pt x="12656905" y="63499"/>
                  </a:lnTo>
                  <a:close/>
                </a:path>
                <a:path extrusionOk="0" h="2222500" w="18287365">
                  <a:moveTo>
                    <a:pt x="14063594" y="63499"/>
                  </a:moveTo>
                  <a:lnTo>
                    <a:pt x="12663961" y="63499"/>
                  </a:lnTo>
                  <a:lnTo>
                    <a:pt x="12675107" y="50799"/>
                  </a:lnTo>
                  <a:lnTo>
                    <a:pt x="14067017" y="50799"/>
                  </a:lnTo>
                  <a:lnTo>
                    <a:pt x="14063594" y="63499"/>
                  </a:lnTo>
                  <a:close/>
                </a:path>
                <a:path extrusionOk="0" h="2222500" w="18287365">
                  <a:moveTo>
                    <a:pt x="15470269" y="63499"/>
                  </a:moveTo>
                  <a:lnTo>
                    <a:pt x="14081783" y="63499"/>
                  </a:lnTo>
                  <a:lnTo>
                    <a:pt x="14097948" y="50799"/>
                  </a:lnTo>
                  <a:lnTo>
                    <a:pt x="15473692" y="50799"/>
                  </a:lnTo>
                  <a:lnTo>
                    <a:pt x="15470269" y="63499"/>
                  </a:lnTo>
                  <a:close/>
                </a:path>
                <a:path extrusionOk="0" h="2222500" w="18287365">
                  <a:moveTo>
                    <a:pt x="16880367" y="63499"/>
                  </a:moveTo>
                  <a:lnTo>
                    <a:pt x="15523346" y="63499"/>
                  </a:lnTo>
                  <a:lnTo>
                    <a:pt x="15541887" y="50799"/>
                  </a:lnTo>
                  <a:lnTo>
                    <a:pt x="16855551" y="50799"/>
                  </a:lnTo>
                  <a:lnTo>
                    <a:pt x="16880367" y="63499"/>
                  </a:lnTo>
                  <a:close/>
                </a:path>
                <a:path extrusionOk="0" h="2222500" w="18287365">
                  <a:moveTo>
                    <a:pt x="18145889" y="63499"/>
                  </a:moveTo>
                  <a:lnTo>
                    <a:pt x="16948563" y="63499"/>
                  </a:lnTo>
                  <a:lnTo>
                    <a:pt x="16964909" y="50799"/>
                  </a:lnTo>
                  <a:lnTo>
                    <a:pt x="18141317" y="50799"/>
                  </a:lnTo>
                  <a:lnTo>
                    <a:pt x="18145889" y="63499"/>
                  </a:lnTo>
                  <a:close/>
                </a:path>
                <a:path extrusionOk="0" h="2222500" w="18287365">
                  <a:moveTo>
                    <a:pt x="18262240" y="63499"/>
                  </a:moveTo>
                  <a:lnTo>
                    <a:pt x="18145889" y="63499"/>
                  </a:lnTo>
                  <a:lnTo>
                    <a:pt x="18153977" y="50799"/>
                  </a:lnTo>
                  <a:lnTo>
                    <a:pt x="18235062" y="50799"/>
                  </a:lnTo>
                  <a:lnTo>
                    <a:pt x="18262240" y="63499"/>
                  </a:lnTo>
                  <a:close/>
                </a:path>
                <a:path extrusionOk="0" h="2222500" w="18287365">
                  <a:moveTo>
                    <a:pt x="18275851" y="76199"/>
                  </a:moveTo>
                  <a:lnTo>
                    <a:pt x="16883986" y="76199"/>
                  </a:lnTo>
                  <a:lnTo>
                    <a:pt x="16895188" y="63499"/>
                  </a:lnTo>
                  <a:lnTo>
                    <a:pt x="18283661" y="63499"/>
                  </a:lnTo>
                  <a:lnTo>
                    <a:pt x="18275851" y="76199"/>
                  </a:lnTo>
                  <a:close/>
                </a:path>
              </a:pathLst>
            </a:custGeom>
            <a:solidFill>
              <a:srgbClr val="AAC8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7" name="Google Shape;107;p10"/>
          <p:cNvSpPr txBox="1"/>
          <p:nvPr>
            <p:ph type="title"/>
          </p:nvPr>
        </p:nvSpPr>
        <p:spPr>
          <a:xfrm>
            <a:off x="1016000" y="1122246"/>
            <a:ext cx="5019600" cy="762600"/>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b="1" lang="en-US" sz="4850">
                <a:latin typeface="Arial"/>
                <a:ea typeface="Arial"/>
                <a:cs typeface="Arial"/>
                <a:sym typeface="Arial"/>
              </a:rPr>
              <a:t>PROJECT NAME</a:t>
            </a:r>
            <a:endParaRPr sz="4850">
              <a:latin typeface="Arial"/>
              <a:ea typeface="Arial"/>
              <a:cs typeface="Arial"/>
              <a:sym typeface="Arial"/>
            </a:endParaRPr>
          </a:p>
        </p:txBody>
      </p:sp>
      <p:sp>
        <p:nvSpPr>
          <p:cNvPr id="108" name="Google Shape;108;p10"/>
          <p:cNvSpPr txBox="1"/>
          <p:nvPr/>
        </p:nvSpPr>
        <p:spPr>
          <a:xfrm>
            <a:off x="1016000" y="2341812"/>
            <a:ext cx="16186200" cy="73170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b="1" lang="en-US" sz="4650">
                <a:latin typeface="Times New Roman"/>
                <a:ea typeface="Times New Roman"/>
                <a:cs typeface="Times New Roman"/>
                <a:sym typeface="Times New Roman"/>
              </a:rPr>
              <a:t>Combining Video Class Solution with Face Recognition Solution</a:t>
            </a:r>
            <a:endParaRPr b="1" sz="4650">
              <a:latin typeface="Times New Roman"/>
              <a:ea typeface="Times New Roman"/>
              <a:cs typeface="Times New Roman"/>
              <a:sym typeface="Times New Roman"/>
            </a:endParaRPr>
          </a:p>
        </p:txBody>
      </p:sp>
      <p:sp>
        <p:nvSpPr>
          <p:cNvPr id="109" name="Google Shape;109;p10"/>
          <p:cNvSpPr txBox="1"/>
          <p:nvPr/>
        </p:nvSpPr>
        <p:spPr>
          <a:xfrm>
            <a:off x="7391579" y="3971408"/>
            <a:ext cx="3505200" cy="2255520"/>
          </a:xfrm>
          <a:prstGeom prst="rect">
            <a:avLst/>
          </a:prstGeom>
          <a:noFill/>
          <a:ln>
            <a:noFill/>
          </a:ln>
        </p:spPr>
        <p:txBody>
          <a:bodyPr anchorCtr="0" anchor="t" bIns="0" lIns="0" spcFirstLastPara="1" rIns="0" wrap="square" tIns="12700">
            <a:spAutoFit/>
          </a:bodyPr>
          <a:lstStyle/>
          <a:p>
            <a:pPr indent="-259079" lvl="0" marL="271145" marR="5080" rtl="0" algn="l">
              <a:lnSpc>
                <a:spcPct val="146300"/>
              </a:lnSpc>
              <a:spcBef>
                <a:spcPts val="0"/>
              </a:spcBef>
              <a:spcAft>
                <a:spcPts val="0"/>
              </a:spcAft>
              <a:buNone/>
            </a:pPr>
            <a:r>
              <a:rPr lang="en-US" sz="5000">
                <a:latin typeface="Arial"/>
                <a:ea typeface="Arial"/>
                <a:cs typeface="Arial"/>
                <a:sym typeface="Arial"/>
              </a:rPr>
              <a:t>㈜케 이 테  크 양 재  동</a:t>
            </a:r>
            <a:endParaRPr sz="5000">
              <a:latin typeface="Arial"/>
              <a:ea typeface="Arial"/>
              <a:cs typeface="Arial"/>
              <a:sym typeface="Arial"/>
            </a:endParaRPr>
          </a:p>
        </p:txBody>
      </p:sp>
      <p:sp>
        <p:nvSpPr>
          <p:cNvPr id="110" name="Google Shape;110;p10"/>
          <p:cNvSpPr txBox="1"/>
          <p:nvPr/>
        </p:nvSpPr>
        <p:spPr>
          <a:xfrm>
            <a:off x="1558775" y="4091750"/>
            <a:ext cx="4476900" cy="590100"/>
          </a:xfrm>
          <a:prstGeom prst="rect">
            <a:avLst/>
          </a:prstGeom>
          <a:noFill/>
          <a:ln>
            <a:noFill/>
          </a:ln>
        </p:spPr>
        <p:txBody>
          <a:bodyPr anchorCtr="0" anchor="t" bIns="0" lIns="0" spcFirstLastPara="1" rIns="0" wrap="square" tIns="12700">
            <a:spAutoFit/>
          </a:bodyPr>
          <a:lstStyle/>
          <a:p>
            <a:pPr indent="-466725" lvl="0" marL="457200" marR="0" rtl="0" algn="l">
              <a:lnSpc>
                <a:spcPct val="100000"/>
              </a:lnSpc>
              <a:spcBef>
                <a:spcPts val="0"/>
              </a:spcBef>
              <a:spcAft>
                <a:spcPts val="0"/>
              </a:spcAft>
              <a:buSzPts val="3750"/>
              <a:buFont typeface="Comfortaa"/>
              <a:buChar char="●"/>
            </a:pPr>
            <a:r>
              <a:rPr lang="en-US" sz="3750">
                <a:latin typeface="Comfortaa"/>
                <a:ea typeface="Comfortaa"/>
                <a:cs typeface="Comfortaa"/>
                <a:sym typeface="Comfortaa"/>
              </a:rPr>
              <a:t>company name</a:t>
            </a:r>
            <a:endParaRPr sz="3750">
              <a:latin typeface="Comfortaa"/>
              <a:ea typeface="Comfortaa"/>
              <a:cs typeface="Comfortaa"/>
              <a:sym typeface="Comfortaa"/>
            </a:endParaRPr>
          </a:p>
        </p:txBody>
      </p:sp>
      <p:sp>
        <p:nvSpPr>
          <p:cNvPr id="111" name="Google Shape;111;p10"/>
          <p:cNvSpPr txBox="1"/>
          <p:nvPr/>
        </p:nvSpPr>
        <p:spPr>
          <a:xfrm>
            <a:off x="3942879" y="7312097"/>
            <a:ext cx="13592175" cy="2062480"/>
          </a:xfrm>
          <a:prstGeom prst="rect">
            <a:avLst/>
          </a:prstGeom>
          <a:noFill/>
          <a:ln>
            <a:noFill/>
          </a:ln>
        </p:spPr>
        <p:txBody>
          <a:bodyPr anchorCtr="0" anchor="t" bIns="0" lIns="0" spcFirstLastPara="1" rIns="0" wrap="square" tIns="12700">
            <a:spAutoFit/>
          </a:bodyPr>
          <a:lstStyle/>
          <a:p>
            <a:pPr indent="0" lvl="0" marL="40640" marR="0" rtl="0" algn="l">
              <a:lnSpc>
                <a:spcPct val="100000"/>
              </a:lnSpc>
              <a:spcBef>
                <a:spcPts val="0"/>
              </a:spcBef>
              <a:spcAft>
                <a:spcPts val="0"/>
              </a:spcAft>
              <a:buNone/>
            </a:pPr>
            <a:r>
              <a:rPr lang="en-US" sz="3850">
                <a:latin typeface="Arial"/>
                <a:ea typeface="Arial"/>
                <a:cs typeface="Arial"/>
                <a:sym typeface="Arial"/>
              </a:rPr>
              <a:t>전 주 시	덕 진 구	백 제 대 로	</a:t>
            </a:r>
            <a:r>
              <a:rPr i="1" lang="en-US" sz="3850">
                <a:latin typeface="Trebuchet MS"/>
                <a:ea typeface="Trebuchet MS"/>
                <a:cs typeface="Trebuchet MS"/>
                <a:sym typeface="Trebuchet MS"/>
              </a:rPr>
              <a:t>5 6 7 </a:t>
            </a:r>
            <a:r>
              <a:rPr lang="en-US" sz="3850">
                <a:latin typeface="Arial"/>
                <a:ea typeface="Arial"/>
                <a:cs typeface="Arial"/>
                <a:sym typeface="Arial"/>
              </a:rPr>
              <a:t>자 연 과 학 대 학	본 관	</a:t>
            </a:r>
            <a:r>
              <a:rPr i="1" lang="en-US" sz="3850">
                <a:latin typeface="Trebuchet MS"/>
                <a:ea typeface="Trebuchet MS"/>
                <a:cs typeface="Trebuchet MS"/>
                <a:sym typeface="Trebuchet MS"/>
              </a:rPr>
              <a:t>6 0 2 </a:t>
            </a:r>
            <a:r>
              <a:rPr lang="en-US" sz="3850">
                <a:latin typeface="Arial"/>
                <a:ea typeface="Arial"/>
                <a:cs typeface="Arial"/>
                <a:sym typeface="Arial"/>
              </a:rPr>
              <a:t>호</a:t>
            </a:r>
            <a:endParaRPr sz="3850">
              <a:latin typeface="Arial"/>
              <a:ea typeface="Arial"/>
              <a:cs typeface="Arial"/>
              <a:sym typeface="Arial"/>
            </a:endParaRPr>
          </a:p>
          <a:p>
            <a:pPr indent="0" lvl="0" marL="0" marR="0" rtl="0" algn="l">
              <a:lnSpc>
                <a:spcPct val="100000"/>
              </a:lnSpc>
              <a:spcBef>
                <a:spcPts val="25"/>
              </a:spcBef>
              <a:spcAft>
                <a:spcPts val="0"/>
              </a:spcAft>
              <a:buNone/>
            </a:pPr>
            <a:r>
              <a:t/>
            </a:r>
            <a:endParaRPr sz="3250">
              <a:latin typeface="Arial"/>
              <a:ea typeface="Arial"/>
              <a:cs typeface="Arial"/>
              <a:sym typeface="Arial"/>
            </a:endParaRPr>
          </a:p>
          <a:p>
            <a:pPr indent="0" lvl="0" marL="12700" marR="0" rtl="0" algn="l">
              <a:lnSpc>
                <a:spcPct val="100000"/>
              </a:lnSpc>
              <a:spcBef>
                <a:spcPts val="0"/>
              </a:spcBef>
              <a:spcAft>
                <a:spcPts val="0"/>
              </a:spcAft>
              <a:buNone/>
            </a:pPr>
            <a:r>
              <a:rPr lang="en-US" sz="3750">
                <a:latin typeface="Arial"/>
                <a:ea typeface="Arial"/>
                <a:cs typeface="Arial"/>
                <a:sym typeface="Arial"/>
              </a:rPr>
              <a:t>h t t p s : / / w w w . k n o w l e d g e t e c h . c o . k r</a:t>
            </a:r>
            <a:endParaRPr sz="3750">
              <a:latin typeface="Arial"/>
              <a:ea typeface="Arial"/>
              <a:cs typeface="Arial"/>
              <a:sym typeface="Arial"/>
            </a:endParaRPr>
          </a:p>
        </p:txBody>
      </p:sp>
      <p:sp>
        <p:nvSpPr>
          <p:cNvPr id="112" name="Google Shape;112;p10"/>
          <p:cNvSpPr txBox="1"/>
          <p:nvPr/>
        </p:nvSpPr>
        <p:spPr>
          <a:xfrm>
            <a:off x="1558775" y="5146238"/>
            <a:ext cx="4476900" cy="590100"/>
          </a:xfrm>
          <a:prstGeom prst="rect">
            <a:avLst/>
          </a:prstGeom>
          <a:noFill/>
          <a:ln>
            <a:noFill/>
          </a:ln>
        </p:spPr>
        <p:txBody>
          <a:bodyPr anchorCtr="0" anchor="t" bIns="0" lIns="0" spcFirstLastPara="1" rIns="0" wrap="square" tIns="12700">
            <a:spAutoFit/>
          </a:bodyPr>
          <a:lstStyle/>
          <a:p>
            <a:pPr indent="-466725" lvl="0" marL="457200" marR="0" rtl="0" algn="l">
              <a:lnSpc>
                <a:spcPct val="100000"/>
              </a:lnSpc>
              <a:spcBef>
                <a:spcPts val="0"/>
              </a:spcBef>
              <a:spcAft>
                <a:spcPts val="0"/>
              </a:spcAft>
              <a:buSzPts val="3750"/>
              <a:buFont typeface="Comfortaa"/>
              <a:buChar char="●"/>
            </a:pPr>
            <a:r>
              <a:rPr lang="en-US" sz="3750">
                <a:latin typeface="Comfortaa"/>
                <a:ea typeface="Comfortaa"/>
                <a:cs typeface="Comfortaa"/>
                <a:sym typeface="Comfortaa"/>
              </a:rPr>
              <a:t>representative</a:t>
            </a:r>
            <a:endParaRPr sz="3750">
              <a:latin typeface="Comfortaa"/>
              <a:ea typeface="Comfortaa"/>
              <a:cs typeface="Comfortaa"/>
              <a:sym typeface="Comfortaa"/>
            </a:endParaRPr>
          </a:p>
        </p:txBody>
      </p:sp>
      <p:sp>
        <p:nvSpPr>
          <p:cNvPr id="113" name="Google Shape;113;p10"/>
          <p:cNvSpPr txBox="1"/>
          <p:nvPr/>
        </p:nvSpPr>
        <p:spPr>
          <a:xfrm>
            <a:off x="1558775" y="6365438"/>
            <a:ext cx="4476900" cy="590100"/>
          </a:xfrm>
          <a:prstGeom prst="rect">
            <a:avLst/>
          </a:prstGeom>
          <a:noFill/>
          <a:ln>
            <a:noFill/>
          </a:ln>
        </p:spPr>
        <p:txBody>
          <a:bodyPr anchorCtr="0" anchor="t" bIns="0" lIns="0" spcFirstLastPara="1" rIns="0" wrap="square" tIns="12700">
            <a:spAutoFit/>
          </a:bodyPr>
          <a:lstStyle/>
          <a:p>
            <a:pPr indent="-466725" lvl="0" marL="457200" marR="0" rtl="0" algn="l">
              <a:lnSpc>
                <a:spcPct val="100000"/>
              </a:lnSpc>
              <a:spcBef>
                <a:spcPts val="0"/>
              </a:spcBef>
              <a:spcAft>
                <a:spcPts val="0"/>
              </a:spcAft>
              <a:buSzPts val="3750"/>
              <a:buFont typeface="Comfortaa"/>
              <a:buChar char="●"/>
            </a:pPr>
            <a:r>
              <a:rPr lang="en-US" sz="3750">
                <a:latin typeface="Comfortaa"/>
                <a:ea typeface="Comfortaa"/>
                <a:cs typeface="Comfortaa"/>
                <a:sym typeface="Comfortaa"/>
              </a:rPr>
              <a:t>address</a:t>
            </a:r>
            <a:endParaRPr sz="3750">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grpSp>
        <p:nvGrpSpPr>
          <p:cNvPr id="118" name="Google Shape;118;p11"/>
          <p:cNvGrpSpPr/>
          <p:nvPr/>
        </p:nvGrpSpPr>
        <p:grpSpPr>
          <a:xfrm>
            <a:off x="1691612" y="2308716"/>
            <a:ext cx="16047026" cy="7731609"/>
            <a:chOff x="1691612" y="2308716"/>
            <a:chExt cx="16047026" cy="7731609"/>
          </a:xfrm>
        </p:grpSpPr>
        <p:sp>
          <p:nvSpPr>
            <p:cNvPr id="119" name="Google Shape;119;p11"/>
            <p:cNvSpPr/>
            <p:nvPr/>
          </p:nvSpPr>
          <p:spPr>
            <a:xfrm>
              <a:off x="12660710" y="2406685"/>
              <a:ext cx="5071398" cy="7620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0" name="Google Shape;120;p11"/>
            <p:cNvSpPr/>
            <p:nvPr/>
          </p:nvSpPr>
          <p:spPr>
            <a:xfrm>
              <a:off x="12653558" y="3549270"/>
              <a:ext cx="5085080" cy="3452495"/>
            </a:xfrm>
            <a:custGeom>
              <a:rect b="b" l="l" r="r" t="t"/>
              <a:pathLst>
                <a:path extrusionOk="0" h="3452495" w="5085080">
                  <a:moveTo>
                    <a:pt x="903573" y="2144316"/>
                  </a:moveTo>
                  <a:lnTo>
                    <a:pt x="844605" y="2144316"/>
                  </a:lnTo>
                  <a:lnTo>
                    <a:pt x="850708" y="2131616"/>
                  </a:lnTo>
                  <a:lnTo>
                    <a:pt x="893723" y="2131616"/>
                  </a:lnTo>
                  <a:lnTo>
                    <a:pt x="903573" y="2144316"/>
                  </a:lnTo>
                  <a:close/>
                </a:path>
                <a:path extrusionOk="0" h="3452495" w="5085080">
                  <a:moveTo>
                    <a:pt x="1650094" y="2144316"/>
                  </a:moveTo>
                  <a:lnTo>
                    <a:pt x="1645941" y="2144316"/>
                  </a:lnTo>
                  <a:lnTo>
                    <a:pt x="1647147" y="2131616"/>
                  </a:lnTo>
                  <a:lnTo>
                    <a:pt x="1652156" y="2131616"/>
                  </a:lnTo>
                  <a:lnTo>
                    <a:pt x="1650094" y="2144316"/>
                  </a:lnTo>
                  <a:close/>
                </a:path>
                <a:path extrusionOk="0" h="3452495" w="5085080">
                  <a:moveTo>
                    <a:pt x="1657974" y="2144316"/>
                  </a:moveTo>
                  <a:lnTo>
                    <a:pt x="1650094" y="2144316"/>
                  </a:lnTo>
                  <a:lnTo>
                    <a:pt x="1653255" y="2131616"/>
                  </a:lnTo>
                  <a:lnTo>
                    <a:pt x="1657928" y="2131616"/>
                  </a:lnTo>
                  <a:lnTo>
                    <a:pt x="1657974" y="2144316"/>
                  </a:lnTo>
                  <a:close/>
                </a:path>
                <a:path extrusionOk="0" h="3452495" w="5085080">
                  <a:moveTo>
                    <a:pt x="937196" y="2157016"/>
                  </a:moveTo>
                  <a:lnTo>
                    <a:pt x="839781" y="2157016"/>
                  </a:lnTo>
                  <a:lnTo>
                    <a:pt x="841412" y="2144316"/>
                  </a:lnTo>
                  <a:lnTo>
                    <a:pt x="934690" y="2144316"/>
                  </a:lnTo>
                  <a:lnTo>
                    <a:pt x="937196" y="2157016"/>
                  </a:lnTo>
                  <a:close/>
                </a:path>
                <a:path extrusionOk="0" h="3452495" w="5085080">
                  <a:moveTo>
                    <a:pt x="1652690" y="2157016"/>
                  </a:moveTo>
                  <a:lnTo>
                    <a:pt x="1635087" y="2157016"/>
                  </a:lnTo>
                  <a:lnTo>
                    <a:pt x="1640856" y="2144316"/>
                  </a:lnTo>
                  <a:lnTo>
                    <a:pt x="1653836" y="2144316"/>
                  </a:lnTo>
                  <a:lnTo>
                    <a:pt x="1652690" y="2157016"/>
                  </a:lnTo>
                  <a:close/>
                </a:path>
                <a:path extrusionOk="0" h="3452495" w="5085080">
                  <a:moveTo>
                    <a:pt x="956938" y="2169716"/>
                  </a:moveTo>
                  <a:lnTo>
                    <a:pt x="833022" y="2169716"/>
                  </a:lnTo>
                  <a:lnTo>
                    <a:pt x="836721" y="2157016"/>
                  </a:lnTo>
                  <a:lnTo>
                    <a:pt x="956185" y="2157016"/>
                  </a:lnTo>
                  <a:lnTo>
                    <a:pt x="956938" y="2169716"/>
                  </a:lnTo>
                  <a:close/>
                </a:path>
                <a:path extrusionOk="0" h="3452495" w="5085080">
                  <a:moveTo>
                    <a:pt x="1647483" y="2169716"/>
                  </a:moveTo>
                  <a:lnTo>
                    <a:pt x="1627311" y="2169716"/>
                  </a:lnTo>
                  <a:lnTo>
                    <a:pt x="1631065" y="2157016"/>
                  </a:lnTo>
                  <a:lnTo>
                    <a:pt x="1649591" y="2157016"/>
                  </a:lnTo>
                  <a:lnTo>
                    <a:pt x="1647483" y="2169716"/>
                  </a:lnTo>
                  <a:close/>
                </a:path>
                <a:path extrusionOk="0" h="3452495" w="5085080">
                  <a:moveTo>
                    <a:pt x="991035" y="2182416"/>
                  </a:moveTo>
                  <a:lnTo>
                    <a:pt x="825250" y="2182416"/>
                  </a:lnTo>
                  <a:lnTo>
                    <a:pt x="829070" y="2169716"/>
                  </a:lnTo>
                  <a:lnTo>
                    <a:pt x="985411" y="2169716"/>
                  </a:lnTo>
                  <a:lnTo>
                    <a:pt x="991035" y="2182416"/>
                  </a:lnTo>
                  <a:close/>
                </a:path>
                <a:path extrusionOk="0" h="3452495" w="5085080">
                  <a:moveTo>
                    <a:pt x="1632355" y="2195116"/>
                  </a:moveTo>
                  <a:lnTo>
                    <a:pt x="1605110" y="2195116"/>
                  </a:lnTo>
                  <a:lnTo>
                    <a:pt x="1607400" y="2182416"/>
                  </a:lnTo>
                  <a:lnTo>
                    <a:pt x="1618914" y="2182416"/>
                  </a:lnTo>
                  <a:lnTo>
                    <a:pt x="1623311" y="2169716"/>
                  </a:lnTo>
                  <a:lnTo>
                    <a:pt x="1641528" y="2169716"/>
                  </a:lnTo>
                  <a:lnTo>
                    <a:pt x="1638505" y="2182416"/>
                  </a:lnTo>
                  <a:lnTo>
                    <a:pt x="1632355" y="2195116"/>
                  </a:lnTo>
                  <a:close/>
                </a:path>
                <a:path extrusionOk="0" h="3452495" w="5085080">
                  <a:moveTo>
                    <a:pt x="1038113" y="2195116"/>
                  </a:moveTo>
                  <a:lnTo>
                    <a:pt x="821248" y="2195116"/>
                  </a:lnTo>
                  <a:lnTo>
                    <a:pt x="823196" y="2182416"/>
                  </a:lnTo>
                  <a:lnTo>
                    <a:pt x="1031580" y="2182416"/>
                  </a:lnTo>
                  <a:lnTo>
                    <a:pt x="1038113" y="2195116"/>
                  </a:lnTo>
                  <a:close/>
                </a:path>
                <a:path extrusionOk="0" h="3452495" w="5085080">
                  <a:moveTo>
                    <a:pt x="1083489" y="2207816"/>
                  </a:moveTo>
                  <a:lnTo>
                    <a:pt x="813576" y="2207816"/>
                  </a:lnTo>
                  <a:lnTo>
                    <a:pt x="816122" y="2195116"/>
                  </a:lnTo>
                  <a:lnTo>
                    <a:pt x="1076420" y="2195116"/>
                  </a:lnTo>
                  <a:lnTo>
                    <a:pt x="1083489" y="2207816"/>
                  </a:lnTo>
                  <a:close/>
                </a:path>
                <a:path extrusionOk="0" h="3452495" w="5085080">
                  <a:moveTo>
                    <a:pt x="1624218" y="2207816"/>
                  </a:moveTo>
                  <a:lnTo>
                    <a:pt x="1592069" y="2207816"/>
                  </a:lnTo>
                  <a:lnTo>
                    <a:pt x="1597964" y="2195116"/>
                  </a:lnTo>
                  <a:lnTo>
                    <a:pt x="1628885" y="2195116"/>
                  </a:lnTo>
                  <a:lnTo>
                    <a:pt x="1624218" y="2207816"/>
                  </a:lnTo>
                  <a:close/>
                </a:path>
                <a:path extrusionOk="0" h="3452495" w="5085080">
                  <a:moveTo>
                    <a:pt x="1124258" y="2220516"/>
                  </a:moveTo>
                  <a:lnTo>
                    <a:pt x="801145" y="2220516"/>
                  </a:lnTo>
                  <a:lnTo>
                    <a:pt x="805322" y="2207816"/>
                  </a:lnTo>
                  <a:lnTo>
                    <a:pt x="1117802" y="2207816"/>
                  </a:lnTo>
                  <a:lnTo>
                    <a:pt x="1124258" y="2220516"/>
                  </a:lnTo>
                  <a:close/>
                </a:path>
                <a:path extrusionOk="0" h="3452495" w="5085080">
                  <a:moveTo>
                    <a:pt x="1614409" y="2220516"/>
                  </a:moveTo>
                  <a:lnTo>
                    <a:pt x="1570447" y="2220516"/>
                  </a:lnTo>
                  <a:lnTo>
                    <a:pt x="1572891" y="2207816"/>
                  </a:lnTo>
                  <a:lnTo>
                    <a:pt x="1617513" y="2207816"/>
                  </a:lnTo>
                  <a:lnTo>
                    <a:pt x="1614409" y="2220516"/>
                  </a:lnTo>
                  <a:close/>
                </a:path>
                <a:path extrusionOk="0" h="3452495" w="5085080">
                  <a:moveTo>
                    <a:pt x="1166327" y="2233216"/>
                  </a:moveTo>
                  <a:lnTo>
                    <a:pt x="797403" y="2233216"/>
                  </a:lnTo>
                  <a:lnTo>
                    <a:pt x="799660" y="2220516"/>
                  </a:lnTo>
                  <a:lnTo>
                    <a:pt x="1150958" y="2220516"/>
                  </a:lnTo>
                  <a:lnTo>
                    <a:pt x="1166327" y="2233216"/>
                  </a:lnTo>
                  <a:close/>
                </a:path>
                <a:path extrusionOk="0" h="3452495" w="5085080">
                  <a:moveTo>
                    <a:pt x="1607751" y="2233216"/>
                  </a:moveTo>
                  <a:lnTo>
                    <a:pt x="1555082" y="2233216"/>
                  </a:lnTo>
                  <a:lnTo>
                    <a:pt x="1561814" y="2220516"/>
                  </a:lnTo>
                  <a:lnTo>
                    <a:pt x="1610973" y="2220516"/>
                  </a:lnTo>
                  <a:lnTo>
                    <a:pt x="1607751" y="2233216"/>
                  </a:lnTo>
                  <a:close/>
                </a:path>
                <a:path extrusionOk="0" h="3452495" w="5085080">
                  <a:moveTo>
                    <a:pt x="1203681" y="2245916"/>
                  </a:moveTo>
                  <a:lnTo>
                    <a:pt x="788116" y="2245916"/>
                  </a:lnTo>
                  <a:lnTo>
                    <a:pt x="791211" y="2233216"/>
                  </a:lnTo>
                  <a:lnTo>
                    <a:pt x="1192360" y="2233216"/>
                  </a:lnTo>
                  <a:lnTo>
                    <a:pt x="1203681" y="2245916"/>
                  </a:lnTo>
                  <a:close/>
                </a:path>
                <a:path extrusionOk="0" h="3452495" w="5085080">
                  <a:moveTo>
                    <a:pt x="1600437" y="2245916"/>
                  </a:moveTo>
                  <a:lnTo>
                    <a:pt x="1542214" y="2245916"/>
                  </a:lnTo>
                  <a:lnTo>
                    <a:pt x="1548413" y="2233216"/>
                  </a:lnTo>
                  <a:lnTo>
                    <a:pt x="1601720" y="2233216"/>
                  </a:lnTo>
                  <a:lnTo>
                    <a:pt x="1600437" y="2245916"/>
                  </a:lnTo>
                  <a:close/>
                </a:path>
                <a:path extrusionOk="0" h="3452495" w="5085080">
                  <a:moveTo>
                    <a:pt x="1245180" y="2258616"/>
                  </a:moveTo>
                  <a:lnTo>
                    <a:pt x="782556" y="2258616"/>
                  </a:lnTo>
                  <a:lnTo>
                    <a:pt x="785357" y="2245916"/>
                  </a:lnTo>
                  <a:lnTo>
                    <a:pt x="1235264" y="2245916"/>
                  </a:lnTo>
                  <a:lnTo>
                    <a:pt x="1245180" y="2258616"/>
                  </a:lnTo>
                  <a:close/>
                </a:path>
                <a:path extrusionOk="0" h="3452495" w="5085080">
                  <a:moveTo>
                    <a:pt x="1590573" y="2258616"/>
                  </a:moveTo>
                  <a:lnTo>
                    <a:pt x="1522933" y="2258616"/>
                  </a:lnTo>
                  <a:lnTo>
                    <a:pt x="1532895" y="2245916"/>
                  </a:lnTo>
                  <a:lnTo>
                    <a:pt x="1595139" y="2245916"/>
                  </a:lnTo>
                  <a:lnTo>
                    <a:pt x="1590573" y="2258616"/>
                  </a:lnTo>
                  <a:close/>
                </a:path>
                <a:path extrusionOk="0" h="3452495" w="5085080">
                  <a:moveTo>
                    <a:pt x="1276865" y="2271316"/>
                  </a:moveTo>
                  <a:lnTo>
                    <a:pt x="774808" y="2271316"/>
                  </a:lnTo>
                  <a:lnTo>
                    <a:pt x="779208" y="2258616"/>
                  </a:lnTo>
                  <a:lnTo>
                    <a:pt x="1279217" y="2258616"/>
                  </a:lnTo>
                  <a:lnTo>
                    <a:pt x="1276865" y="2271316"/>
                  </a:lnTo>
                  <a:close/>
                </a:path>
                <a:path extrusionOk="0" h="3452495" w="5085080">
                  <a:moveTo>
                    <a:pt x="1581793" y="2271316"/>
                  </a:moveTo>
                  <a:lnTo>
                    <a:pt x="1501198" y="2271316"/>
                  </a:lnTo>
                  <a:lnTo>
                    <a:pt x="1512485" y="2258616"/>
                  </a:lnTo>
                  <a:lnTo>
                    <a:pt x="1583732" y="2258616"/>
                  </a:lnTo>
                  <a:lnTo>
                    <a:pt x="1581793" y="2271316"/>
                  </a:lnTo>
                  <a:close/>
                </a:path>
                <a:path extrusionOk="0" h="3452495" w="5085080">
                  <a:moveTo>
                    <a:pt x="1272576" y="2284016"/>
                  </a:moveTo>
                  <a:lnTo>
                    <a:pt x="765791" y="2284016"/>
                  </a:lnTo>
                  <a:lnTo>
                    <a:pt x="771601" y="2271316"/>
                  </a:lnTo>
                  <a:lnTo>
                    <a:pt x="1272645" y="2271316"/>
                  </a:lnTo>
                  <a:lnTo>
                    <a:pt x="1272576" y="2284016"/>
                  </a:lnTo>
                  <a:close/>
                </a:path>
                <a:path extrusionOk="0" h="3452495" w="5085080">
                  <a:moveTo>
                    <a:pt x="1563513" y="2296716"/>
                  </a:moveTo>
                  <a:lnTo>
                    <a:pt x="1455193" y="2296716"/>
                  </a:lnTo>
                  <a:lnTo>
                    <a:pt x="1459004" y="2284016"/>
                  </a:lnTo>
                  <a:lnTo>
                    <a:pt x="1474569" y="2284016"/>
                  </a:lnTo>
                  <a:lnTo>
                    <a:pt x="1481127" y="2271316"/>
                  </a:lnTo>
                  <a:lnTo>
                    <a:pt x="1573792" y="2271316"/>
                  </a:lnTo>
                  <a:lnTo>
                    <a:pt x="1572692" y="2284016"/>
                  </a:lnTo>
                  <a:lnTo>
                    <a:pt x="1563513" y="2296716"/>
                  </a:lnTo>
                  <a:close/>
                </a:path>
                <a:path extrusionOk="0" h="3452495" w="5085080">
                  <a:moveTo>
                    <a:pt x="761406" y="2296716"/>
                  </a:moveTo>
                  <a:lnTo>
                    <a:pt x="758443" y="2296716"/>
                  </a:lnTo>
                  <a:lnTo>
                    <a:pt x="759992" y="2284016"/>
                  </a:lnTo>
                  <a:lnTo>
                    <a:pt x="761406" y="2296716"/>
                  </a:lnTo>
                  <a:close/>
                </a:path>
                <a:path extrusionOk="0" h="3452495" w="5085080">
                  <a:moveTo>
                    <a:pt x="1275860" y="2309416"/>
                  </a:moveTo>
                  <a:lnTo>
                    <a:pt x="753172" y="2309416"/>
                  </a:lnTo>
                  <a:lnTo>
                    <a:pt x="755945" y="2296716"/>
                  </a:lnTo>
                  <a:lnTo>
                    <a:pt x="761406" y="2296716"/>
                  </a:lnTo>
                  <a:lnTo>
                    <a:pt x="762931" y="2284016"/>
                  </a:lnTo>
                  <a:lnTo>
                    <a:pt x="1271628" y="2284016"/>
                  </a:lnTo>
                  <a:lnTo>
                    <a:pt x="1275860" y="2309416"/>
                  </a:lnTo>
                  <a:close/>
                </a:path>
                <a:path extrusionOk="0" h="3452495" w="5085080">
                  <a:moveTo>
                    <a:pt x="1423665" y="2309416"/>
                  </a:moveTo>
                  <a:lnTo>
                    <a:pt x="1423296" y="2309416"/>
                  </a:lnTo>
                  <a:lnTo>
                    <a:pt x="1423110" y="2296716"/>
                  </a:lnTo>
                  <a:lnTo>
                    <a:pt x="1423410" y="2296716"/>
                  </a:lnTo>
                  <a:lnTo>
                    <a:pt x="1423665" y="2309416"/>
                  </a:lnTo>
                  <a:close/>
                </a:path>
                <a:path extrusionOk="0" h="3452495" w="5085080">
                  <a:moveTo>
                    <a:pt x="1554964" y="2309416"/>
                  </a:moveTo>
                  <a:lnTo>
                    <a:pt x="1424928" y="2309416"/>
                  </a:lnTo>
                  <a:lnTo>
                    <a:pt x="1425373" y="2296716"/>
                  </a:lnTo>
                  <a:lnTo>
                    <a:pt x="1558977" y="2296716"/>
                  </a:lnTo>
                  <a:lnTo>
                    <a:pt x="1554964" y="2309416"/>
                  </a:lnTo>
                  <a:close/>
                </a:path>
                <a:path extrusionOk="0" h="3452495" w="5085080">
                  <a:moveTo>
                    <a:pt x="1276761" y="2334816"/>
                  </a:moveTo>
                  <a:lnTo>
                    <a:pt x="744783" y="2334816"/>
                  </a:lnTo>
                  <a:lnTo>
                    <a:pt x="746272" y="2322116"/>
                  </a:lnTo>
                  <a:lnTo>
                    <a:pt x="749474" y="2322116"/>
                  </a:lnTo>
                  <a:lnTo>
                    <a:pt x="751932" y="2309416"/>
                  </a:lnTo>
                  <a:lnTo>
                    <a:pt x="1277048" y="2309416"/>
                  </a:lnTo>
                  <a:lnTo>
                    <a:pt x="1277487" y="2322116"/>
                  </a:lnTo>
                  <a:lnTo>
                    <a:pt x="1276761" y="2334816"/>
                  </a:lnTo>
                  <a:close/>
                </a:path>
                <a:path extrusionOk="0" h="3452495" w="5085080">
                  <a:moveTo>
                    <a:pt x="1527036" y="2347516"/>
                  </a:moveTo>
                  <a:lnTo>
                    <a:pt x="1425935" y="2347516"/>
                  </a:lnTo>
                  <a:lnTo>
                    <a:pt x="1425956" y="2334816"/>
                  </a:lnTo>
                  <a:lnTo>
                    <a:pt x="1426742" y="2334816"/>
                  </a:lnTo>
                  <a:lnTo>
                    <a:pt x="1426522" y="2322116"/>
                  </a:lnTo>
                  <a:lnTo>
                    <a:pt x="1426298" y="2322116"/>
                  </a:lnTo>
                  <a:lnTo>
                    <a:pt x="1425304" y="2309416"/>
                  </a:lnTo>
                  <a:lnTo>
                    <a:pt x="1548287" y="2309416"/>
                  </a:lnTo>
                  <a:lnTo>
                    <a:pt x="1541464" y="2322116"/>
                  </a:lnTo>
                  <a:lnTo>
                    <a:pt x="1534408" y="2334816"/>
                  </a:lnTo>
                  <a:lnTo>
                    <a:pt x="1527036" y="2347516"/>
                  </a:lnTo>
                  <a:close/>
                </a:path>
                <a:path extrusionOk="0" h="3452495" w="5085080">
                  <a:moveTo>
                    <a:pt x="741712" y="2334816"/>
                  </a:moveTo>
                  <a:lnTo>
                    <a:pt x="738363" y="2334816"/>
                  </a:lnTo>
                  <a:lnTo>
                    <a:pt x="742913" y="2322116"/>
                  </a:lnTo>
                  <a:lnTo>
                    <a:pt x="745032" y="2322116"/>
                  </a:lnTo>
                  <a:lnTo>
                    <a:pt x="741712" y="2334816"/>
                  </a:lnTo>
                  <a:close/>
                </a:path>
                <a:path extrusionOk="0" h="3452495" w="5085080">
                  <a:moveTo>
                    <a:pt x="1289044" y="2398316"/>
                  </a:moveTo>
                  <a:lnTo>
                    <a:pt x="691749" y="2398316"/>
                  </a:lnTo>
                  <a:lnTo>
                    <a:pt x="697362" y="2385616"/>
                  </a:lnTo>
                  <a:lnTo>
                    <a:pt x="701626" y="2372916"/>
                  </a:lnTo>
                  <a:lnTo>
                    <a:pt x="706994" y="2372916"/>
                  </a:lnTo>
                  <a:lnTo>
                    <a:pt x="710716" y="2360216"/>
                  </a:lnTo>
                  <a:lnTo>
                    <a:pt x="722387" y="2360216"/>
                  </a:lnTo>
                  <a:lnTo>
                    <a:pt x="722828" y="2347516"/>
                  </a:lnTo>
                  <a:lnTo>
                    <a:pt x="730182" y="2347516"/>
                  </a:lnTo>
                  <a:lnTo>
                    <a:pt x="734282" y="2334816"/>
                  </a:lnTo>
                  <a:lnTo>
                    <a:pt x="1278872" y="2334816"/>
                  </a:lnTo>
                  <a:lnTo>
                    <a:pt x="1280452" y="2347516"/>
                  </a:lnTo>
                  <a:lnTo>
                    <a:pt x="1284600" y="2372916"/>
                  </a:lnTo>
                  <a:lnTo>
                    <a:pt x="1286154" y="2385616"/>
                  </a:lnTo>
                  <a:lnTo>
                    <a:pt x="1287855" y="2385616"/>
                  </a:lnTo>
                  <a:lnTo>
                    <a:pt x="1289044" y="2398316"/>
                  </a:lnTo>
                  <a:close/>
                </a:path>
                <a:path extrusionOk="0" h="3452495" w="5085080">
                  <a:moveTo>
                    <a:pt x="1415389" y="2360216"/>
                  </a:moveTo>
                  <a:lnTo>
                    <a:pt x="1415563" y="2347516"/>
                  </a:lnTo>
                  <a:lnTo>
                    <a:pt x="1415389" y="2360216"/>
                  </a:lnTo>
                  <a:close/>
                </a:path>
                <a:path extrusionOk="0" h="3452495" w="5085080">
                  <a:moveTo>
                    <a:pt x="1422839" y="2360216"/>
                  </a:moveTo>
                  <a:lnTo>
                    <a:pt x="1422575" y="2347516"/>
                  </a:lnTo>
                  <a:lnTo>
                    <a:pt x="1422839" y="2360216"/>
                  </a:lnTo>
                  <a:close/>
                </a:path>
                <a:path extrusionOk="0" h="3452495" w="5085080">
                  <a:moveTo>
                    <a:pt x="1508091" y="2372916"/>
                  </a:moveTo>
                  <a:lnTo>
                    <a:pt x="1406182" y="2372916"/>
                  </a:lnTo>
                  <a:lnTo>
                    <a:pt x="1408539" y="2360216"/>
                  </a:lnTo>
                  <a:lnTo>
                    <a:pt x="1424380" y="2360216"/>
                  </a:lnTo>
                  <a:lnTo>
                    <a:pt x="1424608" y="2347516"/>
                  </a:lnTo>
                  <a:lnTo>
                    <a:pt x="1523044" y="2347516"/>
                  </a:lnTo>
                  <a:lnTo>
                    <a:pt x="1515101" y="2360216"/>
                  </a:lnTo>
                  <a:lnTo>
                    <a:pt x="1508091" y="2372916"/>
                  </a:lnTo>
                  <a:close/>
                </a:path>
                <a:path extrusionOk="0" h="3452495" w="5085080">
                  <a:moveTo>
                    <a:pt x="1497628" y="2385616"/>
                  </a:moveTo>
                  <a:lnTo>
                    <a:pt x="1400071" y="2385616"/>
                  </a:lnTo>
                  <a:lnTo>
                    <a:pt x="1403425" y="2372916"/>
                  </a:lnTo>
                  <a:lnTo>
                    <a:pt x="1502204" y="2372916"/>
                  </a:lnTo>
                  <a:lnTo>
                    <a:pt x="1497628" y="2385616"/>
                  </a:lnTo>
                  <a:close/>
                </a:path>
                <a:path extrusionOk="0" h="3452495" w="5085080">
                  <a:moveTo>
                    <a:pt x="1475583" y="2411016"/>
                  </a:moveTo>
                  <a:lnTo>
                    <a:pt x="1374926" y="2411016"/>
                  </a:lnTo>
                  <a:lnTo>
                    <a:pt x="1395920" y="2385616"/>
                  </a:lnTo>
                  <a:lnTo>
                    <a:pt x="1493990" y="2385616"/>
                  </a:lnTo>
                  <a:lnTo>
                    <a:pt x="1491990" y="2398316"/>
                  </a:lnTo>
                  <a:lnTo>
                    <a:pt x="1476132" y="2398316"/>
                  </a:lnTo>
                  <a:lnTo>
                    <a:pt x="1475583" y="2411016"/>
                  </a:lnTo>
                  <a:close/>
                </a:path>
                <a:path extrusionOk="0" h="3452495" w="5085080">
                  <a:moveTo>
                    <a:pt x="1291061" y="2411016"/>
                  </a:moveTo>
                  <a:lnTo>
                    <a:pt x="677213" y="2411016"/>
                  </a:lnTo>
                  <a:lnTo>
                    <a:pt x="684972" y="2398316"/>
                  </a:lnTo>
                  <a:lnTo>
                    <a:pt x="1290011" y="2398316"/>
                  </a:lnTo>
                  <a:lnTo>
                    <a:pt x="1291061" y="2411016"/>
                  </a:lnTo>
                  <a:close/>
                </a:path>
                <a:path extrusionOk="0" h="3452495" w="5085080">
                  <a:moveTo>
                    <a:pt x="1439283" y="2461816"/>
                  </a:moveTo>
                  <a:lnTo>
                    <a:pt x="645864" y="2461816"/>
                  </a:lnTo>
                  <a:lnTo>
                    <a:pt x="652487" y="2449116"/>
                  </a:lnTo>
                  <a:lnTo>
                    <a:pt x="659221" y="2436416"/>
                  </a:lnTo>
                  <a:lnTo>
                    <a:pt x="666148" y="2423716"/>
                  </a:lnTo>
                  <a:lnTo>
                    <a:pt x="673347" y="2411016"/>
                  </a:lnTo>
                  <a:lnTo>
                    <a:pt x="1292466" y="2411016"/>
                  </a:lnTo>
                  <a:lnTo>
                    <a:pt x="1297437" y="2423716"/>
                  </a:lnTo>
                  <a:lnTo>
                    <a:pt x="1454448" y="2423716"/>
                  </a:lnTo>
                  <a:lnTo>
                    <a:pt x="1452709" y="2432057"/>
                  </a:lnTo>
                  <a:lnTo>
                    <a:pt x="1450777" y="2436416"/>
                  </a:lnTo>
                  <a:lnTo>
                    <a:pt x="1446992" y="2436416"/>
                  </a:lnTo>
                  <a:lnTo>
                    <a:pt x="1444125" y="2449116"/>
                  </a:lnTo>
                  <a:lnTo>
                    <a:pt x="1442534" y="2449116"/>
                  </a:lnTo>
                  <a:lnTo>
                    <a:pt x="1439283" y="2461816"/>
                  </a:lnTo>
                  <a:close/>
                </a:path>
                <a:path extrusionOk="0" h="3452495" w="5085080">
                  <a:moveTo>
                    <a:pt x="1467687" y="2423716"/>
                  </a:moveTo>
                  <a:lnTo>
                    <a:pt x="1359230" y="2423716"/>
                  </a:lnTo>
                  <a:lnTo>
                    <a:pt x="1364666" y="2411016"/>
                  </a:lnTo>
                  <a:lnTo>
                    <a:pt x="1472530" y="2411016"/>
                  </a:lnTo>
                  <a:lnTo>
                    <a:pt x="1467687" y="2423716"/>
                  </a:lnTo>
                  <a:close/>
                </a:path>
                <a:path extrusionOk="0" h="3452495" w="5085080">
                  <a:moveTo>
                    <a:pt x="1452709" y="2432057"/>
                  </a:moveTo>
                  <a:lnTo>
                    <a:pt x="1454448" y="2423716"/>
                  </a:lnTo>
                  <a:lnTo>
                    <a:pt x="1456405" y="2423716"/>
                  </a:lnTo>
                  <a:lnTo>
                    <a:pt x="1452709" y="2432057"/>
                  </a:lnTo>
                  <a:close/>
                </a:path>
                <a:path extrusionOk="0" h="3452495" w="5085080">
                  <a:moveTo>
                    <a:pt x="1454087" y="2436416"/>
                  </a:moveTo>
                  <a:lnTo>
                    <a:pt x="1451800" y="2436416"/>
                  </a:lnTo>
                  <a:lnTo>
                    <a:pt x="1452709" y="2432057"/>
                  </a:lnTo>
                  <a:lnTo>
                    <a:pt x="1456405" y="2423716"/>
                  </a:lnTo>
                  <a:lnTo>
                    <a:pt x="1458900" y="2423716"/>
                  </a:lnTo>
                  <a:lnTo>
                    <a:pt x="1454087" y="2436416"/>
                  </a:lnTo>
                  <a:close/>
                </a:path>
                <a:path extrusionOk="0" h="3452495" w="5085080">
                  <a:moveTo>
                    <a:pt x="1431532" y="2474516"/>
                  </a:moveTo>
                  <a:lnTo>
                    <a:pt x="637314" y="2474516"/>
                  </a:lnTo>
                  <a:lnTo>
                    <a:pt x="641901" y="2461816"/>
                  </a:lnTo>
                  <a:lnTo>
                    <a:pt x="1433282" y="2461816"/>
                  </a:lnTo>
                  <a:lnTo>
                    <a:pt x="1431532" y="2474516"/>
                  </a:lnTo>
                  <a:close/>
                </a:path>
                <a:path extrusionOk="0" h="3452495" w="5085080">
                  <a:moveTo>
                    <a:pt x="1421487" y="2487216"/>
                  </a:moveTo>
                  <a:lnTo>
                    <a:pt x="627847" y="2487216"/>
                  </a:lnTo>
                  <a:lnTo>
                    <a:pt x="632498" y="2474516"/>
                  </a:lnTo>
                  <a:lnTo>
                    <a:pt x="1428182" y="2474516"/>
                  </a:lnTo>
                  <a:lnTo>
                    <a:pt x="1421487" y="2487216"/>
                  </a:lnTo>
                  <a:close/>
                </a:path>
                <a:path extrusionOk="0" h="3452495" w="5085080">
                  <a:moveTo>
                    <a:pt x="1412753" y="2499916"/>
                  </a:moveTo>
                  <a:lnTo>
                    <a:pt x="618374" y="2499916"/>
                  </a:lnTo>
                  <a:lnTo>
                    <a:pt x="620671" y="2487216"/>
                  </a:lnTo>
                  <a:lnTo>
                    <a:pt x="1417689" y="2487216"/>
                  </a:lnTo>
                  <a:lnTo>
                    <a:pt x="1412753" y="2499916"/>
                  </a:lnTo>
                  <a:close/>
                </a:path>
                <a:path extrusionOk="0" h="3452495" w="5085080">
                  <a:moveTo>
                    <a:pt x="1405574" y="2512616"/>
                  </a:moveTo>
                  <a:lnTo>
                    <a:pt x="604445" y="2512616"/>
                  </a:lnTo>
                  <a:lnTo>
                    <a:pt x="609218" y="2499916"/>
                  </a:lnTo>
                  <a:lnTo>
                    <a:pt x="1408904" y="2499916"/>
                  </a:lnTo>
                  <a:lnTo>
                    <a:pt x="1405574" y="2512616"/>
                  </a:lnTo>
                  <a:close/>
                </a:path>
                <a:path extrusionOk="0" h="3452495" w="5085080">
                  <a:moveTo>
                    <a:pt x="1395248" y="2525316"/>
                  </a:moveTo>
                  <a:lnTo>
                    <a:pt x="597287" y="2525316"/>
                  </a:lnTo>
                  <a:lnTo>
                    <a:pt x="598784" y="2512616"/>
                  </a:lnTo>
                  <a:lnTo>
                    <a:pt x="1398531" y="2512616"/>
                  </a:lnTo>
                  <a:lnTo>
                    <a:pt x="1395248" y="2525316"/>
                  </a:lnTo>
                  <a:close/>
                </a:path>
                <a:path extrusionOk="0" h="3452495" w="5085080">
                  <a:moveTo>
                    <a:pt x="1387354" y="2538016"/>
                  </a:moveTo>
                  <a:lnTo>
                    <a:pt x="590719" y="2538016"/>
                  </a:lnTo>
                  <a:lnTo>
                    <a:pt x="594440" y="2525316"/>
                  </a:lnTo>
                  <a:lnTo>
                    <a:pt x="1388800" y="2525316"/>
                  </a:lnTo>
                  <a:lnTo>
                    <a:pt x="1387354" y="2538016"/>
                  </a:lnTo>
                  <a:close/>
                </a:path>
                <a:path extrusionOk="0" h="3452495" w="5085080">
                  <a:moveTo>
                    <a:pt x="1379456" y="2550716"/>
                  </a:moveTo>
                  <a:lnTo>
                    <a:pt x="580199" y="2550716"/>
                  </a:lnTo>
                  <a:lnTo>
                    <a:pt x="583683" y="2538016"/>
                  </a:lnTo>
                  <a:lnTo>
                    <a:pt x="1382764" y="2538016"/>
                  </a:lnTo>
                  <a:lnTo>
                    <a:pt x="1379456" y="2550716"/>
                  </a:lnTo>
                  <a:close/>
                </a:path>
                <a:path extrusionOk="0" h="3452495" w="5085080">
                  <a:moveTo>
                    <a:pt x="1368572" y="2563416"/>
                  </a:moveTo>
                  <a:lnTo>
                    <a:pt x="567795" y="2563416"/>
                  </a:lnTo>
                  <a:lnTo>
                    <a:pt x="572836" y="2550716"/>
                  </a:lnTo>
                  <a:lnTo>
                    <a:pt x="1368980" y="2550716"/>
                  </a:lnTo>
                  <a:lnTo>
                    <a:pt x="1368572" y="2563416"/>
                  </a:lnTo>
                  <a:close/>
                </a:path>
                <a:path extrusionOk="0" h="3452495" w="5085080">
                  <a:moveTo>
                    <a:pt x="1348936" y="2588816"/>
                  </a:moveTo>
                  <a:lnTo>
                    <a:pt x="553444" y="2588816"/>
                  </a:lnTo>
                  <a:lnTo>
                    <a:pt x="556936" y="2576116"/>
                  </a:lnTo>
                  <a:lnTo>
                    <a:pt x="563863" y="2563416"/>
                  </a:lnTo>
                  <a:lnTo>
                    <a:pt x="1359597" y="2563416"/>
                  </a:lnTo>
                  <a:lnTo>
                    <a:pt x="1358438" y="2576116"/>
                  </a:lnTo>
                  <a:lnTo>
                    <a:pt x="1348936" y="2588816"/>
                  </a:lnTo>
                  <a:close/>
                </a:path>
                <a:path extrusionOk="0" h="3452495" w="5085080">
                  <a:moveTo>
                    <a:pt x="1340296" y="2601516"/>
                  </a:moveTo>
                  <a:lnTo>
                    <a:pt x="542048" y="2601516"/>
                  </a:lnTo>
                  <a:lnTo>
                    <a:pt x="545453" y="2588816"/>
                  </a:lnTo>
                  <a:lnTo>
                    <a:pt x="1344311" y="2588816"/>
                  </a:lnTo>
                  <a:lnTo>
                    <a:pt x="1340296" y="2601516"/>
                  </a:lnTo>
                  <a:close/>
                </a:path>
                <a:path extrusionOk="0" h="3452495" w="5085080">
                  <a:moveTo>
                    <a:pt x="1312190" y="2639616"/>
                  </a:moveTo>
                  <a:lnTo>
                    <a:pt x="510600" y="2639616"/>
                  </a:lnTo>
                  <a:lnTo>
                    <a:pt x="515639" y="2626916"/>
                  </a:lnTo>
                  <a:lnTo>
                    <a:pt x="530706" y="2626916"/>
                  </a:lnTo>
                  <a:lnTo>
                    <a:pt x="533146" y="2614216"/>
                  </a:lnTo>
                  <a:lnTo>
                    <a:pt x="537295" y="2614216"/>
                  </a:lnTo>
                  <a:lnTo>
                    <a:pt x="540301" y="2601516"/>
                  </a:lnTo>
                  <a:lnTo>
                    <a:pt x="1333576" y="2601516"/>
                  </a:lnTo>
                  <a:lnTo>
                    <a:pt x="1326707" y="2614216"/>
                  </a:lnTo>
                  <a:lnTo>
                    <a:pt x="1319607" y="2626916"/>
                  </a:lnTo>
                  <a:lnTo>
                    <a:pt x="1312190" y="2639616"/>
                  </a:lnTo>
                  <a:close/>
                </a:path>
                <a:path extrusionOk="0" h="3452495" w="5085080">
                  <a:moveTo>
                    <a:pt x="529280" y="2626916"/>
                  </a:moveTo>
                  <a:lnTo>
                    <a:pt x="524882" y="2626916"/>
                  </a:lnTo>
                  <a:lnTo>
                    <a:pt x="529880" y="2614216"/>
                  </a:lnTo>
                  <a:lnTo>
                    <a:pt x="532105" y="2614216"/>
                  </a:lnTo>
                  <a:lnTo>
                    <a:pt x="529280" y="2626916"/>
                  </a:lnTo>
                  <a:close/>
                </a:path>
                <a:path extrusionOk="0" h="3452495" w="5085080">
                  <a:moveTo>
                    <a:pt x="1293120" y="2665016"/>
                  </a:moveTo>
                  <a:lnTo>
                    <a:pt x="487324" y="2665016"/>
                  </a:lnTo>
                  <a:lnTo>
                    <a:pt x="488207" y="2652316"/>
                  </a:lnTo>
                  <a:lnTo>
                    <a:pt x="505121" y="2652316"/>
                  </a:lnTo>
                  <a:lnTo>
                    <a:pt x="506641" y="2639616"/>
                  </a:lnTo>
                  <a:lnTo>
                    <a:pt x="1308159" y="2639616"/>
                  </a:lnTo>
                  <a:lnTo>
                    <a:pt x="1300174" y="2652316"/>
                  </a:lnTo>
                  <a:lnTo>
                    <a:pt x="1293120" y="2665016"/>
                  </a:lnTo>
                  <a:close/>
                </a:path>
                <a:path extrusionOk="0" h="3452495" w="5085080">
                  <a:moveTo>
                    <a:pt x="1282568" y="2677716"/>
                  </a:moveTo>
                  <a:lnTo>
                    <a:pt x="479454" y="2677716"/>
                  </a:lnTo>
                  <a:lnTo>
                    <a:pt x="484403" y="2665016"/>
                  </a:lnTo>
                  <a:lnTo>
                    <a:pt x="1287188" y="2665016"/>
                  </a:lnTo>
                  <a:lnTo>
                    <a:pt x="1282568" y="2677716"/>
                  </a:lnTo>
                  <a:close/>
                </a:path>
                <a:path extrusionOk="0" h="3452495" w="5085080">
                  <a:moveTo>
                    <a:pt x="1276896" y="2690416"/>
                  </a:moveTo>
                  <a:lnTo>
                    <a:pt x="465803" y="2690416"/>
                  </a:lnTo>
                  <a:lnTo>
                    <a:pt x="473182" y="2677716"/>
                  </a:lnTo>
                  <a:lnTo>
                    <a:pt x="1278910" y="2677716"/>
                  </a:lnTo>
                  <a:lnTo>
                    <a:pt x="1276896" y="2690416"/>
                  </a:lnTo>
                  <a:close/>
                </a:path>
                <a:path extrusionOk="0" h="3452495" w="5085080">
                  <a:moveTo>
                    <a:pt x="1260417" y="2703116"/>
                  </a:moveTo>
                  <a:lnTo>
                    <a:pt x="457158" y="2703116"/>
                  </a:lnTo>
                  <a:lnTo>
                    <a:pt x="457532" y="2690416"/>
                  </a:lnTo>
                  <a:lnTo>
                    <a:pt x="1260980" y="2690416"/>
                  </a:lnTo>
                  <a:lnTo>
                    <a:pt x="1260417" y="2703116"/>
                  </a:lnTo>
                  <a:close/>
                </a:path>
                <a:path extrusionOk="0" h="3452495" w="5085080">
                  <a:moveTo>
                    <a:pt x="1235609" y="2728516"/>
                  </a:moveTo>
                  <a:lnTo>
                    <a:pt x="437995" y="2728516"/>
                  </a:lnTo>
                  <a:lnTo>
                    <a:pt x="445465" y="2715816"/>
                  </a:lnTo>
                  <a:lnTo>
                    <a:pt x="453242" y="2703116"/>
                  </a:lnTo>
                  <a:lnTo>
                    <a:pt x="1252467" y="2703116"/>
                  </a:lnTo>
                  <a:lnTo>
                    <a:pt x="1248042" y="2715816"/>
                  </a:lnTo>
                  <a:lnTo>
                    <a:pt x="1237924" y="2715816"/>
                  </a:lnTo>
                  <a:lnTo>
                    <a:pt x="1237696" y="2720763"/>
                  </a:lnTo>
                  <a:lnTo>
                    <a:pt x="1235609" y="2728516"/>
                  </a:lnTo>
                  <a:close/>
                </a:path>
                <a:path extrusionOk="0" h="3452495" w="5085080">
                  <a:moveTo>
                    <a:pt x="1237696" y="2720763"/>
                  </a:moveTo>
                  <a:lnTo>
                    <a:pt x="1237924" y="2715816"/>
                  </a:lnTo>
                  <a:lnTo>
                    <a:pt x="1239028" y="2715816"/>
                  </a:lnTo>
                  <a:lnTo>
                    <a:pt x="1237696" y="2720763"/>
                  </a:lnTo>
                  <a:close/>
                </a:path>
                <a:path extrusionOk="0" h="3452495" w="5085080">
                  <a:moveTo>
                    <a:pt x="1238792" y="2728516"/>
                  </a:moveTo>
                  <a:lnTo>
                    <a:pt x="1237339" y="2728516"/>
                  </a:lnTo>
                  <a:lnTo>
                    <a:pt x="1237696" y="2720763"/>
                  </a:lnTo>
                  <a:lnTo>
                    <a:pt x="1239028" y="2715816"/>
                  </a:lnTo>
                  <a:lnTo>
                    <a:pt x="1243627" y="2715816"/>
                  </a:lnTo>
                  <a:lnTo>
                    <a:pt x="1238792" y="2728516"/>
                  </a:lnTo>
                  <a:close/>
                </a:path>
                <a:path extrusionOk="0" h="3452495" w="5085080">
                  <a:moveTo>
                    <a:pt x="1223939" y="2753916"/>
                  </a:moveTo>
                  <a:lnTo>
                    <a:pt x="419473" y="2753916"/>
                  </a:lnTo>
                  <a:lnTo>
                    <a:pt x="423741" y="2741216"/>
                  </a:lnTo>
                  <a:lnTo>
                    <a:pt x="430773" y="2728516"/>
                  </a:lnTo>
                  <a:lnTo>
                    <a:pt x="1231512" y="2728516"/>
                  </a:lnTo>
                  <a:lnTo>
                    <a:pt x="1228784" y="2741216"/>
                  </a:lnTo>
                  <a:lnTo>
                    <a:pt x="1227190" y="2741216"/>
                  </a:lnTo>
                  <a:lnTo>
                    <a:pt x="1223939" y="2753916"/>
                  </a:lnTo>
                  <a:close/>
                </a:path>
                <a:path extrusionOk="0" h="3452495" w="5085080">
                  <a:moveTo>
                    <a:pt x="1206137" y="2779316"/>
                  </a:moveTo>
                  <a:lnTo>
                    <a:pt x="401484" y="2779316"/>
                  </a:lnTo>
                  <a:lnTo>
                    <a:pt x="403381" y="2766616"/>
                  </a:lnTo>
                  <a:lnTo>
                    <a:pt x="404617" y="2766616"/>
                  </a:lnTo>
                  <a:lnTo>
                    <a:pt x="414598" y="2753916"/>
                  </a:lnTo>
                  <a:lnTo>
                    <a:pt x="1216186" y="2753916"/>
                  </a:lnTo>
                  <a:lnTo>
                    <a:pt x="1212835" y="2766616"/>
                  </a:lnTo>
                  <a:lnTo>
                    <a:pt x="1206137" y="2779316"/>
                  </a:lnTo>
                  <a:close/>
                </a:path>
                <a:path extrusionOk="0" h="3452495" w="5085080">
                  <a:moveTo>
                    <a:pt x="1197403" y="2792016"/>
                  </a:moveTo>
                  <a:lnTo>
                    <a:pt x="389780" y="2792016"/>
                  </a:lnTo>
                  <a:lnTo>
                    <a:pt x="392812" y="2779316"/>
                  </a:lnTo>
                  <a:lnTo>
                    <a:pt x="1202338" y="2779316"/>
                  </a:lnTo>
                  <a:lnTo>
                    <a:pt x="1197403" y="2792016"/>
                  </a:lnTo>
                  <a:close/>
                </a:path>
                <a:path extrusionOk="0" h="3452495" w="5085080">
                  <a:moveTo>
                    <a:pt x="1186838" y="2804716"/>
                  </a:moveTo>
                  <a:lnTo>
                    <a:pt x="374426" y="2804716"/>
                  </a:lnTo>
                  <a:lnTo>
                    <a:pt x="375619" y="2792016"/>
                  </a:lnTo>
                  <a:lnTo>
                    <a:pt x="1190223" y="2792016"/>
                  </a:lnTo>
                  <a:lnTo>
                    <a:pt x="1186838" y="2804716"/>
                  </a:lnTo>
                  <a:close/>
                </a:path>
                <a:path extrusionOk="0" h="3452495" w="5085080">
                  <a:moveTo>
                    <a:pt x="1179898" y="2817416"/>
                  </a:moveTo>
                  <a:lnTo>
                    <a:pt x="365991" y="2817416"/>
                  </a:lnTo>
                  <a:lnTo>
                    <a:pt x="369839" y="2804716"/>
                  </a:lnTo>
                  <a:lnTo>
                    <a:pt x="1183176" y="2804716"/>
                  </a:lnTo>
                  <a:lnTo>
                    <a:pt x="1179898" y="2817416"/>
                  </a:lnTo>
                  <a:close/>
                </a:path>
                <a:path extrusionOk="0" h="3452495" w="5085080">
                  <a:moveTo>
                    <a:pt x="1172000" y="2830116"/>
                  </a:moveTo>
                  <a:lnTo>
                    <a:pt x="355183" y="2830116"/>
                  </a:lnTo>
                  <a:lnTo>
                    <a:pt x="358796" y="2817416"/>
                  </a:lnTo>
                  <a:lnTo>
                    <a:pt x="1173448" y="2817416"/>
                  </a:lnTo>
                  <a:lnTo>
                    <a:pt x="1172000" y="2830116"/>
                  </a:lnTo>
                  <a:close/>
                </a:path>
                <a:path extrusionOk="0" h="3452495" w="5085080">
                  <a:moveTo>
                    <a:pt x="1161656" y="2842816"/>
                  </a:moveTo>
                  <a:lnTo>
                    <a:pt x="347621" y="2842816"/>
                  </a:lnTo>
                  <a:lnTo>
                    <a:pt x="351657" y="2830116"/>
                  </a:lnTo>
                  <a:lnTo>
                    <a:pt x="1166411" y="2830116"/>
                  </a:lnTo>
                  <a:lnTo>
                    <a:pt x="1161656" y="2842816"/>
                  </a:lnTo>
                  <a:close/>
                </a:path>
                <a:path extrusionOk="0" h="3452495" w="5085080">
                  <a:moveTo>
                    <a:pt x="1152546" y="2855516"/>
                  </a:moveTo>
                  <a:lnTo>
                    <a:pt x="338473" y="2855516"/>
                  </a:lnTo>
                  <a:lnTo>
                    <a:pt x="342479" y="2842816"/>
                  </a:lnTo>
                  <a:lnTo>
                    <a:pt x="1154570" y="2842816"/>
                  </a:lnTo>
                  <a:lnTo>
                    <a:pt x="1152546" y="2855516"/>
                  </a:lnTo>
                  <a:close/>
                </a:path>
                <a:path extrusionOk="0" h="3452495" w="5085080">
                  <a:moveTo>
                    <a:pt x="1124945" y="2893616"/>
                  </a:moveTo>
                  <a:lnTo>
                    <a:pt x="311718" y="2893616"/>
                  </a:lnTo>
                  <a:lnTo>
                    <a:pt x="314727" y="2880916"/>
                  </a:lnTo>
                  <a:lnTo>
                    <a:pt x="319879" y="2880916"/>
                  </a:lnTo>
                  <a:lnTo>
                    <a:pt x="323007" y="2868216"/>
                  </a:lnTo>
                  <a:lnTo>
                    <a:pt x="327924" y="2868216"/>
                  </a:lnTo>
                  <a:lnTo>
                    <a:pt x="331449" y="2855516"/>
                  </a:lnTo>
                  <a:lnTo>
                    <a:pt x="1143088" y="2855516"/>
                  </a:lnTo>
                  <a:lnTo>
                    <a:pt x="1133587" y="2868216"/>
                  </a:lnTo>
                  <a:lnTo>
                    <a:pt x="1128961" y="2880916"/>
                  </a:lnTo>
                  <a:lnTo>
                    <a:pt x="1124945" y="2893616"/>
                  </a:lnTo>
                  <a:close/>
                </a:path>
                <a:path extrusionOk="0" h="3452495" w="5085080">
                  <a:moveTo>
                    <a:pt x="1096835" y="2931716"/>
                  </a:moveTo>
                  <a:lnTo>
                    <a:pt x="282168" y="2931716"/>
                  </a:lnTo>
                  <a:lnTo>
                    <a:pt x="284147" y="2919016"/>
                  </a:lnTo>
                  <a:lnTo>
                    <a:pt x="290328" y="2919016"/>
                  </a:lnTo>
                  <a:lnTo>
                    <a:pt x="294874" y="2906316"/>
                  </a:lnTo>
                  <a:lnTo>
                    <a:pt x="307638" y="2906316"/>
                  </a:lnTo>
                  <a:lnTo>
                    <a:pt x="306689" y="2893616"/>
                  </a:lnTo>
                  <a:lnTo>
                    <a:pt x="1118225" y="2893616"/>
                  </a:lnTo>
                  <a:lnTo>
                    <a:pt x="1111355" y="2906316"/>
                  </a:lnTo>
                  <a:lnTo>
                    <a:pt x="1104252" y="2919016"/>
                  </a:lnTo>
                  <a:lnTo>
                    <a:pt x="1096835" y="2931716"/>
                  </a:lnTo>
                  <a:close/>
                </a:path>
                <a:path extrusionOk="0" h="3452495" w="5085080">
                  <a:moveTo>
                    <a:pt x="1084821" y="2944416"/>
                  </a:moveTo>
                  <a:lnTo>
                    <a:pt x="265461" y="2944416"/>
                  </a:lnTo>
                  <a:lnTo>
                    <a:pt x="269408" y="2931716"/>
                  </a:lnTo>
                  <a:lnTo>
                    <a:pt x="1092805" y="2931716"/>
                  </a:lnTo>
                  <a:lnTo>
                    <a:pt x="1084821" y="2944416"/>
                  </a:lnTo>
                  <a:close/>
                </a:path>
                <a:path extrusionOk="0" h="3452495" w="5085080">
                  <a:moveTo>
                    <a:pt x="1067334" y="2969816"/>
                  </a:moveTo>
                  <a:lnTo>
                    <a:pt x="248902" y="2969816"/>
                  </a:lnTo>
                  <a:lnTo>
                    <a:pt x="254940" y="2957116"/>
                  </a:lnTo>
                  <a:lnTo>
                    <a:pt x="259682" y="2944416"/>
                  </a:lnTo>
                  <a:lnTo>
                    <a:pt x="1077772" y="2944416"/>
                  </a:lnTo>
                  <a:lnTo>
                    <a:pt x="1071872" y="2957116"/>
                  </a:lnTo>
                  <a:lnTo>
                    <a:pt x="1067334" y="2969816"/>
                  </a:lnTo>
                  <a:close/>
                </a:path>
                <a:path extrusionOk="0" h="3452495" w="5085080">
                  <a:moveTo>
                    <a:pt x="1057902" y="2982516"/>
                  </a:moveTo>
                  <a:lnTo>
                    <a:pt x="233741" y="2982516"/>
                  </a:lnTo>
                  <a:lnTo>
                    <a:pt x="241769" y="2969816"/>
                  </a:lnTo>
                  <a:lnTo>
                    <a:pt x="1061740" y="2969816"/>
                  </a:lnTo>
                  <a:lnTo>
                    <a:pt x="1057902" y="2982516"/>
                  </a:lnTo>
                  <a:close/>
                </a:path>
                <a:path extrusionOk="0" h="3452495" w="5085080">
                  <a:moveTo>
                    <a:pt x="1022697" y="3020616"/>
                  </a:moveTo>
                  <a:lnTo>
                    <a:pt x="208332" y="3020616"/>
                  </a:lnTo>
                  <a:lnTo>
                    <a:pt x="222250" y="2995216"/>
                  </a:lnTo>
                  <a:lnTo>
                    <a:pt x="229676" y="2982516"/>
                  </a:lnTo>
                  <a:lnTo>
                    <a:pt x="1045420" y="2982516"/>
                  </a:lnTo>
                  <a:lnTo>
                    <a:pt x="1043533" y="2995216"/>
                  </a:lnTo>
                  <a:lnTo>
                    <a:pt x="1037578" y="2995216"/>
                  </a:lnTo>
                  <a:lnTo>
                    <a:pt x="1033207" y="3007916"/>
                  </a:lnTo>
                  <a:lnTo>
                    <a:pt x="1020401" y="3007916"/>
                  </a:lnTo>
                  <a:lnTo>
                    <a:pt x="1022697" y="3020616"/>
                  </a:lnTo>
                  <a:close/>
                </a:path>
                <a:path extrusionOk="0" h="3452495" w="5085080">
                  <a:moveTo>
                    <a:pt x="1024052" y="3020616"/>
                  </a:moveTo>
                  <a:lnTo>
                    <a:pt x="1020941" y="3007916"/>
                  </a:lnTo>
                  <a:lnTo>
                    <a:pt x="1028844" y="3007916"/>
                  </a:lnTo>
                  <a:lnTo>
                    <a:pt x="1024052" y="3020616"/>
                  </a:lnTo>
                  <a:close/>
                </a:path>
                <a:path extrusionOk="0" h="3452495" w="5085080">
                  <a:moveTo>
                    <a:pt x="991908" y="3071416"/>
                  </a:moveTo>
                  <a:lnTo>
                    <a:pt x="174707" y="3071416"/>
                  </a:lnTo>
                  <a:lnTo>
                    <a:pt x="176927" y="3058716"/>
                  </a:lnTo>
                  <a:lnTo>
                    <a:pt x="183919" y="3058716"/>
                  </a:lnTo>
                  <a:lnTo>
                    <a:pt x="193201" y="3046016"/>
                  </a:lnTo>
                  <a:lnTo>
                    <a:pt x="197737" y="3033316"/>
                  </a:lnTo>
                  <a:lnTo>
                    <a:pt x="201685" y="3020616"/>
                  </a:lnTo>
                  <a:lnTo>
                    <a:pt x="1017220" y="3020616"/>
                  </a:lnTo>
                  <a:lnTo>
                    <a:pt x="1014184" y="3033316"/>
                  </a:lnTo>
                  <a:lnTo>
                    <a:pt x="1012642" y="3033316"/>
                  </a:lnTo>
                  <a:lnTo>
                    <a:pt x="1009448" y="3046016"/>
                  </a:lnTo>
                  <a:lnTo>
                    <a:pt x="1001796" y="3046016"/>
                  </a:lnTo>
                  <a:lnTo>
                    <a:pt x="998501" y="3058716"/>
                  </a:lnTo>
                  <a:lnTo>
                    <a:pt x="991908" y="3071416"/>
                  </a:lnTo>
                  <a:close/>
                </a:path>
                <a:path extrusionOk="0" h="3452495" w="5085080">
                  <a:moveTo>
                    <a:pt x="983297" y="3084116"/>
                  </a:moveTo>
                  <a:lnTo>
                    <a:pt x="161259" y="3084116"/>
                  </a:lnTo>
                  <a:lnTo>
                    <a:pt x="165850" y="3071416"/>
                  </a:lnTo>
                  <a:lnTo>
                    <a:pt x="988177" y="3071416"/>
                  </a:lnTo>
                  <a:lnTo>
                    <a:pt x="983297" y="3084116"/>
                  </a:lnTo>
                  <a:close/>
                </a:path>
                <a:path extrusionOk="0" h="3452495" w="5085080">
                  <a:moveTo>
                    <a:pt x="972913" y="3096816"/>
                  </a:moveTo>
                  <a:lnTo>
                    <a:pt x="154610" y="3096816"/>
                  </a:lnTo>
                  <a:lnTo>
                    <a:pt x="155910" y="3084116"/>
                  </a:lnTo>
                  <a:lnTo>
                    <a:pt x="976225" y="3084116"/>
                  </a:lnTo>
                  <a:lnTo>
                    <a:pt x="972913" y="3096816"/>
                  </a:lnTo>
                  <a:close/>
                </a:path>
                <a:path extrusionOk="0" h="3452495" w="5085080">
                  <a:moveTo>
                    <a:pt x="962429" y="3109516"/>
                  </a:moveTo>
                  <a:lnTo>
                    <a:pt x="148594" y="3109516"/>
                  </a:lnTo>
                  <a:lnTo>
                    <a:pt x="152028" y="3096816"/>
                  </a:lnTo>
                  <a:lnTo>
                    <a:pt x="966031" y="3096816"/>
                  </a:lnTo>
                  <a:lnTo>
                    <a:pt x="962429" y="3109516"/>
                  </a:lnTo>
                  <a:close/>
                </a:path>
                <a:path extrusionOk="0" h="3452495" w="5085080">
                  <a:moveTo>
                    <a:pt x="958302" y="3122216"/>
                  </a:moveTo>
                  <a:lnTo>
                    <a:pt x="138852" y="3122216"/>
                  </a:lnTo>
                  <a:lnTo>
                    <a:pt x="141940" y="3109516"/>
                  </a:lnTo>
                  <a:lnTo>
                    <a:pt x="959691" y="3109516"/>
                  </a:lnTo>
                  <a:lnTo>
                    <a:pt x="958302" y="3122216"/>
                  </a:lnTo>
                  <a:close/>
                </a:path>
                <a:path extrusionOk="0" h="3452495" w="5085080">
                  <a:moveTo>
                    <a:pt x="948086" y="3134916"/>
                  </a:moveTo>
                  <a:lnTo>
                    <a:pt x="132210" y="3134916"/>
                  </a:lnTo>
                  <a:lnTo>
                    <a:pt x="135785" y="3122216"/>
                  </a:lnTo>
                  <a:lnTo>
                    <a:pt x="952794" y="3122216"/>
                  </a:lnTo>
                  <a:lnTo>
                    <a:pt x="948086" y="3134916"/>
                  </a:lnTo>
                  <a:close/>
                </a:path>
                <a:path extrusionOk="0" h="3452495" w="5085080">
                  <a:moveTo>
                    <a:pt x="936800" y="3147616"/>
                  </a:moveTo>
                  <a:lnTo>
                    <a:pt x="124185" y="3147616"/>
                  </a:lnTo>
                  <a:lnTo>
                    <a:pt x="127599" y="3134916"/>
                  </a:lnTo>
                  <a:lnTo>
                    <a:pt x="939069" y="3134916"/>
                  </a:lnTo>
                  <a:lnTo>
                    <a:pt x="936800" y="3147616"/>
                  </a:lnTo>
                  <a:close/>
                </a:path>
                <a:path extrusionOk="0" h="3452495" w="5085080">
                  <a:moveTo>
                    <a:pt x="911868" y="3185716"/>
                  </a:moveTo>
                  <a:lnTo>
                    <a:pt x="104193" y="3185716"/>
                  </a:lnTo>
                  <a:lnTo>
                    <a:pt x="105346" y="3173016"/>
                  </a:lnTo>
                  <a:lnTo>
                    <a:pt x="108128" y="3173016"/>
                  </a:lnTo>
                  <a:lnTo>
                    <a:pt x="110673" y="3160316"/>
                  </a:lnTo>
                  <a:lnTo>
                    <a:pt x="115189" y="3160316"/>
                  </a:lnTo>
                  <a:lnTo>
                    <a:pt x="118146" y="3147616"/>
                  </a:lnTo>
                  <a:lnTo>
                    <a:pt x="929724" y="3147616"/>
                  </a:lnTo>
                  <a:lnTo>
                    <a:pt x="920354" y="3160316"/>
                  </a:lnTo>
                  <a:lnTo>
                    <a:pt x="915801" y="3173016"/>
                  </a:lnTo>
                  <a:lnTo>
                    <a:pt x="911868" y="3185716"/>
                  </a:lnTo>
                  <a:close/>
                </a:path>
                <a:path extrusionOk="0" h="3452495" w="5085080">
                  <a:moveTo>
                    <a:pt x="894395" y="3211116"/>
                  </a:moveTo>
                  <a:lnTo>
                    <a:pt x="93843" y="3211116"/>
                  </a:lnTo>
                  <a:lnTo>
                    <a:pt x="95506" y="3198416"/>
                  </a:lnTo>
                  <a:lnTo>
                    <a:pt x="97327" y="3198416"/>
                  </a:lnTo>
                  <a:lnTo>
                    <a:pt x="101728" y="3185716"/>
                  </a:lnTo>
                  <a:lnTo>
                    <a:pt x="902929" y="3185716"/>
                  </a:lnTo>
                  <a:lnTo>
                    <a:pt x="898579" y="3198416"/>
                  </a:lnTo>
                  <a:lnTo>
                    <a:pt x="894395" y="3211116"/>
                  </a:lnTo>
                  <a:close/>
                </a:path>
                <a:path extrusionOk="0" h="3452495" w="5085080">
                  <a:moveTo>
                    <a:pt x="93843" y="3211116"/>
                  </a:moveTo>
                  <a:lnTo>
                    <a:pt x="87116" y="3211116"/>
                  </a:lnTo>
                  <a:lnTo>
                    <a:pt x="91003" y="3198416"/>
                  </a:lnTo>
                  <a:lnTo>
                    <a:pt x="95481" y="3198416"/>
                  </a:lnTo>
                  <a:lnTo>
                    <a:pt x="93843" y="3211116"/>
                  </a:lnTo>
                  <a:close/>
                </a:path>
                <a:path extrusionOk="0" h="3452495" w="5085080">
                  <a:moveTo>
                    <a:pt x="93843" y="3211116"/>
                  </a:moveTo>
                  <a:lnTo>
                    <a:pt x="95481" y="3198416"/>
                  </a:lnTo>
                  <a:lnTo>
                    <a:pt x="93843" y="3211116"/>
                  </a:lnTo>
                  <a:close/>
                </a:path>
                <a:path extrusionOk="0" h="3452495" w="5085080">
                  <a:moveTo>
                    <a:pt x="885465" y="3223816"/>
                  </a:moveTo>
                  <a:lnTo>
                    <a:pt x="78844" y="3223816"/>
                  </a:lnTo>
                  <a:lnTo>
                    <a:pt x="83241" y="3211116"/>
                  </a:lnTo>
                  <a:lnTo>
                    <a:pt x="890081" y="3211116"/>
                  </a:lnTo>
                  <a:lnTo>
                    <a:pt x="885465" y="3223816"/>
                  </a:lnTo>
                  <a:close/>
                </a:path>
                <a:path extrusionOk="0" h="3452495" w="5085080">
                  <a:moveTo>
                    <a:pt x="868085" y="3249216"/>
                  </a:moveTo>
                  <a:lnTo>
                    <a:pt x="59226" y="3249216"/>
                  </a:lnTo>
                  <a:lnTo>
                    <a:pt x="59776" y="3236516"/>
                  </a:lnTo>
                  <a:lnTo>
                    <a:pt x="71773" y="3236516"/>
                  </a:lnTo>
                  <a:lnTo>
                    <a:pt x="73218" y="3223816"/>
                  </a:lnTo>
                  <a:lnTo>
                    <a:pt x="881925" y="3223816"/>
                  </a:lnTo>
                  <a:lnTo>
                    <a:pt x="874512" y="3236516"/>
                  </a:lnTo>
                  <a:lnTo>
                    <a:pt x="868085" y="3249216"/>
                  </a:lnTo>
                  <a:close/>
                </a:path>
                <a:path extrusionOk="0" h="3452495" w="5085080">
                  <a:moveTo>
                    <a:pt x="858821" y="3261916"/>
                  </a:moveTo>
                  <a:lnTo>
                    <a:pt x="53106" y="3261916"/>
                  </a:lnTo>
                  <a:lnTo>
                    <a:pt x="56597" y="3249216"/>
                  </a:lnTo>
                  <a:lnTo>
                    <a:pt x="862803" y="3249216"/>
                  </a:lnTo>
                  <a:lnTo>
                    <a:pt x="858821" y="3261916"/>
                  </a:lnTo>
                  <a:close/>
                </a:path>
                <a:path extrusionOk="0" h="3452495" w="5085080">
                  <a:moveTo>
                    <a:pt x="839929" y="3287316"/>
                  </a:moveTo>
                  <a:lnTo>
                    <a:pt x="35686" y="3287316"/>
                  </a:lnTo>
                  <a:lnTo>
                    <a:pt x="42536" y="3274616"/>
                  </a:lnTo>
                  <a:lnTo>
                    <a:pt x="48381" y="3261916"/>
                  </a:lnTo>
                  <a:lnTo>
                    <a:pt x="855451" y="3261916"/>
                  </a:lnTo>
                  <a:lnTo>
                    <a:pt x="853649" y="3274616"/>
                  </a:lnTo>
                  <a:lnTo>
                    <a:pt x="841453" y="3274616"/>
                  </a:lnTo>
                  <a:lnTo>
                    <a:pt x="839929" y="3287316"/>
                  </a:lnTo>
                  <a:close/>
                </a:path>
                <a:path extrusionOk="0" h="3452495" w="5085080">
                  <a:moveTo>
                    <a:pt x="808936" y="3338116"/>
                  </a:moveTo>
                  <a:lnTo>
                    <a:pt x="11055" y="3338116"/>
                  </a:lnTo>
                  <a:lnTo>
                    <a:pt x="16068" y="3325416"/>
                  </a:lnTo>
                  <a:lnTo>
                    <a:pt x="21293" y="3312716"/>
                  </a:lnTo>
                  <a:lnTo>
                    <a:pt x="26808" y="3300016"/>
                  </a:lnTo>
                  <a:lnTo>
                    <a:pt x="32690" y="3287316"/>
                  </a:lnTo>
                  <a:lnTo>
                    <a:pt x="835420" y="3287316"/>
                  </a:lnTo>
                  <a:lnTo>
                    <a:pt x="830866" y="3300016"/>
                  </a:lnTo>
                  <a:lnTo>
                    <a:pt x="818680" y="3300016"/>
                  </a:lnTo>
                  <a:lnTo>
                    <a:pt x="818346" y="3302115"/>
                  </a:lnTo>
                  <a:lnTo>
                    <a:pt x="815448" y="3312716"/>
                  </a:lnTo>
                  <a:lnTo>
                    <a:pt x="816181" y="3312716"/>
                  </a:lnTo>
                  <a:lnTo>
                    <a:pt x="812066" y="3325416"/>
                  </a:lnTo>
                  <a:lnTo>
                    <a:pt x="809884" y="3325416"/>
                  </a:lnTo>
                  <a:lnTo>
                    <a:pt x="808936" y="3338116"/>
                  </a:lnTo>
                  <a:close/>
                </a:path>
                <a:path extrusionOk="0" h="3452495" w="5085080">
                  <a:moveTo>
                    <a:pt x="822778" y="3312716"/>
                  </a:moveTo>
                  <a:lnTo>
                    <a:pt x="816659" y="3312716"/>
                  </a:lnTo>
                  <a:lnTo>
                    <a:pt x="818346" y="3302115"/>
                  </a:lnTo>
                  <a:lnTo>
                    <a:pt x="818919" y="3300016"/>
                  </a:lnTo>
                  <a:lnTo>
                    <a:pt x="826822" y="3300016"/>
                  </a:lnTo>
                  <a:lnTo>
                    <a:pt x="822778" y="3312716"/>
                  </a:lnTo>
                  <a:close/>
                </a:path>
                <a:path extrusionOk="0" h="3452495" w="5085080">
                  <a:moveTo>
                    <a:pt x="816659" y="3312716"/>
                  </a:moveTo>
                  <a:lnTo>
                    <a:pt x="815448" y="3312716"/>
                  </a:lnTo>
                  <a:lnTo>
                    <a:pt x="818346" y="3302115"/>
                  </a:lnTo>
                  <a:lnTo>
                    <a:pt x="816659" y="3312716"/>
                  </a:lnTo>
                  <a:close/>
                </a:path>
                <a:path extrusionOk="0" h="3452495" w="5085080">
                  <a:moveTo>
                    <a:pt x="804199" y="3350816"/>
                  </a:moveTo>
                  <a:lnTo>
                    <a:pt x="7568" y="3350816"/>
                  </a:lnTo>
                  <a:lnTo>
                    <a:pt x="9631" y="3338116"/>
                  </a:lnTo>
                  <a:lnTo>
                    <a:pt x="806423" y="3338116"/>
                  </a:lnTo>
                  <a:lnTo>
                    <a:pt x="804199" y="3350816"/>
                  </a:lnTo>
                  <a:close/>
                </a:path>
                <a:path extrusionOk="0" h="3452495" w="5085080">
                  <a:moveTo>
                    <a:pt x="788911" y="3376216"/>
                  </a:moveTo>
                  <a:lnTo>
                    <a:pt x="267" y="3376216"/>
                  </a:lnTo>
                  <a:lnTo>
                    <a:pt x="0" y="3363516"/>
                  </a:lnTo>
                  <a:lnTo>
                    <a:pt x="2374" y="3363516"/>
                  </a:lnTo>
                  <a:lnTo>
                    <a:pt x="3123" y="3350816"/>
                  </a:lnTo>
                  <a:lnTo>
                    <a:pt x="797284" y="3350816"/>
                  </a:lnTo>
                  <a:lnTo>
                    <a:pt x="791891" y="3363516"/>
                  </a:lnTo>
                  <a:lnTo>
                    <a:pt x="788911" y="3376216"/>
                  </a:lnTo>
                  <a:close/>
                </a:path>
                <a:path extrusionOk="0" h="3452495" w="5085080">
                  <a:moveTo>
                    <a:pt x="781835" y="3388916"/>
                  </a:moveTo>
                  <a:lnTo>
                    <a:pt x="21364" y="3388916"/>
                  </a:lnTo>
                  <a:lnTo>
                    <a:pt x="19602" y="3376216"/>
                  </a:lnTo>
                  <a:lnTo>
                    <a:pt x="784724" y="3376216"/>
                  </a:lnTo>
                  <a:lnTo>
                    <a:pt x="781835" y="3388916"/>
                  </a:lnTo>
                  <a:close/>
                </a:path>
                <a:path extrusionOk="0" h="3452495" w="5085080">
                  <a:moveTo>
                    <a:pt x="777499" y="3401616"/>
                  </a:moveTo>
                  <a:lnTo>
                    <a:pt x="77486" y="3401616"/>
                  </a:lnTo>
                  <a:lnTo>
                    <a:pt x="71080" y="3388916"/>
                  </a:lnTo>
                  <a:lnTo>
                    <a:pt x="779630" y="3388916"/>
                  </a:lnTo>
                  <a:lnTo>
                    <a:pt x="777499" y="3401616"/>
                  </a:lnTo>
                  <a:close/>
                </a:path>
                <a:path extrusionOk="0" h="3452495" w="5085080">
                  <a:moveTo>
                    <a:pt x="769346" y="3414316"/>
                  </a:moveTo>
                  <a:lnTo>
                    <a:pt x="185827" y="3414316"/>
                  </a:lnTo>
                  <a:lnTo>
                    <a:pt x="178939" y="3401616"/>
                  </a:lnTo>
                  <a:lnTo>
                    <a:pt x="771982" y="3401616"/>
                  </a:lnTo>
                  <a:lnTo>
                    <a:pt x="769346" y="3414316"/>
                  </a:lnTo>
                  <a:close/>
                </a:path>
                <a:path extrusionOk="0" h="3452495" w="5085080">
                  <a:moveTo>
                    <a:pt x="766827" y="3427016"/>
                  </a:moveTo>
                  <a:lnTo>
                    <a:pt x="234369" y="3427016"/>
                  </a:lnTo>
                  <a:lnTo>
                    <a:pt x="231370" y="3414316"/>
                  </a:lnTo>
                  <a:lnTo>
                    <a:pt x="767485" y="3414316"/>
                  </a:lnTo>
                  <a:lnTo>
                    <a:pt x="766827" y="3427016"/>
                  </a:lnTo>
                  <a:close/>
                </a:path>
                <a:path extrusionOk="0" h="3452495" w="5085080">
                  <a:moveTo>
                    <a:pt x="758366" y="3439716"/>
                  </a:moveTo>
                  <a:lnTo>
                    <a:pt x="365388" y="3439716"/>
                  </a:lnTo>
                  <a:lnTo>
                    <a:pt x="349272" y="3427016"/>
                  </a:lnTo>
                  <a:lnTo>
                    <a:pt x="762487" y="3427016"/>
                  </a:lnTo>
                  <a:lnTo>
                    <a:pt x="758366" y="3439716"/>
                  </a:lnTo>
                  <a:close/>
                </a:path>
                <a:path extrusionOk="0" h="3452495" w="5085080">
                  <a:moveTo>
                    <a:pt x="566287" y="3452416"/>
                  </a:moveTo>
                  <a:lnTo>
                    <a:pt x="559537" y="3452416"/>
                  </a:lnTo>
                  <a:lnTo>
                    <a:pt x="552962" y="3439716"/>
                  </a:lnTo>
                  <a:lnTo>
                    <a:pt x="568851" y="3439716"/>
                  </a:lnTo>
                  <a:lnTo>
                    <a:pt x="566287" y="3452416"/>
                  </a:lnTo>
                  <a:close/>
                </a:path>
                <a:path extrusionOk="0" h="3452495" w="5085080">
                  <a:moveTo>
                    <a:pt x="749978" y="3452416"/>
                  </a:moveTo>
                  <a:lnTo>
                    <a:pt x="569998" y="3452416"/>
                  </a:lnTo>
                  <a:lnTo>
                    <a:pt x="568851" y="3439716"/>
                  </a:lnTo>
                  <a:lnTo>
                    <a:pt x="750963" y="3439716"/>
                  </a:lnTo>
                  <a:lnTo>
                    <a:pt x="749978" y="3452416"/>
                  </a:lnTo>
                  <a:close/>
                </a:path>
                <a:path extrusionOk="0" h="3452495" w="5085080">
                  <a:moveTo>
                    <a:pt x="4392419" y="12700"/>
                  </a:moveTo>
                  <a:lnTo>
                    <a:pt x="4267436" y="12700"/>
                  </a:lnTo>
                  <a:lnTo>
                    <a:pt x="4271177" y="0"/>
                  </a:lnTo>
                  <a:lnTo>
                    <a:pt x="4384924" y="0"/>
                  </a:lnTo>
                  <a:lnTo>
                    <a:pt x="4392419" y="12700"/>
                  </a:lnTo>
                  <a:close/>
                </a:path>
                <a:path extrusionOk="0" h="3452495" w="5085080">
                  <a:moveTo>
                    <a:pt x="4554643" y="50800"/>
                  </a:moveTo>
                  <a:lnTo>
                    <a:pt x="4247911" y="50800"/>
                  </a:lnTo>
                  <a:lnTo>
                    <a:pt x="4253879" y="38100"/>
                  </a:lnTo>
                  <a:lnTo>
                    <a:pt x="4258727" y="25400"/>
                  </a:lnTo>
                  <a:lnTo>
                    <a:pt x="4262382" y="12700"/>
                  </a:lnTo>
                  <a:lnTo>
                    <a:pt x="4450200" y="12700"/>
                  </a:lnTo>
                  <a:lnTo>
                    <a:pt x="4455071" y="25400"/>
                  </a:lnTo>
                  <a:lnTo>
                    <a:pt x="4481762" y="25400"/>
                  </a:lnTo>
                  <a:lnTo>
                    <a:pt x="4484786" y="38100"/>
                  </a:lnTo>
                  <a:lnTo>
                    <a:pt x="4531243" y="38100"/>
                  </a:lnTo>
                  <a:lnTo>
                    <a:pt x="4554643" y="50800"/>
                  </a:lnTo>
                  <a:close/>
                </a:path>
                <a:path extrusionOk="0" h="3452495" w="5085080">
                  <a:moveTo>
                    <a:pt x="4496850" y="38100"/>
                  </a:moveTo>
                  <a:lnTo>
                    <a:pt x="4484786" y="38100"/>
                  </a:lnTo>
                  <a:lnTo>
                    <a:pt x="4486572" y="25400"/>
                  </a:lnTo>
                  <a:lnTo>
                    <a:pt x="4489168" y="25400"/>
                  </a:lnTo>
                  <a:lnTo>
                    <a:pt x="4496850" y="38100"/>
                  </a:lnTo>
                  <a:close/>
                </a:path>
                <a:path extrusionOk="0" h="3452495" w="5085080">
                  <a:moveTo>
                    <a:pt x="4584478" y="63500"/>
                  </a:moveTo>
                  <a:lnTo>
                    <a:pt x="4238775" y="63500"/>
                  </a:lnTo>
                  <a:lnTo>
                    <a:pt x="4240867" y="50800"/>
                  </a:lnTo>
                  <a:lnTo>
                    <a:pt x="4574541" y="50800"/>
                  </a:lnTo>
                  <a:lnTo>
                    <a:pt x="4584478" y="63500"/>
                  </a:lnTo>
                  <a:close/>
                </a:path>
                <a:path extrusionOk="0" h="3452495" w="5085080">
                  <a:moveTo>
                    <a:pt x="4638568" y="88900"/>
                  </a:moveTo>
                  <a:lnTo>
                    <a:pt x="4225025" y="88900"/>
                  </a:lnTo>
                  <a:lnTo>
                    <a:pt x="4231158" y="76200"/>
                  </a:lnTo>
                  <a:lnTo>
                    <a:pt x="4237630" y="63500"/>
                  </a:lnTo>
                  <a:lnTo>
                    <a:pt x="4616075" y="63500"/>
                  </a:lnTo>
                  <a:lnTo>
                    <a:pt x="4618732" y="76200"/>
                  </a:lnTo>
                  <a:lnTo>
                    <a:pt x="4636598" y="76200"/>
                  </a:lnTo>
                  <a:lnTo>
                    <a:pt x="4638568" y="88900"/>
                  </a:lnTo>
                  <a:close/>
                </a:path>
                <a:path extrusionOk="0" h="3452495" w="5085080">
                  <a:moveTo>
                    <a:pt x="4714382" y="114300"/>
                  </a:moveTo>
                  <a:lnTo>
                    <a:pt x="4209854" y="114300"/>
                  </a:lnTo>
                  <a:lnTo>
                    <a:pt x="4213198" y="101600"/>
                  </a:lnTo>
                  <a:lnTo>
                    <a:pt x="4219086" y="88900"/>
                  </a:lnTo>
                  <a:lnTo>
                    <a:pt x="4667983" y="88900"/>
                  </a:lnTo>
                  <a:lnTo>
                    <a:pt x="4673627" y="101600"/>
                  </a:lnTo>
                  <a:lnTo>
                    <a:pt x="4711282" y="101600"/>
                  </a:lnTo>
                  <a:lnTo>
                    <a:pt x="4714382" y="114300"/>
                  </a:lnTo>
                  <a:close/>
                </a:path>
                <a:path extrusionOk="0" h="3452495" w="5085080">
                  <a:moveTo>
                    <a:pt x="4759391" y="127000"/>
                  </a:moveTo>
                  <a:lnTo>
                    <a:pt x="4201521" y="127000"/>
                  </a:lnTo>
                  <a:lnTo>
                    <a:pt x="4205830" y="114300"/>
                  </a:lnTo>
                  <a:lnTo>
                    <a:pt x="4753261" y="114300"/>
                  </a:lnTo>
                  <a:lnTo>
                    <a:pt x="4759391" y="127000"/>
                  </a:lnTo>
                  <a:close/>
                </a:path>
                <a:path extrusionOk="0" h="3452495" w="5085080">
                  <a:moveTo>
                    <a:pt x="4807512" y="139700"/>
                  </a:moveTo>
                  <a:lnTo>
                    <a:pt x="4196325" y="139700"/>
                  </a:lnTo>
                  <a:lnTo>
                    <a:pt x="4197318" y="127000"/>
                  </a:lnTo>
                  <a:lnTo>
                    <a:pt x="4800992" y="127000"/>
                  </a:lnTo>
                  <a:lnTo>
                    <a:pt x="4807512" y="139700"/>
                  </a:lnTo>
                  <a:close/>
                </a:path>
                <a:path extrusionOk="0" h="3452495" w="5085080">
                  <a:moveTo>
                    <a:pt x="4842179" y="152400"/>
                  </a:moveTo>
                  <a:lnTo>
                    <a:pt x="4186919" y="152400"/>
                  </a:lnTo>
                  <a:lnTo>
                    <a:pt x="4188736" y="139700"/>
                  </a:lnTo>
                  <a:lnTo>
                    <a:pt x="4834555" y="139700"/>
                  </a:lnTo>
                  <a:lnTo>
                    <a:pt x="4842179" y="152400"/>
                  </a:lnTo>
                  <a:close/>
                </a:path>
                <a:path extrusionOk="0" h="3452495" w="5085080">
                  <a:moveTo>
                    <a:pt x="4900083" y="165100"/>
                  </a:moveTo>
                  <a:lnTo>
                    <a:pt x="4176032" y="165100"/>
                  </a:lnTo>
                  <a:lnTo>
                    <a:pt x="4180383" y="152400"/>
                  </a:lnTo>
                  <a:lnTo>
                    <a:pt x="4888052" y="152400"/>
                  </a:lnTo>
                  <a:lnTo>
                    <a:pt x="4900083" y="165100"/>
                  </a:lnTo>
                  <a:close/>
                </a:path>
                <a:path extrusionOk="0" h="3452495" w="5085080">
                  <a:moveTo>
                    <a:pt x="4952467" y="177800"/>
                  </a:moveTo>
                  <a:lnTo>
                    <a:pt x="4169893" y="177800"/>
                  </a:lnTo>
                  <a:lnTo>
                    <a:pt x="4171023" y="165100"/>
                  </a:lnTo>
                  <a:lnTo>
                    <a:pt x="4941548" y="165100"/>
                  </a:lnTo>
                  <a:lnTo>
                    <a:pt x="4952467" y="177800"/>
                  </a:lnTo>
                  <a:close/>
                </a:path>
                <a:path extrusionOk="0" h="3452495" w="5085080">
                  <a:moveTo>
                    <a:pt x="4987726" y="190500"/>
                  </a:moveTo>
                  <a:lnTo>
                    <a:pt x="4161052" y="190500"/>
                  </a:lnTo>
                  <a:lnTo>
                    <a:pt x="4164213" y="177800"/>
                  </a:lnTo>
                  <a:lnTo>
                    <a:pt x="4986703" y="177800"/>
                  </a:lnTo>
                  <a:lnTo>
                    <a:pt x="4987726" y="190500"/>
                  </a:lnTo>
                  <a:close/>
                </a:path>
                <a:path extrusionOk="0" h="3452495" w="5085080">
                  <a:moveTo>
                    <a:pt x="5003494" y="190500"/>
                  </a:moveTo>
                  <a:lnTo>
                    <a:pt x="4987726" y="190500"/>
                  </a:lnTo>
                  <a:lnTo>
                    <a:pt x="4990383" y="177800"/>
                  </a:lnTo>
                  <a:lnTo>
                    <a:pt x="4997116" y="177800"/>
                  </a:lnTo>
                  <a:lnTo>
                    <a:pt x="5003494" y="190500"/>
                  </a:lnTo>
                  <a:close/>
                </a:path>
                <a:path extrusionOk="0" h="3452495" w="5085080">
                  <a:moveTo>
                    <a:pt x="5062944" y="190500"/>
                  </a:moveTo>
                  <a:lnTo>
                    <a:pt x="5052362" y="190500"/>
                  </a:lnTo>
                  <a:lnTo>
                    <a:pt x="5058852" y="177800"/>
                  </a:lnTo>
                  <a:lnTo>
                    <a:pt x="5063799" y="177800"/>
                  </a:lnTo>
                  <a:lnTo>
                    <a:pt x="5062944" y="190500"/>
                  </a:lnTo>
                  <a:close/>
                </a:path>
                <a:path extrusionOk="0" h="3452495" w="5085080">
                  <a:moveTo>
                    <a:pt x="5080688" y="190500"/>
                  </a:moveTo>
                  <a:lnTo>
                    <a:pt x="5067418" y="190500"/>
                  </a:lnTo>
                  <a:lnTo>
                    <a:pt x="5075160" y="177800"/>
                  </a:lnTo>
                  <a:lnTo>
                    <a:pt x="5080688" y="190500"/>
                  </a:lnTo>
                  <a:close/>
                </a:path>
                <a:path extrusionOk="0" h="3452495" w="5085080">
                  <a:moveTo>
                    <a:pt x="5084551" y="203200"/>
                  </a:moveTo>
                  <a:lnTo>
                    <a:pt x="4153677" y="203200"/>
                  </a:lnTo>
                  <a:lnTo>
                    <a:pt x="4156089" y="190500"/>
                  </a:lnTo>
                  <a:lnTo>
                    <a:pt x="5084887" y="190500"/>
                  </a:lnTo>
                  <a:lnTo>
                    <a:pt x="5084551" y="203200"/>
                  </a:lnTo>
                  <a:close/>
                </a:path>
                <a:path extrusionOk="0" h="3452495" w="5085080">
                  <a:moveTo>
                    <a:pt x="5078672" y="215900"/>
                  </a:moveTo>
                  <a:lnTo>
                    <a:pt x="4146973" y="215900"/>
                  </a:lnTo>
                  <a:lnTo>
                    <a:pt x="4148378" y="203200"/>
                  </a:lnTo>
                  <a:lnTo>
                    <a:pt x="5083497" y="203200"/>
                  </a:lnTo>
                  <a:lnTo>
                    <a:pt x="5078672" y="215900"/>
                  </a:lnTo>
                  <a:close/>
                </a:path>
                <a:path extrusionOk="0" h="3452495" w="5085080">
                  <a:moveTo>
                    <a:pt x="5074305" y="228600"/>
                  </a:moveTo>
                  <a:lnTo>
                    <a:pt x="4138254" y="228600"/>
                  </a:lnTo>
                  <a:lnTo>
                    <a:pt x="4141995" y="215900"/>
                  </a:lnTo>
                  <a:lnTo>
                    <a:pt x="5075878" y="215900"/>
                  </a:lnTo>
                  <a:lnTo>
                    <a:pt x="5074305" y="228600"/>
                  </a:lnTo>
                  <a:close/>
                </a:path>
                <a:path extrusionOk="0" h="3452495" w="5085080">
                  <a:moveTo>
                    <a:pt x="5068900" y="241300"/>
                  </a:moveTo>
                  <a:lnTo>
                    <a:pt x="4131688" y="241300"/>
                  </a:lnTo>
                  <a:lnTo>
                    <a:pt x="4135216" y="228600"/>
                  </a:lnTo>
                  <a:lnTo>
                    <a:pt x="5071557" y="228600"/>
                  </a:lnTo>
                  <a:lnTo>
                    <a:pt x="5068900" y="241300"/>
                  </a:lnTo>
                  <a:close/>
                </a:path>
                <a:path extrusionOk="0" h="3452495" w="5085080">
                  <a:moveTo>
                    <a:pt x="5061356" y="254000"/>
                  </a:moveTo>
                  <a:lnTo>
                    <a:pt x="4124435" y="254000"/>
                  </a:lnTo>
                  <a:lnTo>
                    <a:pt x="4127077" y="241300"/>
                  </a:lnTo>
                  <a:lnTo>
                    <a:pt x="5063250" y="241300"/>
                  </a:lnTo>
                  <a:lnTo>
                    <a:pt x="5061356" y="254000"/>
                  </a:lnTo>
                  <a:close/>
                </a:path>
                <a:path extrusionOk="0" h="3452495" w="5085080">
                  <a:moveTo>
                    <a:pt x="5060318" y="266700"/>
                  </a:moveTo>
                  <a:lnTo>
                    <a:pt x="4120083" y="266700"/>
                  </a:lnTo>
                  <a:lnTo>
                    <a:pt x="4121442" y="254000"/>
                  </a:lnTo>
                  <a:lnTo>
                    <a:pt x="5060639" y="254000"/>
                  </a:lnTo>
                  <a:lnTo>
                    <a:pt x="5060318" y="266700"/>
                  </a:lnTo>
                  <a:close/>
                </a:path>
                <a:path extrusionOk="0" h="3452495" w="5085080">
                  <a:moveTo>
                    <a:pt x="5048316" y="279400"/>
                  </a:moveTo>
                  <a:lnTo>
                    <a:pt x="4113945" y="279400"/>
                  </a:lnTo>
                  <a:lnTo>
                    <a:pt x="4112983" y="266700"/>
                  </a:lnTo>
                  <a:lnTo>
                    <a:pt x="5052393" y="266700"/>
                  </a:lnTo>
                  <a:lnTo>
                    <a:pt x="5048316" y="279400"/>
                  </a:lnTo>
                  <a:close/>
                </a:path>
                <a:path extrusionOk="0" h="3452495" w="5085080">
                  <a:moveTo>
                    <a:pt x="5042941" y="292100"/>
                  </a:moveTo>
                  <a:lnTo>
                    <a:pt x="4097494" y="292100"/>
                  </a:lnTo>
                  <a:lnTo>
                    <a:pt x="4101746" y="279400"/>
                  </a:lnTo>
                  <a:lnTo>
                    <a:pt x="5044834" y="279400"/>
                  </a:lnTo>
                  <a:lnTo>
                    <a:pt x="5042941" y="292100"/>
                  </a:lnTo>
                  <a:close/>
                </a:path>
                <a:path extrusionOk="0" h="3452495" w="5085080">
                  <a:moveTo>
                    <a:pt x="4999987" y="368300"/>
                  </a:moveTo>
                  <a:lnTo>
                    <a:pt x="4040222" y="368300"/>
                  </a:lnTo>
                  <a:lnTo>
                    <a:pt x="4042604" y="355600"/>
                  </a:lnTo>
                  <a:lnTo>
                    <a:pt x="4050839" y="355600"/>
                  </a:lnTo>
                  <a:lnTo>
                    <a:pt x="4057827" y="342900"/>
                  </a:lnTo>
                  <a:lnTo>
                    <a:pt x="4063655" y="330200"/>
                  </a:lnTo>
                  <a:lnTo>
                    <a:pt x="4068136" y="317500"/>
                  </a:lnTo>
                  <a:lnTo>
                    <a:pt x="4080932" y="317500"/>
                  </a:lnTo>
                  <a:lnTo>
                    <a:pt x="4084657" y="304800"/>
                  </a:lnTo>
                  <a:lnTo>
                    <a:pt x="4091681" y="304800"/>
                  </a:lnTo>
                  <a:lnTo>
                    <a:pt x="4092766" y="292100"/>
                  </a:lnTo>
                  <a:lnTo>
                    <a:pt x="5037093" y="292100"/>
                  </a:lnTo>
                  <a:lnTo>
                    <a:pt x="5029427" y="304800"/>
                  </a:lnTo>
                  <a:lnTo>
                    <a:pt x="5025763" y="317500"/>
                  </a:lnTo>
                  <a:lnTo>
                    <a:pt x="5022724" y="330200"/>
                  </a:lnTo>
                  <a:lnTo>
                    <a:pt x="5017241" y="330200"/>
                  </a:lnTo>
                  <a:lnTo>
                    <a:pt x="5011739" y="342900"/>
                  </a:lnTo>
                  <a:lnTo>
                    <a:pt x="5006046" y="355600"/>
                  </a:lnTo>
                  <a:lnTo>
                    <a:pt x="4999987" y="368300"/>
                  </a:lnTo>
                  <a:close/>
                </a:path>
                <a:path extrusionOk="0" h="3452495" w="5085080">
                  <a:moveTo>
                    <a:pt x="4996949" y="381000"/>
                  </a:moveTo>
                  <a:lnTo>
                    <a:pt x="4031519" y="381000"/>
                  </a:lnTo>
                  <a:lnTo>
                    <a:pt x="4038863" y="368300"/>
                  </a:lnTo>
                  <a:lnTo>
                    <a:pt x="4996964" y="368300"/>
                  </a:lnTo>
                  <a:lnTo>
                    <a:pt x="4996949" y="381000"/>
                  </a:lnTo>
                  <a:close/>
                </a:path>
                <a:path extrusionOk="0" h="3452495" w="5085080">
                  <a:moveTo>
                    <a:pt x="4976197" y="419100"/>
                  </a:moveTo>
                  <a:lnTo>
                    <a:pt x="3999635" y="419100"/>
                  </a:lnTo>
                  <a:lnTo>
                    <a:pt x="4004812" y="406400"/>
                  </a:lnTo>
                  <a:lnTo>
                    <a:pt x="4010385" y="406400"/>
                  </a:lnTo>
                  <a:lnTo>
                    <a:pt x="4017528" y="393700"/>
                  </a:lnTo>
                  <a:lnTo>
                    <a:pt x="4024426" y="381000"/>
                  </a:lnTo>
                  <a:lnTo>
                    <a:pt x="4990051" y="381000"/>
                  </a:lnTo>
                  <a:lnTo>
                    <a:pt x="4984225" y="393700"/>
                  </a:lnTo>
                  <a:lnTo>
                    <a:pt x="4979573" y="406400"/>
                  </a:lnTo>
                  <a:lnTo>
                    <a:pt x="4976197" y="419100"/>
                  </a:lnTo>
                  <a:close/>
                </a:path>
                <a:path extrusionOk="0" h="3452495" w="5085080">
                  <a:moveTo>
                    <a:pt x="4968180" y="431800"/>
                  </a:moveTo>
                  <a:lnTo>
                    <a:pt x="3991588" y="431800"/>
                  </a:lnTo>
                  <a:lnTo>
                    <a:pt x="3995360" y="419100"/>
                  </a:lnTo>
                  <a:lnTo>
                    <a:pt x="4971509" y="419100"/>
                  </a:lnTo>
                  <a:lnTo>
                    <a:pt x="4968180" y="431800"/>
                  </a:lnTo>
                  <a:close/>
                </a:path>
                <a:path extrusionOk="0" h="3452495" w="5085080">
                  <a:moveTo>
                    <a:pt x="4955415" y="444500"/>
                  </a:moveTo>
                  <a:lnTo>
                    <a:pt x="3986076" y="444500"/>
                  </a:lnTo>
                  <a:lnTo>
                    <a:pt x="3988473" y="431800"/>
                  </a:lnTo>
                  <a:lnTo>
                    <a:pt x="4956896" y="431800"/>
                  </a:lnTo>
                  <a:lnTo>
                    <a:pt x="4955415" y="444500"/>
                  </a:lnTo>
                  <a:close/>
                </a:path>
                <a:path extrusionOk="0" h="3452495" w="5085080">
                  <a:moveTo>
                    <a:pt x="4946774" y="457200"/>
                  </a:moveTo>
                  <a:lnTo>
                    <a:pt x="3972211" y="457200"/>
                  </a:lnTo>
                  <a:lnTo>
                    <a:pt x="3976761" y="444500"/>
                  </a:lnTo>
                  <a:lnTo>
                    <a:pt x="4950433" y="444500"/>
                  </a:lnTo>
                  <a:lnTo>
                    <a:pt x="4946774" y="457200"/>
                  </a:lnTo>
                  <a:close/>
                </a:path>
                <a:path extrusionOk="0" h="3452495" w="5085080">
                  <a:moveTo>
                    <a:pt x="4935473" y="469900"/>
                  </a:moveTo>
                  <a:lnTo>
                    <a:pt x="3961339" y="469900"/>
                  </a:lnTo>
                  <a:lnTo>
                    <a:pt x="3962560" y="457200"/>
                  </a:lnTo>
                  <a:lnTo>
                    <a:pt x="4938557" y="457200"/>
                  </a:lnTo>
                  <a:lnTo>
                    <a:pt x="4937202" y="465137"/>
                  </a:lnTo>
                  <a:lnTo>
                    <a:pt x="4935473" y="469900"/>
                  </a:lnTo>
                  <a:close/>
                </a:path>
                <a:path extrusionOk="0" h="3452495" w="5085080">
                  <a:moveTo>
                    <a:pt x="4937202" y="465137"/>
                  </a:moveTo>
                  <a:lnTo>
                    <a:pt x="4938557" y="457200"/>
                  </a:lnTo>
                  <a:lnTo>
                    <a:pt x="4940084" y="457200"/>
                  </a:lnTo>
                  <a:lnTo>
                    <a:pt x="4937202" y="465137"/>
                  </a:lnTo>
                  <a:close/>
                </a:path>
                <a:path extrusionOk="0" h="3452495" w="5085080">
                  <a:moveTo>
                    <a:pt x="4938908" y="469900"/>
                  </a:moveTo>
                  <a:lnTo>
                    <a:pt x="4936389" y="469900"/>
                  </a:lnTo>
                  <a:lnTo>
                    <a:pt x="4937202" y="465137"/>
                  </a:lnTo>
                  <a:lnTo>
                    <a:pt x="4940084" y="457200"/>
                  </a:lnTo>
                  <a:lnTo>
                    <a:pt x="4943118" y="457200"/>
                  </a:lnTo>
                  <a:lnTo>
                    <a:pt x="4938908" y="469900"/>
                  </a:lnTo>
                  <a:close/>
                </a:path>
                <a:path extrusionOk="0" h="3452495" w="5085080">
                  <a:moveTo>
                    <a:pt x="4930876" y="482600"/>
                  </a:moveTo>
                  <a:lnTo>
                    <a:pt x="3952666" y="482600"/>
                  </a:lnTo>
                  <a:lnTo>
                    <a:pt x="3956605" y="469900"/>
                  </a:lnTo>
                  <a:lnTo>
                    <a:pt x="4932999" y="469900"/>
                  </a:lnTo>
                  <a:lnTo>
                    <a:pt x="4930876" y="482600"/>
                  </a:lnTo>
                  <a:close/>
                </a:path>
                <a:path extrusionOk="0" h="3452495" w="5085080">
                  <a:moveTo>
                    <a:pt x="4927349" y="495300"/>
                  </a:moveTo>
                  <a:lnTo>
                    <a:pt x="3941530" y="495300"/>
                  </a:lnTo>
                  <a:lnTo>
                    <a:pt x="3945321" y="482600"/>
                  </a:lnTo>
                  <a:lnTo>
                    <a:pt x="4930006" y="482600"/>
                  </a:lnTo>
                  <a:lnTo>
                    <a:pt x="4927349" y="495300"/>
                  </a:lnTo>
                  <a:close/>
                </a:path>
                <a:path extrusionOk="0" h="3452495" w="5085080">
                  <a:moveTo>
                    <a:pt x="4920707" y="508000"/>
                  </a:moveTo>
                  <a:lnTo>
                    <a:pt x="3928249" y="508000"/>
                  </a:lnTo>
                  <a:lnTo>
                    <a:pt x="3933612" y="495300"/>
                  </a:lnTo>
                  <a:lnTo>
                    <a:pt x="4922157" y="495300"/>
                  </a:lnTo>
                  <a:lnTo>
                    <a:pt x="4920707" y="508000"/>
                  </a:lnTo>
                  <a:close/>
                </a:path>
                <a:path extrusionOk="0" h="3452495" w="5085080">
                  <a:moveTo>
                    <a:pt x="4923638" y="508000"/>
                  </a:moveTo>
                  <a:lnTo>
                    <a:pt x="4922157" y="495300"/>
                  </a:lnTo>
                  <a:lnTo>
                    <a:pt x="4925074" y="495300"/>
                  </a:lnTo>
                  <a:lnTo>
                    <a:pt x="4923638" y="508000"/>
                  </a:lnTo>
                  <a:close/>
                </a:path>
                <a:path extrusionOk="0" h="3452495" w="5085080">
                  <a:moveTo>
                    <a:pt x="4909392" y="533400"/>
                  </a:moveTo>
                  <a:lnTo>
                    <a:pt x="3912338" y="533400"/>
                  </a:lnTo>
                  <a:lnTo>
                    <a:pt x="3916261" y="520700"/>
                  </a:lnTo>
                  <a:lnTo>
                    <a:pt x="3920013" y="520700"/>
                  </a:lnTo>
                  <a:lnTo>
                    <a:pt x="3923906" y="508000"/>
                  </a:lnTo>
                  <a:lnTo>
                    <a:pt x="4918011" y="508000"/>
                  </a:lnTo>
                  <a:lnTo>
                    <a:pt x="4912465" y="520700"/>
                  </a:lnTo>
                  <a:lnTo>
                    <a:pt x="4909392" y="533400"/>
                  </a:lnTo>
                  <a:close/>
                </a:path>
                <a:path extrusionOk="0" h="3452495" w="5085080">
                  <a:moveTo>
                    <a:pt x="4901833" y="546100"/>
                  </a:moveTo>
                  <a:lnTo>
                    <a:pt x="3899634" y="546100"/>
                  </a:lnTo>
                  <a:lnTo>
                    <a:pt x="3903573" y="533400"/>
                  </a:lnTo>
                  <a:lnTo>
                    <a:pt x="4905103" y="533400"/>
                  </a:lnTo>
                  <a:lnTo>
                    <a:pt x="4901833" y="546100"/>
                  </a:lnTo>
                  <a:close/>
                </a:path>
                <a:path extrusionOk="0" h="3452495" w="5085080">
                  <a:moveTo>
                    <a:pt x="4893359" y="558800"/>
                  </a:moveTo>
                  <a:lnTo>
                    <a:pt x="3888288" y="558800"/>
                  </a:lnTo>
                  <a:lnTo>
                    <a:pt x="3893862" y="546100"/>
                  </a:lnTo>
                  <a:lnTo>
                    <a:pt x="4896428" y="546100"/>
                  </a:lnTo>
                  <a:lnTo>
                    <a:pt x="4893359" y="558800"/>
                  </a:lnTo>
                  <a:close/>
                </a:path>
                <a:path extrusionOk="0" h="3452495" w="5085080">
                  <a:moveTo>
                    <a:pt x="3881829" y="571500"/>
                  </a:moveTo>
                  <a:lnTo>
                    <a:pt x="3869424" y="571500"/>
                  </a:lnTo>
                  <a:lnTo>
                    <a:pt x="3879950" y="558800"/>
                  </a:lnTo>
                  <a:lnTo>
                    <a:pt x="3884288" y="558800"/>
                  </a:lnTo>
                  <a:lnTo>
                    <a:pt x="3881829" y="571500"/>
                  </a:lnTo>
                  <a:close/>
                </a:path>
                <a:path extrusionOk="0" h="3452495" w="5085080">
                  <a:moveTo>
                    <a:pt x="4887205" y="571500"/>
                  </a:moveTo>
                  <a:lnTo>
                    <a:pt x="3884089" y="571500"/>
                  </a:lnTo>
                  <a:lnTo>
                    <a:pt x="3886258" y="558800"/>
                  </a:lnTo>
                  <a:lnTo>
                    <a:pt x="4890259" y="558800"/>
                  </a:lnTo>
                  <a:lnTo>
                    <a:pt x="4887205" y="571500"/>
                  </a:lnTo>
                  <a:close/>
                </a:path>
                <a:path extrusionOk="0" h="3452495" w="5085080">
                  <a:moveTo>
                    <a:pt x="4883479" y="584200"/>
                  </a:moveTo>
                  <a:lnTo>
                    <a:pt x="3862162" y="584200"/>
                  </a:lnTo>
                  <a:lnTo>
                    <a:pt x="3863826" y="571500"/>
                  </a:lnTo>
                  <a:lnTo>
                    <a:pt x="4884029" y="571500"/>
                  </a:lnTo>
                  <a:lnTo>
                    <a:pt x="4883479" y="584200"/>
                  </a:lnTo>
                  <a:close/>
                </a:path>
                <a:path extrusionOk="0" h="3452495" w="5085080">
                  <a:moveTo>
                    <a:pt x="4870958" y="596900"/>
                  </a:moveTo>
                  <a:lnTo>
                    <a:pt x="3841044" y="596900"/>
                  </a:lnTo>
                  <a:lnTo>
                    <a:pt x="3845609" y="584200"/>
                  </a:lnTo>
                  <a:lnTo>
                    <a:pt x="4875142" y="584200"/>
                  </a:lnTo>
                  <a:lnTo>
                    <a:pt x="4870958" y="596900"/>
                  </a:lnTo>
                  <a:close/>
                </a:path>
                <a:path extrusionOk="0" h="3452495" w="5085080">
                  <a:moveTo>
                    <a:pt x="4865186" y="609600"/>
                  </a:moveTo>
                  <a:lnTo>
                    <a:pt x="3827657" y="609600"/>
                  </a:lnTo>
                  <a:lnTo>
                    <a:pt x="3834081" y="596900"/>
                  </a:lnTo>
                  <a:lnTo>
                    <a:pt x="4867186" y="596900"/>
                  </a:lnTo>
                  <a:lnTo>
                    <a:pt x="4865186" y="609600"/>
                  </a:lnTo>
                  <a:close/>
                </a:path>
                <a:path extrusionOk="0" h="3452495" w="5085080">
                  <a:moveTo>
                    <a:pt x="4820094" y="685800"/>
                  </a:moveTo>
                  <a:lnTo>
                    <a:pt x="3733850" y="685800"/>
                  </a:lnTo>
                  <a:lnTo>
                    <a:pt x="3746625" y="673100"/>
                  </a:lnTo>
                  <a:lnTo>
                    <a:pt x="3752981" y="660400"/>
                  </a:lnTo>
                  <a:lnTo>
                    <a:pt x="3767638" y="660400"/>
                  </a:lnTo>
                  <a:lnTo>
                    <a:pt x="3776810" y="647700"/>
                  </a:lnTo>
                  <a:lnTo>
                    <a:pt x="3786219" y="635000"/>
                  </a:lnTo>
                  <a:lnTo>
                    <a:pt x="3797693" y="635000"/>
                  </a:lnTo>
                  <a:lnTo>
                    <a:pt x="3800640" y="622300"/>
                  </a:lnTo>
                  <a:lnTo>
                    <a:pt x="3810971" y="622300"/>
                  </a:lnTo>
                  <a:lnTo>
                    <a:pt x="3819838" y="609600"/>
                  </a:lnTo>
                  <a:lnTo>
                    <a:pt x="4859047" y="609600"/>
                  </a:lnTo>
                  <a:lnTo>
                    <a:pt x="4851017" y="622300"/>
                  </a:lnTo>
                  <a:lnTo>
                    <a:pt x="4847158" y="635000"/>
                  </a:lnTo>
                  <a:lnTo>
                    <a:pt x="4843915" y="647700"/>
                  </a:lnTo>
                  <a:lnTo>
                    <a:pt x="4838164" y="647700"/>
                  </a:lnTo>
                  <a:lnTo>
                    <a:pt x="4832377" y="660400"/>
                  </a:lnTo>
                  <a:lnTo>
                    <a:pt x="4826404" y="673100"/>
                  </a:lnTo>
                  <a:lnTo>
                    <a:pt x="4820094" y="685800"/>
                  </a:lnTo>
                  <a:close/>
                </a:path>
                <a:path extrusionOk="0" h="3452495" w="5085080">
                  <a:moveTo>
                    <a:pt x="4798811" y="723900"/>
                  </a:moveTo>
                  <a:lnTo>
                    <a:pt x="3684544" y="723900"/>
                  </a:lnTo>
                  <a:lnTo>
                    <a:pt x="3689537" y="711200"/>
                  </a:lnTo>
                  <a:lnTo>
                    <a:pt x="3696256" y="711200"/>
                  </a:lnTo>
                  <a:lnTo>
                    <a:pt x="3698455" y="698500"/>
                  </a:lnTo>
                  <a:lnTo>
                    <a:pt x="3718718" y="698500"/>
                  </a:lnTo>
                  <a:lnTo>
                    <a:pt x="3721451" y="685800"/>
                  </a:lnTo>
                  <a:lnTo>
                    <a:pt x="4816857" y="685800"/>
                  </a:lnTo>
                  <a:lnTo>
                    <a:pt x="4809765" y="698500"/>
                  </a:lnTo>
                  <a:lnTo>
                    <a:pt x="4803710" y="711200"/>
                  </a:lnTo>
                  <a:lnTo>
                    <a:pt x="4798811" y="723900"/>
                  </a:lnTo>
                  <a:close/>
                </a:path>
                <a:path extrusionOk="0" h="3452495" w="5085080">
                  <a:moveTo>
                    <a:pt x="4792563" y="736600"/>
                  </a:moveTo>
                  <a:lnTo>
                    <a:pt x="3666238" y="736600"/>
                  </a:lnTo>
                  <a:lnTo>
                    <a:pt x="3670927" y="723900"/>
                  </a:lnTo>
                  <a:lnTo>
                    <a:pt x="4795189" y="723900"/>
                  </a:lnTo>
                  <a:lnTo>
                    <a:pt x="4792563" y="736600"/>
                  </a:lnTo>
                  <a:close/>
                </a:path>
                <a:path extrusionOk="0" h="3452495" w="5085080">
                  <a:moveTo>
                    <a:pt x="4779813" y="749300"/>
                  </a:moveTo>
                  <a:lnTo>
                    <a:pt x="3649313" y="749300"/>
                  </a:lnTo>
                  <a:lnTo>
                    <a:pt x="3654768" y="736600"/>
                  </a:lnTo>
                  <a:lnTo>
                    <a:pt x="4783325" y="736600"/>
                  </a:lnTo>
                  <a:lnTo>
                    <a:pt x="4779813" y="749300"/>
                  </a:lnTo>
                  <a:close/>
                </a:path>
                <a:path extrusionOk="0" h="3452495" w="5085080">
                  <a:moveTo>
                    <a:pt x="4772422" y="762000"/>
                  </a:moveTo>
                  <a:lnTo>
                    <a:pt x="3635162" y="762000"/>
                  </a:lnTo>
                  <a:lnTo>
                    <a:pt x="3639999" y="749300"/>
                  </a:lnTo>
                  <a:lnTo>
                    <a:pt x="4773338" y="749300"/>
                  </a:lnTo>
                  <a:lnTo>
                    <a:pt x="4772422" y="762000"/>
                  </a:lnTo>
                  <a:close/>
                </a:path>
                <a:path extrusionOk="0" h="3452495" w="5085080">
                  <a:moveTo>
                    <a:pt x="4763986" y="774700"/>
                  </a:moveTo>
                  <a:lnTo>
                    <a:pt x="3620243" y="774700"/>
                  </a:lnTo>
                  <a:lnTo>
                    <a:pt x="3625007" y="762000"/>
                  </a:lnTo>
                  <a:lnTo>
                    <a:pt x="4767948" y="762000"/>
                  </a:lnTo>
                  <a:lnTo>
                    <a:pt x="4763986" y="774700"/>
                  </a:lnTo>
                  <a:close/>
                </a:path>
                <a:path extrusionOk="0" h="3452495" w="5085080">
                  <a:moveTo>
                    <a:pt x="4499933" y="787400"/>
                  </a:moveTo>
                  <a:lnTo>
                    <a:pt x="3612761" y="787400"/>
                  </a:lnTo>
                  <a:lnTo>
                    <a:pt x="3617205" y="774700"/>
                  </a:lnTo>
                  <a:lnTo>
                    <a:pt x="4504820" y="774700"/>
                  </a:lnTo>
                  <a:lnTo>
                    <a:pt x="4499933" y="787400"/>
                  </a:lnTo>
                  <a:close/>
                </a:path>
                <a:path extrusionOk="0" h="3452495" w="5085080">
                  <a:moveTo>
                    <a:pt x="4753518" y="787400"/>
                  </a:moveTo>
                  <a:lnTo>
                    <a:pt x="4563146" y="787400"/>
                  </a:lnTo>
                  <a:lnTo>
                    <a:pt x="4555636" y="774700"/>
                  </a:lnTo>
                  <a:lnTo>
                    <a:pt x="4752159" y="774700"/>
                  </a:lnTo>
                  <a:lnTo>
                    <a:pt x="4753518" y="787400"/>
                  </a:lnTo>
                  <a:close/>
                </a:path>
                <a:path extrusionOk="0" h="3452495" w="5085080">
                  <a:moveTo>
                    <a:pt x="3599751" y="800100"/>
                  </a:moveTo>
                  <a:lnTo>
                    <a:pt x="3591925" y="800100"/>
                  </a:lnTo>
                  <a:lnTo>
                    <a:pt x="3597693" y="787400"/>
                  </a:lnTo>
                  <a:lnTo>
                    <a:pt x="3605615" y="787400"/>
                  </a:lnTo>
                  <a:lnTo>
                    <a:pt x="3599751" y="800100"/>
                  </a:lnTo>
                  <a:close/>
                </a:path>
                <a:path extrusionOk="0" h="3452495" w="5085080">
                  <a:moveTo>
                    <a:pt x="4480351" y="812800"/>
                  </a:moveTo>
                  <a:lnTo>
                    <a:pt x="3575488" y="812800"/>
                  </a:lnTo>
                  <a:lnTo>
                    <a:pt x="3578221" y="800100"/>
                  </a:lnTo>
                  <a:lnTo>
                    <a:pt x="3600209" y="800100"/>
                  </a:lnTo>
                  <a:lnTo>
                    <a:pt x="3606409" y="787400"/>
                  </a:lnTo>
                  <a:lnTo>
                    <a:pt x="4485885" y="787400"/>
                  </a:lnTo>
                  <a:lnTo>
                    <a:pt x="4482450" y="800100"/>
                  </a:lnTo>
                  <a:lnTo>
                    <a:pt x="4480351" y="812800"/>
                  </a:lnTo>
                  <a:close/>
                </a:path>
                <a:path extrusionOk="0" h="3452495" w="5085080">
                  <a:moveTo>
                    <a:pt x="4746754" y="800100"/>
                  </a:moveTo>
                  <a:lnTo>
                    <a:pt x="4607766" y="800100"/>
                  </a:lnTo>
                  <a:lnTo>
                    <a:pt x="4597425" y="787400"/>
                  </a:lnTo>
                  <a:lnTo>
                    <a:pt x="4749166" y="787400"/>
                  </a:lnTo>
                  <a:lnTo>
                    <a:pt x="4746754" y="800100"/>
                  </a:lnTo>
                  <a:close/>
                </a:path>
                <a:path extrusionOk="0" h="3452495" w="5085080">
                  <a:moveTo>
                    <a:pt x="4742845" y="812800"/>
                  </a:moveTo>
                  <a:lnTo>
                    <a:pt x="4632377" y="812800"/>
                  </a:lnTo>
                  <a:lnTo>
                    <a:pt x="4624672" y="800100"/>
                  </a:lnTo>
                  <a:lnTo>
                    <a:pt x="4745608" y="800100"/>
                  </a:lnTo>
                  <a:lnTo>
                    <a:pt x="4742845" y="812800"/>
                  </a:lnTo>
                  <a:close/>
                </a:path>
                <a:path extrusionOk="0" h="3452495" w="5085080">
                  <a:moveTo>
                    <a:pt x="4478548" y="825500"/>
                  </a:moveTo>
                  <a:lnTo>
                    <a:pt x="3551820" y="825500"/>
                  </a:lnTo>
                  <a:lnTo>
                    <a:pt x="3553209" y="812800"/>
                  </a:lnTo>
                  <a:lnTo>
                    <a:pt x="4479096" y="812800"/>
                  </a:lnTo>
                  <a:lnTo>
                    <a:pt x="4478548" y="825500"/>
                  </a:lnTo>
                  <a:close/>
                </a:path>
                <a:path extrusionOk="0" h="3452495" w="5085080">
                  <a:moveTo>
                    <a:pt x="4727194" y="838200"/>
                  </a:moveTo>
                  <a:lnTo>
                    <a:pt x="4668298" y="838200"/>
                  </a:lnTo>
                  <a:lnTo>
                    <a:pt x="4664755" y="825500"/>
                  </a:lnTo>
                  <a:lnTo>
                    <a:pt x="4649675" y="825500"/>
                  </a:lnTo>
                  <a:lnTo>
                    <a:pt x="4640889" y="812800"/>
                  </a:lnTo>
                  <a:lnTo>
                    <a:pt x="4735912" y="812800"/>
                  </a:lnTo>
                  <a:lnTo>
                    <a:pt x="4733039" y="825500"/>
                  </a:lnTo>
                  <a:lnTo>
                    <a:pt x="4727194" y="838200"/>
                  </a:lnTo>
                  <a:close/>
                </a:path>
                <a:path extrusionOk="0" h="3452495" w="5085080">
                  <a:moveTo>
                    <a:pt x="4481133" y="838200"/>
                  </a:moveTo>
                  <a:lnTo>
                    <a:pt x="3533240" y="838200"/>
                  </a:lnTo>
                  <a:lnTo>
                    <a:pt x="3541569" y="825500"/>
                  </a:lnTo>
                  <a:lnTo>
                    <a:pt x="4478571" y="825500"/>
                  </a:lnTo>
                  <a:lnTo>
                    <a:pt x="4481133" y="838200"/>
                  </a:lnTo>
                  <a:close/>
                </a:path>
                <a:path extrusionOk="0" h="3452495" w="5085080">
                  <a:moveTo>
                    <a:pt x="4486898" y="850900"/>
                  </a:moveTo>
                  <a:lnTo>
                    <a:pt x="3514088" y="850900"/>
                  </a:lnTo>
                  <a:lnTo>
                    <a:pt x="3523955" y="838200"/>
                  </a:lnTo>
                  <a:lnTo>
                    <a:pt x="4483744" y="838200"/>
                  </a:lnTo>
                  <a:lnTo>
                    <a:pt x="4486898" y="850900"/>
                  </a:lnTo>
                  <a:close/>
                </a:path>
                <a:path extrusionOk="0" h="3452495" w="5085080">
                  <a:moveTo>
                    <a:pt x="4719474" y="850900"/>
                  </a:moveTo>
                  <a:lnTo>
                    <a:pt x="4679032" y="850900"/>
                  </a:lnTo>
                  <a:lnTo>
                    <a:pt x="4676238" y="838200"/>
                  </a:lnTo>
                  <a:lnTo>
                    <a:pt x="4723925" y="838200"/>
                  </a:lnTo>
                  <a:lnTo>
                    <a:pt x="4719474" y="850900"/>
                  </a:lnTo>
                  <a:close/>
                </a:path>
                <a:path extrusionOk="0" h="3452495" w="5085080">
                  <a:moveTo>
                    <a:pt x="4493520" y="863600"/>
                  </a:moveTo>
                  <a:lnTo>
                    <a:pt x="3498297" y="863600"/>
                  </a:lnTo>
                  <a:lnTo>
                    <a:pt x="3508209" y="850900"/>
                  </a:lnTo>
                  <a:lnTo>
                    <a:pt x="4490634" y="850900"/>
                  </a:lnTo>
                  <a:lnTo>
                    <a:pt x="4493520" y="863600"/>
                  </a:lnTo>
                  <a:close/>
                </a:path>
                <a:path extrusionOk="0" h="3452495" w="5085080">
                  <a:moveTo>
                    <a:pt x="4713170" y="863600"/>
                  </a:moveTo>
                  <a:lnTo>
                    <a:pt x="4695081" y="863600"/>
                  </a:lnTo>
                  <a:lnTo>
                    <a:pt x="4689065" y="850900"/>
                  </a:lnTo>
                  <a:lnTo>
                    <a:pt x="4716060" y="850900"/>
                  </a:lnTo>
                  <a:lnTo>
                    <a:pt x="4713170" y="863600"/>
                  </a:lnTo>
                  <a:close/>
                </a:path>
                <a:path extrusionOk="0" h="3452495" w="5085080">
                  <a:moveTo>
                    <a:pt x="4519738" y="876300"/>
                  </a:moveTo>
                  <a:lnTo>
                    <a:pt x="3479298" y="876300"/>
                  </a:lnTo>
                  <a:lnTo>
                    <a:pt x="3488626" y="863600"/>
                  </a:lnTo>
                  <a:lnTo>
                    <a:pt x="4513798" y="863600"/>
                  </a:lnTo>
                  <a:lnTo>
                    <a:pt x="4519738" y="876300"/>
                  </a:lnTo>
                  <a:close/>
                </a:path>
                <a:path extrusionOk="0" h="3452495" w="5085080">
                  <a:moveTo>
                    <a:pt x="4705800" y="876300"/>
                  </a:moveTo>
                  <a:lnTo>
                    <a:pt x="4702975" y="863600"/>
                  </a:lnTo>
                  <a:lnTo>
                    <a:pt x="4708778" y="863600"/>
                  </a:lnTo>
                  <a:lnTo>
                    <a:pt x="4705800" y="876300"/>
                  </a:lnTo>
                  <a:close/>
                </a:path>
                <a:path extrusionOk="0" h="3452495" w="5085080">
                  <a:moveTo>
                    <a:pt x="4540024" y="889000"/>
                  </a:moveTo>
                  <a:lnTo>
                    <a:pt x="3464597" y="889000"/>
                  </a:lnTo>
                  <a:lnTo>
                    <a:pt x="3470416" y="876300"/>
                  </a:lnTo>
                  <a:lnTo>
                    <a:pt x="4533823" y="876300"/>
                  </a:lnTo>
                  <a:lnTo>
                    <a:pt x="4540024" y="889000"/>
                  </a:lnTo>
                  <a:close/>
                </a:path>
                <a:path extrusionOk="0" h="3452495" w="5085080">
                  <a:moveTo>
                    <a:pt x="4558997" y="901700"/>
                  </a:moveTo>
                  <a:lnTo>
                    <a:pt x="3445405" y="901700"/>
                  </a:lnTo>
                  <a:lnTo>
                    <a:pt x="3458220" y="889000"/>
                  </a:lnTo>
                  <a:lnTo>
                    <a:pt x="4556859" y="889000"/>
                  </a:lnTo>
                  <a:lnTo>
                    <a:pt x="4558997" y="901700"/>
                  </a:lnTo>
                  <a:close/>
                </a:path>
                <a:path extrusionOk="0" h="3452495" w="5085080">
                  <a:moveTo>
                    <a:pt x="4569411" y="914400"/>
                  </a:moveTo>
                  <a:lnTo>
                    <a:pt x="3440717" y="914400"/>
                  </a:lnTo>
                  <a:lnTo>
                    <a:pt x="3443160" y="901700"/>
                  </a:lnTo>
                  <a:lnTo>
                    <a:pt x="4566357" y="901700"/>
                  </a:lnTo>
                  <a:lnTo>
                    <a:pt x="4569411" y="914400"/>
                  </a:lnTo>
                  <a:close/>
                </a:path>
                <a:path extrusionOk="0" h="3452495" w="5085080">
                  <a:moveTo>
                    <a:pt x="4320651" y="927100"/>
                  </a:moveTo>
                  <a:lnTo>
                    <a:pt x="3415293" y="927100"/>
                  </a:lnTo>
                  <a:lnTo>
                    <a:pt x="3421339" y="914400"/>
                  </a:lnTo>
                  <a:lnTo>
                    <a:pt x="4331884" y="914400"/>
                  </a:lnTo>
                  <a:lnTo>
                    <a:pt x="4320651" y="927100"/>
                  </a:lnTo>
                  <a:close/>
                </a:path>
                <a:path extrusionOk="0" h="3452495" w="5085080">
                  <a:moveTo>
                    <a:pt x="4591138" y="927100"/>
                  </a:moveTo>
                  <a:lnTo>
                    <a:pt x="4446291" y="927100"/>
                  </a:lnTo>
                  <a:lnTo>
                    <a:pt x="4441863" y="914400"/>
                  </a:lnTo>
                  <a:lnTo>
                    <a:pt x="4582264" y="914400"/>
                  </a:lnTo>
                  <a:lnTo>
                    <a:pt x="4591138" y="927100"/>
                  </a:lnTo>
                  <a:close/>
                </a:path>
                <a:path extrusionOk="0" h="3452495" w="5085080">
                  <a:moveTo>
                    <a:pt x="4307474" y="939800"/>
                  </a:moveTo>
                  <a:lnTo>
                    <a:pt x="3400985" y="939800"/>
                  </a:lnTo>
                  <a:lnTo>
                    <a:pt x="3405077" y="927100"/>
                  </a:lnTo>
                  <a:lnTo>
                    <a:pt x="4313792" y="927100"/>
                  </a:lnTo>
                  <a:lnTo>
                    <a:pt x="4307474" y="939800"/>
                  </a:lnTo>
                  <a:close/>
                </a:path>
                <a:path extrusionOk="0" h="3452495" w="5085080">
                  <a:moveTo>
                    <a:pt x="4489168" y="939800"/>
                  </a:moveTo>
                  <a:lnTo>
                    <a:pt x="4487947" y="939800"/>
                  </a:lnTo>
                  <a:lnTo>
                    <a:pt x="4488619" y="927100"/>
                  </a:lnTo>
                  <a:lnTo>
                    <a:pt x="4492375" y="927100"/>
                  </a:lnTo>
                  <a:lnTo>
                    <a:pt x="4489168" y="939800"/>
                  </a:lnTo>
                  <a:close/>
                </a:path>
                <a:path extrusionOk="0" h="3452495" w="5085080">
                  <a:moveTo>
                    <a:pt x="4506102" y="939800"/>
                  </a:moveTo>
                  <a:lnTo>
                    <a:pt x="4499995" y="939800"/>
                  </a:lnTo>
                  <a:lnTo>
                    <a:pt x="4492375" y="927100"/>
                  </a:lnTo>
                  <a:lnTo>
                    <a:pt x="4511630" y="927100"/>
                  </a:lnTo>
                  <a:lnTo>
                    <a:pt x="4506102" y="939800"/>
                  </a:lnTo>
                  <a:close/>
                </a:path>
                <a:path extrusionOk="0" h="3452495" w="5085080">
                  <a:moveTo>
                    <a:pt x="4605814" y="939800"/>
                  </a:moveTo>
                  <a:lnTo>
                    <a:pt x="4527541" y="939800"/>
                  </a:lnTo>
                  <a:lnTo>
                    <a:pt x="4528900" y="927100"/>
                  </a:lnTo>
                  <a:lnTo>
                    <a:pt x="4599252" y="927100"/>
                  </a:lnTo>
                  <a:lnTo>
                    <a:pt x="4605814" y="939800"/>
                  </a:lnTo>
                  <a:close/>
                </a:path>
                <a:path extrusionOk="0" h="3452495" w="5085080">
                  <a:moveTo>
                    <a:pt x="4298464" y="952500"/>
                  </a:moveTo>
                  <a:lnTo>
                    <a:pt x="3382332" y="952500"/>
                  </a:lnTo>
                  <a:lnTo>
                    <a:pt x="3387364" y="939800"/>
                  </a:lnTo>
                  <a:lnTo>
                    <a:pt x="4302197" y="939800"/>
                  </a:lnTo>
                  <a:lnTo>
                    <a:pt x="4298464" y="952500"/>
                  </a:lnTo>
                  <a:close/>
                </a:path>
                <a:path extrusionOk="0" h="3452495" w="5085080">
                  <a:moveTo>
                    <a:pt x="4616319" y="952500"/>
                  </a:moveTo>
                  <a:lnTo>
                    <a:pt x="4594591" y="952500"/>
                  </a:lnTo>
                  <a:lnTo>
                    <a:pt x="4591918" y="939800"/>
                  </a:lnTo>
                  <a:lnTo>
                    <a:pt x="4612090" y="939800"/>
                  </a:lnTo>
                  <a:lnTo>
                    <a:pt x="4616319" y="952500"/>
                  </a:lnTo>
                  <a:close/>
                </a:path>
                <a:path extrusionOk="0" h="3452495" w="5085080">
                  <a:moveTo>
                    <a:pt x="4297945" y="965200"/>
                  </a:moveTo>
                  <a:lnTo>
                    <a:pt x="3366124" y="965200"/>
                  </a:lnTo>
                  <a:lnTo>
                    <a:pt x="3372479" y="952500"/>
                  </a:lnTo>
                  <a:lnTo>
                    <a:pt x="4298617" y="952500"/>
                  </a:lnTo>
                  <a:lnTo>
                    <a:pt x="4297945" y="965200"/>
                  </a:lnTo>
                  <a:close/>
                </a:path>
                <a:path extrusionOk="0" h="3452495" w="5085080">
                  <a:moveTo>
                    <a:pt x="4626164" y="954475"/>
                  </a:moveTo>
                  <a:lnTo>
                    <a:pt x="4625741" y="952500"/>
                  </a:lnTo>
                  <a:lnTo>
                    <a:pt x="4626164" y="954475"/>
                  </a:lnTo>
                  <a:close/>
                </a:path>
                <a:path extrusionOk="0" h="3452495" w="5085080">
                  <a:moveTo>
                    <a:pt x="4628459" y="965200"/>
                  </a:moveTo>
                  <a:lnTo>
                    <a:pt x="4627879" y="965200"/>
                  </a:lnTo>
                  <a:lnTo>
                    <a:pt x="4626164" y="954475"/>
                  </a:lnTo>
                  <a:lnTo>
                    <a:pt x="4628459" y="965200"/>
                  </a:lnTo>
                  <a:close/>
                </a:path>
                <a:path extrusionOk="0" h="3452495" w="5085080">
                  <a:moveTo>
                    <a:pt x="4294998" y="977900"/>
                  </a:moveTo>
                  <a:lnTo>
                    <a:pt x="3351312" y="977900"/>
                  </a:lnTo>
                  <a:lnTo>
                    <a:pt x="3360650" y="965200"/>
                  </a:lnTo>
                  <a:lnTo>
                    <a:pt x="4294830" y="965200"/>
                  </a:lnTo>
                  <a:lnTo>
                    <a:pt x="4294998" y="977900"/>
                  </a:lnTo>
                  <a:close/>
                </a:path>
                <a:path extrusionOk="0" h="3452495" w="5085080">
                  <a:moveTo>
                    <a:pt x="4640033" y="977900"/>
                  </a:moveTo>
                  <a:lnTo>
                    <a:pt x="4638827" y="977900"/>
                  </a:lnTo>
                  <a:lnTo>
                    <a:pt x="4635071" y="965200"/>
                  </a:lnTo>
                  <a:lnTo>
                    <a:pt x="4641240" y="965200"/>
                  </a:lnTo>
                  <a:lnTo>
                    <a:pt x="4640033" y="977900"/>
                  </a:lnTo>
                  <a:close/>
                </a:path>
                <a:path extrusionOk="0" h="3452495" w="5085080">
                  <a:moveTo>
                    <a:pt x="4298648" y="1003300"/>
                  </a:moveTo>
                  <a:lnTo>
                    <a:pt x="3328438" y="1003300"/>
                  </a:lnTo>
                  <a:lnTo>
                    <a:pt x="3331492" y="990600"/>
                  </a:lnTo>
                  <a:lnTo>
                    <a:pt x="3336272" y="990600"/>
                  </a:lnTo>
                  <a:lnTo>
                    <a:pt x="3340746" y="977900"/>
                  </a:lnTo>
                  <a:lnTo>
                    <a:pt x="4297044" y="977900"/>
                  </a:lnTo>
                  <a:lnTo>
                    <a:pt x="4295960" y="990600"/>
                  </a:lnTo>
                  <a:lnTo>
                    <a:pt x="4298648" y="1003300"/>
                  </a:lnTo>
                  <a:close/>
                </a:path>
                <a:path extrusionOk="0" h="3452495" w="5085080">
                  <a:moveTo>
                    <a:pt x="3316406" y="1016000"/>
                  </a:moveTo>
                  <a:lnTo>
                    <a:pt x="3310771" y="1016000"/>
                  </a:lnTo>
                  <a:lnTo>
                    <a:pt x="3314757" y="1003300"/>
                  </a:lnTo>
                  <a:lnTo>
                    <a:pt x="3316406" y="1016000"/>
                  </a:lnTo>
                  <a:close/>
                </a:path>
                <a:path extrusionOk="0" h="3452495" w="5085080">
                  <a:moveTo>
                    <a:pt x="4318453" y="1016000"/>
                  </a:moveTo>
                  <a:lnTo>
                    <a:pt x="3317627" y="1016000"/>
                  </a:lnTo>
                  <a:lnTo>
                    <a:pt x="3317811" y="1003300"/>
                  </a:lnTo>
                  <a:lnTo>
                    <a:pt x="4306832" y="1003300"/>
                  </a:lnTo>
                  <a:lnTo>
                    <a:pt x="4318453" y="1016000"/>
                  </a:lnTo>
                  <a:close/>
                </a:path>
                <a:path extrusionOk="0" h="3452495" w="5085080">
                  <a:moveTo>
                    <a:pt x="4349679" y="1028700"/>
                  </a:moveTo>
                  <a:lnTo>
                    <a:pt x="3290676" y="1028700"/>
                  </a:lnTo>
                  <a:lnTo>
                    <a:pt x="3294326" y="1016000"/>
                  </a:lnTo>
                  <a:lnTo>
                    <a:pt x="4342959" y="1016000"/>
                  </a:lnTo>
                  <a:lnTo>
                    <a:pt x="4349679" y="1028700"/>
                  </a:lnTo>
                  <a:close/>
                </a:path>
                <a:path extrusionOk="0" h="3452495" w="5085080">
                  <a:moveTo>
                    <a:pt x="4231827" y="1041400"/>
                  </a:moveTo>
                  <a:lnTo>
                    <a:pt x="3276735" y="1041400"/>
                  </a:lnTo>
                  <a:lnTo>
                    <a:pt x="3278262" y="1028700"/>
                  </a:lnTo>
                  <a:lnTo>
                    <a:pt x="4234133" y="1028700"/>
                  </a:lnTo>
                  <a:lnTo>
                    <a:pt x="4231827" y="1041400"/>
                  </a:lnTo>
                  <a:close/>
                </a:path>
                <a:path extrusionOk="0" h="3452495" w="5085080">
                  <a:moveTo>
                    <a:pt x="4319644" y="1041400"/>
                  </a:moveTo>
                  <a:lnTo>
                    <a:pt x="4314895" y="1041400"/>
                  </a:lnTo>
                  <a:lnTo>
                    <a:pt x="4314208" y="1028700"/>
                  </a:lnTo>
                  <a:lnTo>
                    <a:pt x="4321766" y="1028700"/>
                  </a:lnTo>
                  <a:lnTo>
                    <a:pt x="4319644" y="1041400"/>
                  </a:lnTo>
                  <a:close/>
                </a:path>
                <a:path extrusionOk="0" h="3452495" w="5085080">
                  <a:moveTo>
                    <a:pt x="4439275" y="1041400"/>
                  </a:moveTo>
                  <a:lnTo>
                    <a:pt x="4325324" y="1041400"/>
                  </a:lnTo>
                  <a:lnTo>
                    <a:pt x="4323843" y="1028700"/>
                  </a:lnTo>
                  <a:lnTo>
                    <a:pt x="4433189" y="1028700"/>
                  </a:lnTo>
                  <a:lnTo>
                    <a:pt x="4439275" y="1041400"/>
                  </a:lnTo>
                  <a:close/>
                </a:path>
                <a:path extrusionOk="0" h="3452495" w="5085080">
                  <a:moveTo>
                    <a:pt x="4214481" y="1054100"/>
                  </a:moveTo>
                  <a:lnTo>
                    <a:pt x="3276262" y="1054100"/>
                  </a:lnTo>
                  <a:lnTo>
                    <a:pt x="3273528" y="1041400"/>
                  </a:lnTo>
                  <a:lnTo>
                    <a:pt x="4216420" y="1041400"/>
                  </a:lnTo>
                  <a:lnTo>
                    <a:pt x="4214481" y="1054100"/>
                  </a:lnTo>
                  <a:close/>
                </a:path>
                <a:path extrusionOk="0" h="3452495" w="5085080">
                  <a:moveTo>
                    <a:pt x="4479533" y="1054100"/>
                  </a:moveTo>
                  <a:lnTo>
                    <a:pt x="4361941" y="1054100"/>
                  </a:lnTo>
                  <a:lnTo>
                    <a:pt x="4354886" y="1041400"/>
                  </a:lnTo>
                  <a:lnTo>
                    <a:pt x="4478510" y="1041400"/>
                  </a:lnTo>
                  <a:lnTo>
                    <a:pt x="4479533" y="1054100"/>
                  </a:lnTo>
                  <a:close/>
                </a:path>
                <a:path extrusionOk="0" h="3452495" w="5085080">
                  <a:moveTo>
                    <a:pt x="4222986" y="1104900"/>
                  </a:moveTo>
                  <a:lnTo>
                    <a:pt x="3462293" y="1104900"/>
                  </a:lnTo>
                  <a:lnTo>
                    <a:pt x="3457315" y="1092200"/>
                  </a:lnTo>
                  <a:lnTo>
                    <a:pt x="3412894" y="1092200"/>
                  </a:lnTo>
                  <a:lnTo>
                    <a:pt x="3405381" y="1079500"/>
                  </a:lnTo>
                  <a:lnTo>
                    <a:pt x="3355958" y="1079500"/>
                  </a:lnTo>
                  <a:lnTo>
                    <a:pt x="3343891" y="1066800"/>
                  </a:lnTo>
                  <a:lnTo>
                    <a:pt x="3310756" y="1066800"/>
                  </a:lnTo>
                  <a:lnTo>
                    <a:pt x="3307061" y="1054100"/>
                  </a:lnTo>
                  <a:lnTo>
                    <a:pt x="4211824" y="1054100"/>
                  </a:lnTo>
                  <a:lnTo>
                    <a:pt x="4211728" y="1066800"/>
                  </a:lnTo>
                  <a:lnTo>
                    <a:pt x="4213734" y="1079500"/>
                  </a:lnTo>
                  <a:lnTo>
                    <a:pt x="4217576" y="1092200"/>
                  </a:lnTo>
                  <a:lnTo>
                    <a:pt x="4222986" y="1104900"/>
                  </a:lnTo>
                  <a:close/>
                </a:path>
                <a:path extrusionOk="0" h="3452495" w="5085080">
                  <a:moveTo>
                    <a:pt x="4508212" y="1066800"/>
                  </a:moveTo>
                  <a:lnTo>
                    <a:pt x="4391579" y="1066800"/>
                  </a:lnTo>
                  <a:lnTo>
                    <a:pt x="4391839" y="1054100"/>
                  </a:lnTo>
                  <a:lnTo>
                    <a:pt x="4499968" y="1054100"/>
                  </a:lnTo>
                  <a:lnTo>
                    <a:pt x="4508212" y="1066800"/>
                  </a:lnTo>
                  <a:close/>
                </a:path>
                <a:path extrusionOk="0" h="3452495" w="5085080">
                  <a:moveTo>
                    <a:pt x="4407307" y="1079500"/>
                  </a:moveTo>
                  <a:lnTo>
                    <a:pt x="4402955" y="1066800"/>
                  </a:lnTo>
                  <a:lnTo>
                    <a:pt x="4409781" y="1066800"/>
                  </a:lnTo>
                  <a:lnTo>
                    <a:pt x="4407307" y="1079500"/>
                  </a:lnTo>
                  <a:close/>
                </a:path>
                <a:path extrusionOk="0" h="3452495" w="5085080">
                  <a:moveTo>
                    <a:pt x="4521250" y="1079500"/>
                  </a:moveTo>
                  <a:lnTo>
                    <a:pt x="4414209" y="1079500"/>
                  </a:lnTo>
                  <a:lnTo>
                    <a:pt x="4409781" y="1066800"/>
                  </a:lnTo>
                  <a:lnTo>
                    <a:pt x="4515530" y="1066800"/>
                  </a:lnTo>
                  <a:lnTo>
                    <a:pt x="4521250" y="1079500"/>
                  </a:lnTo>
                  <a:close/>
                </a:path>
                <a:path extrusionOk="0" h="3452495" w="5085080">
                  <a:moveTo>
                    <a:pt x="4529511" y="1092200"/>
                  </a:moveTo>
                  <a:lnTo>
                    <a:pt x="4466871" y="1092200"/>
                  </a:lnTo>
                  <a:lnTo>
                    <a:pt x="4454958" y="1079500"/>
                  </a:lnTo>
                  <a:lnTo>
                    <a:pt x="4527236" y="1079500"/>
                  </a:lnTo>
                  <a:lnTo>
                    <a:pt x="4529511" y="1092200"/>
                  </a:lnTo>
                  <a:close/>
                </a:path>
                <a:path extrusionOk="0" h="3452495" w="5085080">
                  <a:moveTo>
                    <a:pt x="4526075" y="1104900"/>
                  </a:moveTo>
                  <a:lnTo>
                    <a:pt x="4512394" y="1104900"/>
                  </a:lnTo>
                  <a:lnTo>
                    <a:pt x="4510088" y="1092200"/>
                  </a:lnTo>
                  <a:lnTo>
                    <a:pt x="4528747" y="1092200"/>
                  </a:lnTo>
                  <a:lnTo>
                    <a:pt x="4526075" y="1104900"/>
                  </a:lnTo>
                  <a:close/>
                </a:path>
                <a:path extrusionOk="0" h="3452495" w="5085080">
                  <a:moveTo>
                    <a:pt x="4227674" y="1117600"/>
                  </a:moveTo>
                  <a:lnTo>
                    <a:pt x="3548521" y="1117600"/>
                  </a:lnTo>
                  <a:lnTo>
                    <a:pt x="3549941" y="1104900"/>
                  </a:lnTo>
                  <a:lnTo>
                    <a:pt x="4225017" y="1104900"/>
                  </a:lnTo>
                  <a:lnTo>
                    <a:pt x="4227674" y="1117600"/>
                  </a:lnTo>
                  <a:close/>
                </a:path>
                <a:path extrusionOk="0" h="3452495" w="5085080">
                  <a:moveTo>
                    <a:pt x="4254636" y="1130300"/>
                  </a:moveTo>
                  <a:lnTo>
                    <a:pt x="3627557" y="1130300"/>
                  </a:lnTo>
                  <a:lnTo>
                    <a:pt x="3625450" y="1117600"/>
                  </a:lnTo>
                  <a:lnTo>
                    <a:pt x="4241975" y="1117600"/>
                  </a:lnTo>
                  <a:lnTo>
                    <a:pt x="4254636" y="1130300"/>
                  </a:lnTo>
                  <a:close/>
                </a:path>
                <a:path extrusionOk="0" h="3452495" w="5085080">
                  <a:moveTo>
                    <a:pt x="4285607" y="1143000"/>
                  </a:moveTo>
                  <a:lnTo>
                    <a:pt x="3682243" y="1143000"/>
                  </a:lnTo>
                  <a:lnTo>
                    <a:pt x="3671107" y="1130300"/>
                  </a:lnTo>
                  <a:lnTo>
                    <a:pt x="4284966" y="1130300"/>
                  </a:lnTo>
                  <a:lnTo>
                    <a:pt x="4285607" y="1143000"/>
                  </a:lnTo>
                  <a:close/>
                </a:path>
                <a:path extrusionOk="0" h="3452495" w="5085080">
                  <a:moveTo>
                    <a:pt x="4288386" y="1155700"/>
                  </a:moveTo>
                  <a:lnTo>
                    <a:pt x="3748066" y="1155700"/>
                  </a:lnTo>
                  <a:lnTo>
                    <a:pt x="3737341" y="1143000"/>
                  </a:lnTo>
                  <a:lnTo>
                    <a:pt x="4287211" y="1143000"/>
                  </a:lnTo>
                  <a:lnTo>
                    <a:pt x="4288386" y="1155700"/>
                  </a:lnTo>
                  <a:close/>
                </a:path>
                <a:path extrusionOk="0" h="3452495" w="5085080">
                  <a:moveTo>
                    <a:pt x="4296342" y="1168400"/>
                  </a:moveTo>
                  <a:lnTo>
                    <a:pt x="3814933" y="1168400"/>
                  </a:lnTo>
                  <a:lnTo>
                    <a:pt x="3808183" y="1155700"/>
                  </a:lnTo>
                  <a:lnTo>
                    <a:pt x="4294189" y="1155700"/>
                  </a:lnTo>
                  <a:lnTo>
                    <a:pt x="4296342" y="1168400"/>
                  </a:lnTo>
                  <a:close/>
                </a:path>
                <a:path extrusionOk="0" h="3452495" w="5085080">
                  <a:moveTo>
                    <a:pt x="4303335" y="1181100"/>
                  </a:moveTo>
                  <a:lnTo>
                    <a:pt x="3876714" y="1181100"/>
                  </a:lnTo>
                  <a:lnTo>
                    <a:pt x="3869594" y="1168400"/>
                  </a:lnTo>
                  <a:lnTo>
                    <a:pt x="4300969" y="1168400"/>
                  </a:lnTo>
                  <a:lnTo>
                    <a:pt x="4303335" y="1181100"/>
                  </a:lnTo>
                  <a:close/>
                </a:path>
                <a:path extrusionOk="0" h="3452495" w="5085080">
                  <a:moveTo>
                    <a:pt x="3939488" y="1193800"/>
                  </a:moveTo>
                  <a:lnTo>
                    <a:pt x="3932479" y="1181100"/>
                  </a:lnTo>
                  <a:lnTo>
                    <a:pt x="3943214" y="1181100"/>
                  </a:lnTo>
                  <a:lnTo>
                    <a:pt x="3939488" y="1193800"/>
                  </a:lnTo>
                  <a:close/>
                </a:path>
                <a:path extrusionOk="0" h="3452495" w="5085080">
                  <a:moveTo>
                    <a:pt x="4323308" y="1193800"/>
                  </a:moveTo>
                  <a:lnTo>
                    <a:pt x="3947856" y="1193800"/>
                  </a:lnTo>
                  <a:lnTo>
                    <a:pt x="3943214" y="1181100"/>
                  </a:lnTo>
                  <a:lnTo>
                    <a:pt x="4317429" y="1181100"/>
                  </a:lnTo>
                  <a:lnTo>
                    <a:pt x="4323308" y="1193800"/>
                  </a:lnTo>
                  <a:close/>
                </a:path>
                <a:path extrusionOk="0" h="3452495" w="5085080">
                  <a:moveTo>
                    <a:pt x="4335799" y="1206500"/>
                  </a:moveTo>
                  <a:lnTo>
                    <a:pt x="3967874" y="1206500"/>
                  </a:lnTo>
                  <a:lnTo>
                    <a:pt x="3962079" y="1193800"/>
                  </a:lnTo>
                  <a:lnTo>
                    <a:pt x="4329538" y="1193800"/>
                  </a:lnTo>
                  <a:lnTo>
                    <a:pt x="4335799" y="1206500"/>
                  </a:lnTo>
                  <a:close/>
                </a:path>
                <a:path extrusionOk="0" h="3452495" w="5085080">
                  <a:moveTo>
                    <a:pt x="4354123" y="1219200"/>
                  </a:moveTo>
                  <a:lnTo>
                    <a:pt x="3986610" y="1219200"/>
                  </a:lnTo>
                  <a:lnTo>
                    <a:pt x="3986030" y="1206500"/>
                  </a:lnTo>
                  <a:lnTo>
                    <a:pt x="4349023" y="1206500"/>
                  </a:lnTo>
                  <a:lnTo>
                    <a:pt x="4354123" y="1219200"/>
                  </a:lnTo>
                  <a:close/>
                </a:path>
                <a:path extrusionOk="0" h="3452495" w="5085080">
                  <a:moveTo>
                    <a:pt x="4362949" y="1231900"/>
                  </a:moveTo>
                  <a:lnTo>
                    <a:pt x="4021349" y="1231900"/>
                  </a:lnTo>
                  <a:lnTo>
                    <a:pt x="4011744" y="1219200"/>
                  </a:lnTo>
                  <a:lnTo>
                    <a:pt x="4364582" y="1219200"/>
                  </a:lnTo>
                  <a:lnTo>
                    <a:pt x="4362949" y="1231900"/>
                  </a:lnTo>
                  <a:close/>
                </a:path>
                <a:path extrusionOk="0" h="3452495" w="5085080">
                  <a:moveTo>
                    <a:pt x="4357177" y="1244600"/>
                  </a:moveTo>
                  <a:lnTo>
                    <a:pt x="4043002" y="1244600"/>
                  </a:lnTo>
                  <a:lnTo>
                    <a:pt x="4041383" y="1231900"/>
                  </a:lnTo>
                  <a:lnTo>
                    <a:pt x="4359055" y="1231900"/>
                  </a:lnTo>
                  <a:lnTo>
                    <a:pt x="4357177" y="1244600"/>
                  </a:lnTo>
                  <a:close/>
                </a:path>
                <a:path extrusionOk="0" h="3452495" w="5085080">
                  <a:moveTo>
                    <a:pt x="4324099" y="1270000"/>
                  </a:moveTo>
                  <a:lnTo>
                    <a:pt x="4095654" y="1270000"/>
                  </a:lnTo>
                  <a:lnTo>
                    <a:pt x="4088307" y="1257300"/>
                  </a:lnTo>
                  <a:lnTo>
                    <a:pt x="4070739" y="1257300"/>
                  </a:lnTo>
                  <a:lnTo>
                    <a:pt x="4060946" y="1244600"/>
                  </a:lnTo>
                  <a:lnTo>
                    <a:pt x="4341554" y="1244600"/>
                  </a:lnTo>
                  <a:lnTo>
                    <a:pt x="4332350" y="1257300"/>
                  </a:lnTo>
                  <a:lnTo>
                    <a:pt x="4324099" y="1270000"/>
                  </a:lnTo>
                  <a:close/>
                </a:path>
                <a:path extrusionOk="0" h="3452495" w="5085080">
                  <a:moveTo>
                    <a:pt x="4309749" y="1282700"/>
                  </a:moveTo>
                  <a:lnTo>
                    <a:pt x="4116831" y="1282700"/>
                  </a:lnTo>
                  <a:lnTo>
                    <a:pt x="4110050" y="1270000"/>
                  </a:lnTo>
                  <a:lnTo>
                    <a:pt x="4312528" y="1270000"/>
                  </a:lnTo>
                  <a:lnTo>
                    <a:pt x="4309749" y="1282700"/>
                  </a:lnTo>
                  <a:close/>
                </a:path>
                <a:path extrusionOk="0" h="3452495" w="5085080">
                  <a:moveTo>
                    <a:pt x="4285592" y="1295400"/>
                  </a:moveTo>
                  <a:lnTo>
                    <a:pt x="4137399" y="1295400"/>
                  </a:lnTo>
                  <a:lnTo>
                    <a:pt x="4134192" y="1282700"/>
                  </a:lnTo>
                  <a:lnTo>
                    <a:pt x="4287531" y="1282700"/>
                  </a:lnTo>
                  <a:lnTo>
                    <a:pt x="4285592" y="1295400"/>
                  </a:lnTo>
                  <a:close/>
                </a:path>
                <a:path extrusionOk="0" h="3452495" w="5085080">
                  <a:moveTo>
                    <a:pt x="4259221" y="1308100"/>
                  </a:moveTo>
                  <a:lnTo>
                    <a:pt x="4148714" y="1308100"/>
                  </a:lnTo>
                  <a:lnTo>
                    <a:pt x="4145294" y="1295400"/>
                  </a:lnTo>
                  <a:lnTo>
                    <a:pt x="4264016" y="1295400"/>
                  </a:lnTo>
                  <a:lnTo>
                    <a:pt x="4261517" y="1304280"/>
                  </a:lnTo>
                  <a:lnTo>
                    <a:pt x="4259221" y="1308100"/>
                  </a:lnTo>
                  <a:close/>
                </a:path>
                <a:path extrusionOk="0" h="3452495" w="5085080">
                  <a:moveTo>
                    <a:pt x="4261517" y="1304280"/>
                  </a:moveTo>
                  <a:lnTo>
                    <a:pt x="4264016" y="1295400"/>
                  </a:lnTo>
                  <a:lnTo>
                    <a:pt x="4266856" y="1295400"/>
                  </a:lnTo>
                  <a:lnTo>
                    <a:pt x="4261517" y="1304280"/>
                  </a:lnTo>
                  <a:close/>
                </a:path>
                <a:path extrusionOk="0" h="3452495" w="5085080">
                  <a:moveTo>
                    <a:pt x="4267973" y="1308100"/>
                  </a:moveTo>
                  <a:lnTo>
                    <a:pt x="4260443" y="1308100"/>
                  </a:lnTo>
                  <a:lnTo>
                    <a:pt x="4261517" y="1304280"/>
                  </a:lnTo>
                  <a:lnTo>
                    <a:pt x="4266856" y="1295400"/>
                  </a:lnTo>
                  <a:lnTo>
                    <a:pt x="4273775" y="1295400"/>
                  </a:lnTo>
                  <a:lnTo>
                    <a:pt x="4267973" y="1308100"/>
                  </a:lnTo>
                  <a:close/>
                </a:path>
                <a:path extrusionOk="0" h="3452495" w="5085080">
                  <a:moveTo>
                    <a:pt x="4248166" y="1320800"/>
                  </a:moveTo>
                  <a:lnTo>
                    <a:pt x="4169740" y="1320800"/>
                  </a:lnTo>
                  <a:lnTo>
                    <a:pt x="4168107" y="1308100"/>
                  </a:lnTo>
                  <a:lnTo>
                    <a:pt x="4252548" y="1308100"/>
                  </a:lnTo>
                  <a:lnTo>
                    <a:pt x="4248166" y="1320800"/>
                  </a:lnTo>
                  <a:close/>
                </a:path>
                <a:path extrusionOk="0" h="3452495" w="5085080">
                  <a:moveTo>
                    <a:pt x="4235141" y="1333500"/>
                  </a:moveTo>
                  <a:lnTo>
                    <a:pt x="4192141" y="1333500"/>
                  </a:lnTo>
                  <a:lnTo>
                    <a:pt x="4186911" y="1320800"/>
                  </a:lnTo>
                  <a:lnTo>
                    <a:pt x="4240027" y="1320800"/>
                  </a:lnTo>
                  <a:lnTo>
                    <a:pt x="4235141" y="1333500"/>
                  </a:lnTo>
                  <a:close/>
                </a:path>
                <a:path extrusionOk="0" h="3452495" w="5085080">
                  <a:moveTo>
                    <a:pt x="4215641" y="1346200"/>
                  </a:moveTo>
                  <a:lnTo>
                    <a:pt x="4210953" y="1346200"/>
                  </a:lnTo>
                  <a:lnTo>
                    <a:pt x="4206586" y="1333500"/>
                  </a:lnTo>
                  <a:lnTo>
                    <a:pt x="4219673" y="1333500"/>
                  </a:lnTo>
                  <a:lnTo>
                    <a:pt x="4215641" y="134620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1" name="Google Shape;121;p11"/>
            <p:cNvSpPr/>
            <p:nvPr/>
          </p:nvSpPr>
          <p:spPr>
            <a:xfrm>
              <a:off x="14061355" y="2400391"/>
              <a:ext cx="3131442" cy="763993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2" name="Google Shape;122;p11"/>
            <p:cNvSpPr/>
            <p:nvPr/>
          </p:nvSpPr>
          <p:spPr>
            <a:xfrm>
              <a:off x="1691612" y="2308716"/>
              <a:ext cx="10067909" cy="649604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23" name="Google Shape;123;p11"/>
          <p:cNvSpPr txBox="1"/>
          <p:nvPr>
            <p:ph type="title"/>
          </p:nvPr>
        </p:nvSpPr>
        <p:spPr>
          <a:xfrm>
            <a:off x="1016000" y="936946"/>
            <a:ext cx="6456680" cy="10083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6450"/>
              <a:t>Project Proposal</a:t>
            </a:r>
            <a:endParaRPr sz="64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7" name="Shape 127"/>
        <p:cNvGrpSpPr/>
        <p:nvPr/>
      </p:nvGrpSpPr>
      <p:grpSpPr>
        <a:xfrm>
          <a:off x="0" y="0"/>
          <a:ext cx="0" cy="0"/>
          <a:chOff x="0" y="0"/>
          <a:chExt cx="0" cy="0"/>
        </a:xfrm>
      </p:grpSpPr>
      <p:sp>
        <p:nvSpPr>
          <p:cNvPr id="128" name="Google Shape;128;p12"/>
          <p:cNvSpPr/>
          <p:nvPr/>
        </p:nvSpPr>
        <p:spPr>
          <a:xfrm>
            <a:off x="1858902" y="2308350"/>
            <a:ext cx="14925659" cy="752599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9" name="Google Shape;129;p12"/>
          <p:cNvSpPr txBox="1"/>
          <p:nvPr>
            <p:ph type="title"/>
          </p:nvPr>
        </p:nvSpPr>
        <p:spPr>
          <a:xfrm>
            <a:off x="1016000" y="965225"/>
            <a:ext cx="8439000" cy="905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5800">
                <a:solidFill>
                  <a:srgbClr val="1736B1"/>
                </a:solidFill>
                <a:latin typeface="Trebuchet MS"/>
                <a:ea typeface="Trebuchet MS"/>
                <a:cs typeface="Trebuchet MS"/>
                <a:sym typeface="Trebuchet MS"/>
              </a:rPr>
              <a:t>PROJECT ROADMAP</a:t>
            </a:r>
            <a:endParaRPr sz="5800">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3" name="Shape 133"/>
        <p:cNvGrpSpPr/>
        <p:nvPr/>
      </p:nvGrpSpPr>
      <p:grpSpPr>
        <a:xfrm>
          <a:off x="0" y="0"/>
          <a:ext cx="0" cy="0"/>
          <a:chOff x="0" y="0"/>
          <a:chExt cx="0" cy="0"/>
        </a:xfrm>
      </p:grpSpPr>
      <p:sp>
        <p:nvSpPr>
          <p:cNvPr id="134" name="Google Shape;134;p13"/>
          <p:cNvSpPr/>
          <p:nvPr/>
        </p:nvSpPr>
        <p:spPr>
          <a:xfrm>
            <a:off x="0" y="0"/>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solidFill>
            <a:srgbClr val="18181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5" name="Google Shape;135;p13"/>
          <p:cNvSpPr/>
          <p:nvPr/>
        </p:nvSpPr>
        <p:spPr>
          <a:xfrm>
            <a:off x="1028700" y="4933705"/>
            <a:ext cx="1257299" cy="12572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6" name="Google Shape;136;p13"/>
          <p:cNvSpPr txBox="1"/>
          <p:nvPr>
            <p:ph type="title"/>
          </p:nvPr>
        </p:nvSpPr>
        <p:spPr>
          <a:xfrm>
            <a:off x="1016000" y="971613"/>
            <a:ext cx="4364355" cy="124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8000">
                <a:solidFill>
                  <a:srgbClr val="AE6AAC"/>
                </a:solidFill>
              </a:rPr>
              <a:t>AGENDA</a:t>
            </a:r>
            <a:endParaRPr sz="8000"/>
          </a:p>
        </p:txBody>
      </p:sp>
      <p:sp>
        <p:nvSpPr>
          <p:cNvPr id="137" name="Google Shape;137;p13"/>
          <p:cNvSpPr txBox="1"/>
          <p:nvPr/>
        </p:nvSpPr>
        <p:spPr>
          <a:xfrm>
            <a:off x="1016000" y="6895831"/>
            <a:ext cx="4309745" cy="1111250"/>
          </a:xfrm>
          <a:prstGeom prst="rect">
            <a:avLst/>
          </a:prstGeom>
          <a:noFill/>
          <a:ln>
            <a:noFill/>
          </a:ln>
        </p:spPr>
        <p:txBody>
          <a:bodyPr anchorCtr="0" anchor="t" bIns="0" lIns="0" spcFirstLastPara="1" rIns="0" wrap="square" tIns="52700">
            <a:spAutoFit/>
          </a:bodyPr>
          <a:lstStyle/>
          <a:p>
            <a:pPr indent="0" lvl="0" marL="12700" marR="0" rtl="0" algn="l">
              <a:lnSpc>
                <a:spcPct val="100000"/>
              </a:lnSpc>
              <a:spcBef>
                <a:spcPts val="0"/>
              </a:spcBef>
              <a:spcAft>
                <a:spcPts val="0"/>
              </a:spcAft>
              <a:buNone/>
            </a:pPr>
            <a:r>
              <a:rPr lang="en-US" sz="3300">
                <a:solidFill>
                  <a:srgbClr val="FFFFFF"/>
                </a:solidFill>
                <a:latin typeface="Trebuchet MS"/>
                <a:ea typeface="Trebuchet MS"/>
                <a:cs typeface="Trebuchet MS"/>
                <a:sym typeface="Trebuchet MS"/>
              </a:rPr>
              <a:t>Project</a:t>
            </a:r>
            <a:endParaRPr sz="3300">
              <a:latin typeface="Trebuchet MS"/>
              <a:ea typeface="Trebuchet MS"/>
              <a:cs typeface="Trebuchet MS"/>
              <a:sym typeface="Trebuchet MS"/>
            </a:endParaRPr>
          </a:p>
          <a:p>
            <a:pPr indent="0" lvl="0" marL="12700" marR="0" rtl="0" algn="l">
              <a:lnSpc>
                <a:spcPct val="100000"/>
              </a:lnSpc>
              <a:spcBef>
                <a:spcPts val="315"/>
              </a:spcBef>
              <a:spcAft>
                <a:spcPts val="0"/>
              </a:spcAft>
              <a:buNone/>
            </a:pPr>
            <a:r>
              <a:rPr lang="en-US" sz="3300">
                <a:solidFill>
                  <a:srgbClr val="FFFFFF"/>
                </a:solidFill>
                <a:latin typeface="Trebuchet MS"/>
                <a:ea typeface="Trebuchet MS"/>
                <a:cs typeface="Trebuchet MS"/>
                <a:sym typeface="Trebuchet MS"/>
              </a:rPr>
              <a:t>Requirement Analysis</a:t>
            </a:r>
            <a:endParaRPr sz="3300">
              <a:latin typeface="Trebuchet MS"/>
              <a:ea typeface="Trebuchet MS"/>
              <a:cs typeface="Trebuchet MS"/>
              <a:sym typeface="Trebuchet MS"/>
            </a:endParaRPr>
          </a:p>
        </p:txBody>
      </p:sp>
      <p:sp>
        <p:nvSpPr>
          <p:cNvPr id="138" name="Google Shape;138;p13"/>
          <p:cNvSpPr txBox="1"/>
          <p:nvPr/>
        </p:nvSpPr>
        <p:spPr>
          <a:xfrm>
            <a:off x="1406239" y="5267144"/>
            <a:ext cx="502284" cy="558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3500">
                <a:solidFill>
                  <a:srgbClr val="FFFFFF"/>
                </a:solidFill>
                <a:latin typeface="Arial"/>
                <a:ea typeface="Arial"/>
                <a:cs typeface="Arial"/>
                <a:sym typeface="Arial"/>
              </a:rPr>
              <a:t>01</a:t>
            </a:r>
            <a:endParaRPr sz="3500">
              <a:latin typeface="Arial"/>
              <a:ea typeface="Arial"/>
              <a:cs typeface="Arial"/>
              <a:sym typeface="Arial"/>
            </a:endParaRPr>
          </a:p>
        </p:txBody>
      </p:sp>
      <p:sp>
        <p:nvSpPr>
          <p:cNvPr id="139" name="Google Shape;139;p13"/>
          <p:cNvSpPr txBox="1"/>
          <p:nvPr/>
        </p:nvSpPr>
        <p:spPr>
          <a:xfrm>
            <a:off x="6382065" y="6895831"/>
            <a:ext cx="3117215" cy="1111250"/>
          </a:xfrm>
          <a:prstGeom prst="rect">
            <a:avLst/>
          </a:prstGeom>
          <a:noFill/>
          <a:ln>
            <a:noFill/>
          </a:ln>
        </p:spPr>
        <p:txBody>
          <a:bodyPr anchorCtr="0" anchor="t" bIns="0" lIns="0" spcFirstLastPara="1" rIns="0" wrap="square" tIns="12050">
            <a:spAutoFit/>
          </a:bodyPr>
          <a:lstStyle/>
          <a:p>
            <a:pPr indent="0" lvl="0" marL="12700" marR="5080" rtl="0" algn="l">
              <a:lnSpc>
                <a:spcPct val="108000"/>
              </a:lnSpc>
              <a:spcBef>
                <a:spcPts val="0"/>
              </a:spcBef>
              <a:spcAft>
                <a:spcPts val="0"/>
              </a:spcAft>
              <a:buNone/>
            </a:pPr>
            <a:r>
              <a:rPr lang="en-US" sz="3300">
                <a:solidFill>
                  <a:srgbClr val="FFFFFF"/>
                </a:solidFill>
                <a:latin typeface="Trebuchet MS"/>
                <a:ea typeface="Trebuchet MS"/>
                <a:cs typeface="Trebuchet MS"/>
                <a:sym typeface="Trebuchet MS"/>
              </a:rPr>
              <a:t>Project  Implementation</a:t>
            </a:r>
            <a:endParaRPr sz="3300">
              <a:latin typeface="Trebuchet MS"/>
              <a:ea typeface="Trebuchet MS"/>
              <a:cs typeface="Trebuchet MS"/>
              <a:sym typeface="Trebuchet MS"/>
            </a:endParaRPr>
          </a:p>
        </p:txBody>
      </p:sp>
      <p:sp>
        <p:nvSpPr>
          <p:cNvPr id="140" name="Google Shape;140;p13"/>
          <p:cNvSpPr txBox="1"/>
          <p:nvPr/>
        </p:nvSpPr>
        <p:spPr>
          <a:xfrm>
            <a:off x="12186157" y="6895831"/>
            <a:ext cx="2929255" cy="1111250"/>
          </a:xfrm>
          <a:prstGeom prst="rect">
            <a:avLst/>
          </a:prstGeom>
          <a:noFill/>
          <a:ln>
            <a:noFill/>
          </a:ln>
        </p:spPr>
        <p:txBody>
          <a:bodyPr anchorCtr="0" anchor="t" bIns="0" lIns="0" spcFirstLastPara="1" rIns="0" wrap="square" tIns="12050">
            <a:spAutoFit/>
          </a:bodyPr>
          <a:lstStyle/>
          <a:p>
            <a:pPr indent="0" lvl="0" marL="12700" marR="5080" rtl="0" algn="l">
              <a:lnSpc>
                <a:spcPct val="108000"/>
              </a:lnSpc>
              <a:spcBef>
                <a:spcPts val="0"/>
              </a:spcBef>
              <a:spcAft>
                <a:spcPts val="0"/>
              </a:spcAft>
              <a:buNone/>
            </a:pPr>
            <a:r>
              <a:rPr lang="en-US" sz="3300">
                <a:solidFill>
                  <a:srgbClr val="FFFFFF"/>
                </a:solidFill>
                <a:latin typeface="Trebuchet MS"/>
                <a:ea typeface="Trebuchet MS"/>
                <a:cs typeface="Trebuchet MS"/>
                <a:sym typeface="Trebuchet MS"/>
              </a:rPr>
              <a:t>Project  Demonstration</a:t>
            </a:r>
            <a:endParaRPr sz="3300">
              <a:latin typeface="Trebuchet MS"/>
              <a:ea typeface="Trebuchet MS"/>
              <a:cs typeface="Trebuchet MS"/>
              <a:sym typeface="Trebuchet MS"/>
            </a:endParaRPr>
          </a:p>
        </p:txBody>
      </p:sp>
      <p:sp>
        <p:nvSpPr>
          <p:cNvPr id="141" name="Google Shape;141;p13"/>
          <p:cNvSpPr/>
          <p:nvPr/>
        </p:nvSpPr>
        <p:spPr>
          <a:xfrm>
            <a:off x="6394765" y="4933705"/>
            <a:ext cx="1257299" cy="125729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2" name="Google Shape;142;p13"/>
          <p:cNvSpPr txBox="1"/>
          <p:nvPr/>
        </p:nvSpPr>
        <p:spPr>
          <a:xfrm>
            <a:off x="6726334" y="5267144"/>
            <a:ext cx="594360" cy="558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3500">
                <a:solidFill>
                  <a:srgbClr val="FFFFFF"/>
                </a:solidFill>
                <a:latin typeface="Arial"/>
                <a:ea typeface="Arial"/>
                <a:cs typeface="Arial"/>
                <a:sym typeface="Arial"/>
              </a:rPr>
              <a:t>02</a:t>
            </a:r>
            <a:endParaRPr sz="3500">
              <a:latin typeface="Arial"/>
              <a:ea typeface="Arial"/>
              <a:cs typeface="Arial"/>
              <a:sym typeface="Arial"/>
            </a:endParaRPr>
          </a:p>
        </p:txBody>
      </p:sp>
      <p:sp>
        <p:nvSpPr>
          <p:cNvPr id="143" name="Google Shape;143;p13"/>
          <p:cNvSpPr/>
          <p:nvPr/>
        </p:nvSpPr>
        <p:spPr>
          <a:xfrm>
            <a:off x="12198857" y="4933705"/>
            <a:ext cx="1257299" cy="125729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4" name="Google Shape;144;p13"/>
          <p:cNvSpPr txBox="1"/>
          <p:nvPr/>
        </p:nvSpPr>
        <p:spPr>
          <a:xfrm>
            <a:off x="12523729" y="5267144"/>
            <a:ext cx="607695" cy="558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3500">
                <a:solidFill>
                  <a:srgbClr val="FFFFFF"/>
                </a:solidFill>
                <a:latin typeface="Arial"/>
                <a:ea typeface="Arial"/>
                <a:cs typeface="Arial"/>
                <a:sym typeface="Arial"/>
              </a:rPr>
              <a:t>03</a:t>
            </a:r>
            <a:endParaRPr sz="3500">
              <a:latin typeface="Arial"/>
              <a:ea typeface="Arial"/>
              <a:cs typeface="Arial"/>
              <a:sym typeface="Arial"/>
            </a:endParaRPr>
          </a:p>
        </p:txBody>
      </p:sp>
      <p:sp>
        <p:nvSpPr>
          <p:cNvPr id="145" name="Google Shape;145;p13"/>
          <p:cNvSpPr/>
          <p:nvPr/>
        </p:nvSpPr>
        <p:spPr>
          <a:xfrm>
            <a:off x="5712488" y="4933803"/>
            <a:ext cx="0" cy="4324985"/>
          </a:xfrm>
          <a:custGeom>
            <a:rect b="b" l="l" r="r" t="t"/>
            <a:pathLst>
              <a:path extrusionOk="0" h="4324984" w="120000">
                <a:moveTo>
                  <a:pt x="0" y="4324435"/>
                </a:moveTo>
                <a:lnTo>
                  <a:pt x="0" y="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6" name="Google Shape;146;p13"/>
          <p:cNvSpPr/>
          <p:nvPr/>
        </p:nvSpPr>
        <p:spPr>
          <a:xfrm>
            <a:off x="11290615" y="4943311"/>
            <a:ext cx="0" cy="4315460"/>
          </a:xfrm>
          <a:custGeom>
            <a:rect b="b" l="l" r="r" t="t"/>
            <a:pathLst>
              <a:path extrusionOk="0" h="4315459" w="120000">
                <a:moveTo>
                  <a:pt x="0" y="4314927"/>
                </a:moveTo>
                <a:lnTo>
                  <a:pt x="0" y="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0" name="Shape 150"/>
        <p:cNvGrpSpPr/>
        <p:nvPr/>
      </p:nvGrpSpPr>
      <p:grpSpPr>
        <a:xfrm>
          <a:off x="0" y="0"/>
          <a:ext cx="0" cy="0"/>
          <a:chOff x="0" y="0"/>
          <a:chExt cx="0" cy="0"/>
        </a:xfrm>
      </p:grpSpPr>
      <p:sp>
        <p:nvSpPr>
          <p:cNvPr id="151" name="Google Shape;151;p14"/>
          <p:cNvSpPr/>
          <p:nvPr/>
        </p:nvSpPr>
        <p:spPr>
          <a:xfrm>
            <a:off x="0" y="0"/>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solidFill>
            <a:srgbClr val="18181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2" name="Google Shape;152;p14"/>
          <p:cNvSpPr/>
          <p:nvPr/>
        </p:nvSpPr>
        <p:spPr>
          <a:xfrm>
            <a:off x="3635623" y="6590293"/>
            <a:ext cx="3324240" cy="177164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153" name="Google Shape;153;p14"/>
          <p:cNvGrpSpPr/>
          <p:nvPr/>
        </p:nvGrpSpPr>
        <p:grpSpPr>
          <a:xfrm>
            <a:off x="1316375" y="7535444"/>
            <a:ext cx="2319401" cy="190498"/>
            <a:chOff x="1316375" y="7535444"/>
            <a:chExt cx="2319401" cy="190498"/>
          </a:xfrm>
        </p:grpSpPr>
        <p:sp>
          <p:nvSpPr>
            <p:cNvPr id="154" name="Google Shape;154;p14"/>
            <p:cNvSpPr/>
            <p:nvPr/>
          </p:nvSpPr>
          <p:spPr>
            <a:xfrm>
              <a:off x="1316375" y="7630876"/>
              <a:ext cx="2176780" cy="16510"/>
            </a:xfrm>
            <a:custGeom>
              <a:rect b="b" l="l" r="r" t="t"/>
              <a:pathLst>
                <a:path extrusionOk="0" h="16509" w="2176779">
                  <a:moveTo>
                    <a:pt x="0" y="16074"/>
                  </a:moveTo>
                  <a:lnTo>
                    <a:pt x="2176522" y="0"/>
                  </a:lnTo>
                </a:path>
              </a:pathLst>
            </a:custGeom>
            <a:noFill/>
            <a:ln cap="flat" cmpd="sng" w="476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5" name="Google Shape;155;p14"/>
            <p:cNvSpPr/>
            <p:nvPr/>
          </p:nvSpPr>
          <p:spPr>
            <a:xfrm>
              <a:off x="3492368" y="7535444"/>
              <a:ext cx="143408" cy="19049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156" name="Google Shape;156;p14"/>
          <p:cNvGrpSpPr/>
          <p:nvPr/>
        </p:nvGrpSpPr>
        <p:grpSpPr>
          <a:xfrm>
            <a:off x="6980310" y="7502443"/>
            <a:ext cx="6196106" cy="190480"/>
            <a:chOff x="6980310" y="7502443"/>
            <a:chExt cx="6196106" cy="190480"/>
          </a:xfrm>
        </p:grpSpPr>
        <p:sp>
          <p:nvSpPr>
            <p:cNvPr id="157" name="Google Shape;157;p14"/>
            <p:cNvSpPr/>
            <p:nvPr/>
          </p:nvSpPr>
          <p:spPr>
            <a:xfrm>
              <a:off x="6980310" y="7597767"/>
              <a:ext cx="6053455" cy="17145"/>
            </a:xfrm>
            <a:custGeom>
              <a:rect b="b" l="l" r="r" t="t"/>
              <a:pathLst>
                <a:path extrusionOk="0" h="17145" w="6053455">
                  <a:moveTo>
                    <a:pt x="0" y="16832"/>
                  </a:moveTo>
                  <a:lnTo>
                    <a:pt x="6053289" y="0"/>
                  </a:lnTo>
                </a:path>
              </a:pathLst>
            </a:custGeom>
            <a:noFill/>
            <a:ln cap="flat" cmpd="sng" w="476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8" name="Google Shape;158;p14"/>
            <p:cNvSpPr/>
            <p:nvPr/>
          </p:nvSpPr>
          <p:spPr>
            <a:xfrm>
              <a:off x="13033414" y="7502443"/>
              <a:ext cx="143002" cy="19048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59" name="Google Shape;159;p14"/>
          <p:cNvSpPr/>
          <p:nvPr/>
        </p:nvSpPr>
        <p:spPr>
          <a:xfrm>
            <a:off x="14177831" y="8363346"/>
            <a:ext cx="3762389" cy="1295399"/>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0" name="Google Shape;160;p14"/>
          <p:cNvSpPr txBox="1"/>
          <p:nvPr>
            <p:ph type="title"/>
          </p:nvPr>
        </p:nvSpPr>
        <p:spPr>
          <a:xfrm>
            <a:off x="1016000" y="971613"/>
            <a:ext cx="7850505" cy="124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8000">
                <a:solidFill>
                  <a:srgbClr val="FFFFFF"/>
                </a:solidFill>
              </a:rPr>
              <a:t>Project Analysis</a:t>
            </a:r>
            <a:endParaRPr sz="8000"/>
          </a:p>
        </p:txBody>
      </p:sp>
      <p:sp>
        <p:nvSpPr>
          <p:cNvPr id="161" name="Google Shape;161;p14"/>
          <p:cNvSpPr txBox="1"/>
          <p:nvPr/>
        </p:nvSpPr>
        <p:spPr>
          <a:xfrm>
            <a:off x="1100076" y="2365103"/>
            <a:ext cx="14132559" cy="3644265"/>
          </a:xfrm>
          <a:prstGeom prst="rect">
            <a:avLst/>
          </a:prstGeom>
          <a:noFill/>
          <a:ln>
            <a:noFill/>
          </a:ln>
        </p:spPr>
        <p:txBody>
          <a:bodyPr anchorCtr="0" anchor="t" bIns="0" lIns="0" spcFirstLastPara="1" rIns="0" wrap="square" tIns="294625">
            <a:spAutoFit/>
          </a:bodyPr>
          <a:lstStyle/>
          <a:p>
            <a:pPr indent="0" lvl="0" marL="118110" marR="0" rtl="0" algn="l">
              <a:lnSpc>
                <a:spcPct val="100000"/>
              </a:lnSpc>
              <a:spcBef>
                <a:spcPts val="0"/>
              </a:spcBef>
              <a:spcAft>
                <a:spcPts val="0"/>
              </a:spcAft>
              <a:buNone/>
            </a:pPr>
            <a:r>
              <a:rPr lang="en-US" sz="3400">
                <a:solidFill>
                  <a:srgbClr val="FFFFFF"/>
                </a:solidFill>
                <a:latin typeface="Arial"/>
                <a:ea typeface="Arial"/>
                <a:cs typeface="Arial"/>
                <a:sym typeface="Arial"/>
              </a:rPr>
              <a:t>Data Format</a:t>
            </a:r>
            <a:endParaRPr sz="3400">
              <a:latin typeface="Arial"/>
              <a:ea typeface="Arial"/>
              <a:cs typeface="Arial"/>
              <a:sym typeface="Arial"/>
            </a:endParaRPr>
          </a:p>
          <a:p>
            <a:pPr indent="-518159" lvl="0" marL="709930" marR="0" rtl="0" algn="l">
              <a:lnSpc>
                <a:spcPct val="100000"/>
              </a:lnSpc>
              <a:spcBef>
                <a:spcPts val="1965"/>
              </a:spcBef>
              <a:spcAft>
                <a:spcPts val="0"/>
              </a:spcAft>
              <a:buClr>
                <a:srgbClr val="FFFFFF"/>
              </a:buClr>
              <a:buSzPts val="3000"/>
              <a:buFont typeface="Arial"/>
              <a:buAutoNum type="arabicPeriod"/>
            </a:pPr>
            <a:r>
              <a:rPr lang="en-US" sz="3000">
                <a:solidFill>
                  <a:srgbClr val="FFFFFF"/>
                </a:solidFill>
                <a:latin typeface="Arial"/>
                <a:ea typeface="Arial"/>
                <a:cs typeface="Arial"/>
                <a:sym typeface="Arial"/>
              </a:rPr>
              <a:t>Student Photography Set: Collecting 10	photos in advance per student</a:t>
            </a:r>
            <a:endParaRPr sz="3000">
              <a:latin typeface="Arial"/>
              <a:ea typeface="Arial"/>
              <a:cs typeface="Arial"/>
              <a:sym typeface="Arial"/>
            </a:endParaRPr>
          </a:p>
          <a:p>
            <a:pPr indent="-190500" lvl="0" marL="192405" marR="5080" rtl="0" algn="l">
              <a:lnSpc>
                <a:spcPct val="140000"/>
              </a:lnSpc>
              <a:spcBef>
                <a:spcPts val="240"/>
              </a:spcBef>
              <a:spcAft>
                <a:spcPts val="0"/>
              </a:spcAft>
              <a:buClr>
                <a:srgbClr val="FFFFFF"/>
              </a:buClr>
              <a:buSzPts val="3000"/>
              <a:buFont typeface="Arial"/>
              <a:buAutoNum type="arabicPeriod"/>
            </a:pPr>
            <a:r>
              <a:rPr lang="en-US" sz="3000">
                <a:solidFill>
                  <a:srgbClr val="FFFFFF"/>
                </a:solidFill>
                <a:latin typeface="Arial"/>
                <a:ea typeface="Arial"/>
                <a:cs typeface="Arial"/>
                <a:sym typeface="Arial"/>
              </a:rPr>
              <a:t>Image captured during students participating on Zoom Class: Using record  function of Zoom application</a:t>
            </a:r>
            <a:endParaRPr sz="3000">
              <a:latin typeface="Arial"/>
              <a:ea typeface="Arial"/>
              <a:cs typeface="Arial"/>
              <a:sym typeface="Arial"/>
            </a:endParaRPr>
          </a:p>
          <a:p>
            <a:pPr indent="0" lvl="0" marL="0" marR="0" rtl="0" algn="l">
              <a:lnSpc>
                <a:spcPct val="100000"/>
              </a:lnSpc>
              <a:spcBef>
                <a:spcPts val="25"/>
              </a:spcBef>
              <a:spcAft>
                <a:spcPts val="0"/>
              </a:spcAft>
              <a:buNone/>
            </a:pPr>
            <a:r>
              <a:t/>
            </a:r>
            <a:endParaRPr sz="2850">
              <a:latin typeface="Arial"/>
              <a:ea typeface="Arial"/>
              <a:cs typeface="Arial"/>
              <a:sym typeface="Arial"/>
            </a:endParaRPr>
          </a:p>
          <a:p>
            <a:pPr indent="0" lvl="0" marL="12700" marR="0" rtl="0" algn="l">
              <a:lnSpc>
                <a:spcPct val="100000"/>
              </a:lnSpc>
              <a:spcBef>
                <a:spcPts val="0"/>
              </a:spcBef>
              <a:spcAft>
                <a:spcPts val="0"/>
              </a:spcAft>
              <a:buNone/>
            </a:pPr>
            <a:r>
              <a:rPr lang="en-US" sz="3400">
                <a:solidFill>
                  <a:srgbClr val="FFFFFF"/>
                </a:solidFill>
                <a:latin typeface="Arial"/>
                <a:ea typeface="Arial"/>
                <a:cs typeface="Arial"/>
                <a:sym typeface="Arial"/>
              </a:rPr>
              <a:t>Requirements</a:t>
            </a:r>
            <a:endParaRPr sz="3400">
              <a:latin typeface="Arial"/>
              <a:ea typeface="Arial"/>
              <a:cs typeface="Arial"/>
              <a:sym typeface="Arial"/>
            </a:endParaRPr>
          </a:p>
        </p:txBody>
      </p:sp>
      <p:sp>
        <p:nvSpPr>
          <p:cNvPr id="162" name="Google Shape;162;p14"/>
          <p:cNvSpPr txBox="1"/>
          <p:nvPr/>
        </p:nvSpPr>
        <p:spPr>
          <a:xfrm>
            <a:off x="1334769" y="6567336"/>
            <a:ext cx="1217930" cy="67246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4250">
                <a:solidFill>
                  <a:srgbClr val="FFFFFF"/>
                </a:solidFill>
                <a:latin typeface="Arial"/>
                <a:ea typeface="Arial"/>
                <a:cs typeface="Arial"/>
                <a:sym typeface="Arial"/>
              </a:rPr>
              <a:t>Data</a:t>
            </a:r>
            <a:endParaRPr sz="4250">
              <a:latin typeface="Arial"/>
              <a:ea typeface="Arial"/>
              <a:cs typeface="Arial"/>
              <a:sym typeface="Arial"/>
            </a:endParaRPr>
          </a:p>
        </p:txBody>
      </p:sp>
      <p:sp>
        <p:nvSpPr>
          <p:cNvPr id="163" name="Google Shape;163;p14"/>
          <p:cNvSpPr txBox="1"/>
          <p:nvPr/>
        </p:nvSpPr>
        <p:spPr>
          <a:xfrm>
            <a:off x="7429083" y="6567336"/>
            <a:ext cx="5458460" cy="67246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4250">
                <a:solidFill>
                  <a:srgbClr val="FFFFFF"/>
                </a:solidFill>
                <a:latin typeface="Arial"/>
                <a:ea typeface="Arial"/>
                <a:cs typeface="Arial"/>
                <a:sym typeface="Arial"/>
              </a:rPr>
              <a:t>Authentication Result</a:t>
            </a:r>
            <a:endParaRPr sz="4250">
              <a:latin typeface="Arial"/>
              <a:ea typeface="Arial"/>
              <a:cs typeface="Arial"/>
              <a:sym typeface="Arial"/>
            </a:endParaRPr>
          </a:p>
        </p:txBody>
      </p:sp>
      <p:sp>
        <p:nvSpPr>
          <p:cNvPr id="164" name="Google Shape;164;p14"/>
          <p:cNvSpPr txBox="1"/>
          <p:nvPr/>
        </p:nvSpPr>
        <p:spPr>
          <a:xfrm>
            <a:off x="1334769" y="8582659"/>
            <a:ext cx="12674601" cy="1282700"/>
          </a:xfrm>
          <a:prstGeom prst="rect">
            <a:avLst/>
          </a:prstGeom>
          <a:noFill/>
          <a:ln>
            <a:noFill/>
          </a:ln>
        </p:spPr>
        <p:txBody>
          <a:bodyPr anchorCtr="0" anchor="t" bIns="0" lIns="0" spcFirstLastPara="1" rIns="0" wrap="square" tIns="12700">
            <a:spAutoFit/>
          </a:bodyPr>
          <a:lstStyle/>
          <a:p>
            <a:pPr indent="0" lvl="0" marL="12700" marR="5080" rtl="0" algn="just">
              <a:lnSpc>
                <a:spcPct val="114599"/>
              </a:lnSpc>
              <a:spcBef>
                <a:spcPts val="0"/>
              </a:spcBef>
              <a:spcAft>
                <a:spcPts val="0"/>
              </a:spcAft>
              <a:buNone/>
            </a:pPr>
            <a:r>
              <a:rPr lang="en-US" sz="2400">
                <a:solidFill>
                  <a:srgbClr val="FFFFFF"/>
                </a:solidFill>
                <a:latin typeface="Arial"/>
                <a:ea typeface="Arial"/>
                <a:cs typeface="Arial"/>
                <a:sym typeface="Arial"/>
              </a:rPr>
              <a:t>From student photography set and images captured during students participating on  Zoom Class, the application need to detect face area and compare facial representations  to conclude that students participated in Zoom class or not</a:t>
            </a:r>
            <a:endParaRPr sz="24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8" name="Shape 168"/>
        <p:cNvGrpSpPr/>
        <p:nvPr/>
      </p:nvGrpSpPr>
      <p:grpSpPr>
        <a:xfrm>
          <a:off x="0" y="0"/>
          <a:ext cx="0" cy="0"/>
          <a:chOff x="0" y="0"/>
          <a:chExt cx="0" cy="0"/>
        </a:xfrm>
      </p:grpSpPr>
      <p:sp>
        <p:nvSpPr>
          <p:cNvPr id="169" name="Google Shape;169;p15"/>
          <p:cNvSpPr/>
          <p:nvPr/>
        </p:nvSpPr>
        <p:spPr>
          <a:xfrm>
            <a:off x="0" y="5"/>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solidFill>
            <a:srgbClr val="18181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0" name="Google Shape;170;p15"/>
          <p:cNvSpPr/>
          <p:nvPr/>
        </p:nvSpPr>
        <p:spPr>
          <a:xfrm>
            <a:off x="2820378" y="2923705"/>
            <a:ext cx="12649199" cy="440054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1" name="Google Shape;171;p15"/>
          <p:cNvSpPr txBox="1"/>
          <p:nvPr>
            <p:ph type="title"/>
          </p:nvPr>
        </p:nvSpPr>
        <p:spPr>
          <a:xfrm>
            <a:off x="1016000" y="971619"/>
            <a:ext cx="7850505" cy="124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8000">
                <a:solidFill>
                  <a:srgbClr val="FFFFFF"/>
                </a:solidFill>
              </a:rPr>
              <a:t>Project Analysis</a:t>
            </a:r>
            <a:endParaRPr sz="8000"/>
          </a:p>
        </p:txBody>
      </p:sp>
      <p:sp>
        <p:nvSpPr>
          <p:cNvPr id="172" name="Google Shape;172;p15"/>
          <p:cNvSpPr txBox="1"/>
          <p:nvPr/>
        </p:nvSpPr>
        <p:spPr>
          <a:xfrm>
            <a:off x="3969725" y="7939923"/>
            <a:ext cx="9947275" cy="543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400">
                <a:solidFill>
                  <a:srgbClr val="FFFFFF"/>
                </a:solidFill>
                <a:latin typeface="Arial"/>
                <a:ea typeface="Arial"/>
                <a:cs typeface="Arial"/>
                <a:sym typeface="Arial"/>
              </a:rPr>
              <a:t>Each student, 10 images are collected in advance</a:t>
            </a:r>
            <a:endParaRPr sz="3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