
<file path=[Content_Types].xml><?xml version="1.0" encoding="utf-8"?>
<Types xmlns="http://schemas.openxmlformats.org/package/2006/content-types">
  <Default Extension="avi" ContentType="video/x-msvideo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9" r:id="rId4"/>
    <p:sldId id="299" r:id="rId5"/>
    <p:sldId id="311" r:id="rId6"/>
    <p:sldId id="296" r:id="rId7"/>
    <p:sldId id="297" r:id="rId8"/>
    <p:sldId id="282" r:id="rId9"/>
    <p:sldId id="300" r:id="rId10"/>
    <p:sldId id="310" r:id="rId11"/>
    <p:sldId id="307" r:id="rId12"/>
    <p:sldId id="301" r:id="rId13"/>
    <p:sldId id="305" r:id="rId14"/>
    <p:sldId id="308" r:id="rId15"/>
    <p:sldId id="304" r:id="rId16"/>
    <p:sldId id="303" r:id="rId17"/>
    <p:sldId id="309" r:id="rId18"/>
    <p:sldId id="285" r:id="rId19"/>
    <p:sldId id="27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52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305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839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454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97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70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90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160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35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487680" y="1991825"/>
            <a:ext cx="830275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Combining Video Class Solution with Face Recognition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2AF72-B738-43CC-97EE-AF832CD4B104}"/>
              </a:ext>
            </a:extLst>
          </p:cNvPr>
          <p:cNvSpPr txBox="1"/>
          <p:nvPr/>
        </p:nvSpPr>
        <p:spPr>
          <a:xfrm>
            <a:off x="316005" y="4652683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Student: Vo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Thi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Tuong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Vi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6DC19-3EC4-4434-ABD6-B973CBC28F15}"/>
              </a:ext>
            </a:extLst>
          </p:cNvPr>
          <p:cNvSpPr txBox="1"/>
          <p:nvPr/>
        </p:nvSpPr>
        <p:spPr>
          <a:xfrm>
            <a:off x="7588623" y="4625790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2021-12-09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A772C-EE83-48BF-BADE-6AAABFCB7817}"/>
              </a:ext>
            </a:extLst>
          </p:cNvPr>
          <p:cNvSpPr txBox="1"/>
          <p:nvPr/>
        </p:nvSpPr>
        <p:spPr>
          <a:xfrm>
            <a:off x="3847813" y="149086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Report</a:t>
            </a: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2373407" y="293106"/>
            <a:ext cx="6443296" cy="3088830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38E5561-ECB0-44CE-AD99-86E82D75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2" y="460532"/>
            <a:ext cx="5008447" cy="25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8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2373407" y="293106"/>
            <a:ext cx="6443296" cy="3088830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5C778-20AC-42F6-8637-99B3B6C4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52" y="491106"/>
            <a:ext cx="4990324" cy="25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8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2373407" y="293106"/>
            <a:ext cx="6443296" cy="3088830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365B62C-E400-4820-810F-8A6E5FA9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993" y="484508"/>
            <a:ext cx="4977136" cy="25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7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2373407" y="293106"/>
            <a:ext cx="6443296" cy="3088830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DDBBF2-8AFC-4117-A822-51D9C965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55" y="471521"/>
            <a:ext cx="4993745" cy="26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8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2373407" y="293106"/>
            <a:ext cx="6443296" cy="3088830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BDF1534-4ADF-435D-BF9C-EDB615CAE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78" y="503827"/>
            <a:ext cx="4959952" cy="25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4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2373407" y="293106"/>
            <a:ext cx="6443296" cy="3088830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7EF13F-E7AF-4D7E-B0B8-444EFBDCA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46" y="458915"/>
            <a:ext cx="4994687" cy="261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8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2373407" y="293106"/>
            <a:ext cx="6443296" cy="3088830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B52AF1-88A7-4AE2-A884-6AD09104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994" y="493741"/>
            <a:ext cx="4983677" cy="25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6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2373407" y="293106"/>
            <a:ext cx="6443296" cy="3088830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CD638A-86FC-4B21-BF50-FBBC4923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733" y="475929"/>
            <a:ext cx="5006568" cy="260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4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Schedule</a:t>
            </a:r>
            <a:endParaRPr dirty="0"/>
          </a:p>
        </p:txBody>
      </p:sp>
      <p:sp>
        <p:nvSpPr>
          <p:cNvPr id="698" name="Google Shape;69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699" name="Google Shape;699;p40"/>
          <p:cNvGraphicFramePr/>
          <p:nvPr>
            <p:extLst>
              <p:ext uri="{D42A27DB-BD31-4B8C-83A1-F6EECF244321}">
                <p14:modId xmlns:p14="http://schemas.microsoft.com/office/powerpoint/2010/main" val="3562399696"/>
              </p:ext>
            </p:extLst>
          </p:nvPr>
        </p:nvGraphicFramePr>
        <p:xfrm>
          <a:off x="1108900" y="1564481"/>
          <a:ext cx="6308405" cy="3244145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89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945">
                  <a:extLst>
                    <a:ext uri="{9D8B030D-6E8A-4147-A177-3AD203B41FA5}">
                      <a16:colId xmlns:a16="http://schemas.microsoft.com/office/drawing/2014/main" val="2754730243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1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</a:t>
                      </a: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</a:t>
                      </a:r>
                      <a:endParaRPr sz="800"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Topic selection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Survey papers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Data collection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Data pre-processing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Model and training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Evaluaton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Conduct system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" altLang="ko-KR"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Report</a:t>
                      </a:r>
                      <a:endParaRPr sz="800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ko-KR" sz="800" dirty="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6755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 for your attention!</a:t>
            </a:r>
            <a:endParaRPr sz="4400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Instructions for this project</a:t>
            </a:r>
            <a:endParaRPr dirty="0"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Task objectives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Facial recognition solutions are applied to certify students who participated in classes, tests, and quizzes of video class solutions such as ZOOM and KHUB-media developed by the headquarters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Available data</a:t>
            </a:r>
            <a:endParaRPr sz="1100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Collect photos of students in advance and compare them with facial images captured during class participation in ZOOM, etc.</a:t>
            </a: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Company name: </a:t>
            </a:r>
            <a:r>
              <a:rPr lang="ko-KR" altLang="en-US" b="1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㈜ 케이테크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https://www.knowledgetech.co.kr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 Face Recognition Attendance System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6515E-355A-49FC-B7D8-9A7AEF28A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86580-159A-4F7A-91F2-B1F037B60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Google Shape;697;p40">
            <a:extLst>
              <a:ext uri="{FF2B5EF4-FFF2-40B4-BE49-F238E27FC236}">
                <a16:creationId xmlns:a16="http://schemas.microsoft.com/office/drawing/2014/main" id="{1733B995-17EE-4268-B8B6-2786C155059B}"/>
              </a:ext>
            </a:extLst>
          </p:cNvPr>
          <p:cNvSpPr txBox="1">
            <a:spLocks/>
          </p:cNvSpPr>
          <p:nvPr/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Face Recognition Process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6CCE42-EBD8-4257-8847-B0BEF01F5536}"/>
              </a:ext>
            </a:extLst>
          </p:cNvPr>
          <p:cNvSpPr/>
          <p:nvPr/>
        </p:nvSpPr>
        <p:spPr>
          <a:xfrm>
            <a:off x="1850065" y="2232837"/>
            <a:ext cx="10526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 Detection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FD081A-6BAC-4035-857B-4C3A29AC111C}"/>
              </a:ext>
            </a:extLst>
          </p:cNvPr>
          <p:cNvSpPr/>
          <p:nvPr/>
        </p:nvSpPr>
        <p:spPr>
          <a:xfrm>
            <a:off x="3141594" y="2232837"/>
            <a:ext cx="10526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 Alignment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39743-D0A2-4D07-AECD-190D0789A63C}"/>
              </a:ext>
            </a:extLst>
          </p:cNvPr>
          <p:cNvSpPr/>
          <p:nvPr/>
        </p:nvSpPr>
        <p:spPr>
          <a:xfrm>
            <a:off x="4412840" y="2232837"/>
            <a:ext cx="10526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 Extraction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DD1B3-8842-4A05-802D-94D3FFF30F7A}"/>
              </a:ext>
            </a:extLst>
          </p:cNvPr>
          <p:cNvSpPr/>
          <p:nvPr/>
        </p:nvSpPr>
        <p:spPr>
          <a:xfrm>
            <a:off x="5673453" y="2232837"/>
            <a:ext cx="10526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 Matching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2D889-A246-4F5A-99EB-0DC8DB680B3F}"/>
              </a:ext>
            </a:extLst>
          </p:cNvPr>
          <p:cNvSpPr/>
          <p:nvPr/>
        </p:nvSpPr>
        <p:spPr>
          <a:xfrm>
            <a:off x="5673453" y="3456374"/>
            <a:ext cx="10526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 of Enrolled Users</a:t>
            </a:r>
            <a:endParaRPr lang="ko-KR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82EBBE-25DA-4EB4-83D8-168C81911060}"/>
              </a:ext>
            </a:extLst>
          </p:cNvPr>
          <p:cNvCxnSpPr>
            <a:endCxn id="5" idx="1"/>
          </p:cNvCxnSpPr>
          <p:nvPr/>
        </p:nvCxnSpPr>
        <p:spPr>
          <a:xfrm>
            <a:off x="946298" y="2690037"/>
            <a:ext cx="903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8B96C2-A254-4CD1-A642-B770271A4A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02688" y="2690037"/>
            <a:ext cx="238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17BCE-BA67-424F-BFF0-13E1F6983E2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94217" y="2690037"/>
            <a:ext cx="218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F660FB-30A6-47C9-8141-C33328A7748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65463" y="2690037"/>
            <a:ext cx="207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2E188A-F93B-4F10-8E3E-22E4FD1A8C58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6199765" y="3147237"/>
            <a:ext cx="0" cy="30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F9B428-93CE-499F-ADE4-F48A5753896E}"/>
              </a:ext>
            </a:extLst>
          </p:cNvPr>
          <p:cNvCxnSpPr/>
          <p:nvPr/>
        </p:nvCxnSpPr>
        <p:spPr>
          <a:xfrm>
            <a:off x="6726076" y="2690037"/>
            <a:ext cx="903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EADBEC-EC49-4025-9EF7-F28C4224CAB2}"/>
              </a:ext>
            </a:extLst>
          </p:cNvPr>
          <p:cNvSpPr txBox="1"/>
          <p:nvPr/>
        </p:nvSpPr>
        <p:spPr>
          <a:xfrm>
            <a:off x="6818402" y="230754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Face ID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8AF287-D23A-43A7-B00E-CD433344B053}"/>
              </a:ext>
            </a:extLst>
          </p:cNvPr>
          <p:cNvSpPr txBox="1"/>
          <p:nvPr/>
        </p:nvSpPr>
        <p:spPr>
          <a:xfrm>
            <a:off x="636614" y="229957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Image/Video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5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86580-159A-4F7A-91F2-B1F037B60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Google Shape;697;p40">
            <a:extLst>
              <a:ext uri="{FF2B5EF4-FFF2-40B4-BE49-F238E27FC236}">
                <a16:creationId xmlns:a16="http://schemas.microsoft.com/office/drawing/2014/main" id="{1733B995-17EE-4268-B8B6-2786C155059B}"/>
              </a:ext>
            </a:extLst>
          </p:cNvPr>
          <p:cNvSpPr txBox="1">
            <a:spLocks/>
          </p:cNvSpPr>
          <p:nvPr/>
        </p:nvSpPr>
        <p:spPr>
          <a:xfrm>
            <a:off x="1732700" y="821200"/>
            <a:ext cx="6718776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FlowWork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Flow of the face recognition methodology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4DB6B-8848-4E45-9ECC-F4E1BB6F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05" y="1817729"/>
            <a:ext cx="3959336" cy="28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4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B95ECF-99CC-42DB-9484-73E078BD1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83E9EE-F854-4FE5-9D64-078ACDA5E20B}"/>
              </a:ext>
            </a:extLst>
          </p:cNvPr>
          <p:cNvSpPr/>
          <p:nvPr/>
        </p:nvSpPr>
        <p:spPr>
          <a:xfrm>
            <a:off x="1353312" y="4127138"/>
            <a:ext cx="2511552" cy="44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Camera Application</a:t>
            </a:r>
            <a:endParaRPr lang="ko-KR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AFE89-8706-492C-8895-4A6D00B060D3}"/>
              </a:ext>
            </a:extLst>
          </p:cNvPr>
          <p:cNvSpPr/>
          <p:nvPr/>
        </p:nvSpPr>
        <p:spPr>
          <a:xfrm>
            <a:off x="1645920" y="780288"/>
            <a:ext cx="6144768" cy="280416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640B4F-DB58-494E-BA20-5B04380FE4AE}"/>
              </a:ext>
            </a:extLst>
          </p:cNvPr>
          <p:cNvSpPr/>
          <p:nvPr/>
        </p:nvSpPr>
        <p:spPr>
          <a:xfrm>
            <a:off x="5437632" y="4127138"/>
            <a:ext cx="2511552" cy="44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Angular CLI</a:t>
            </a:r>
            <a:endParaRPr lang="ko-KR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553D9D-E6E2-4A47-9E3A-6535D973F131}"/>
              </a:ext>
            </a:extLst>
          </p:cNvPr>
          <p:cNvSpPr/>
          <p:nvPr/>
        </p:nvSpPr>
        <p:spPr>
          <a:xfrm>
            <a:off x="2609088" y="2385168"/>
            <a:ext cx="4218432" cy="47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 Recognition module</a:t>
            </a:r>
            <a:endParaRPr lang="ko-KR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D5D96C-2757-48C1-931E-82A58D965A98}"/>
              </a:ext>
            </a:extLst>
          </p:cNvPr>
          <p:cNvSpPr/>
          <p:nvPr/>
        </p:nvSpPr>
        <p:spPr>
          <a:xfrm>
            <a:off x="2609088" y="1545407"/>
            <a:ext cx="4218432" cy="47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9339C-76BA-493A-94BC-13702973CF0F}"/>
              </a:ext>
            </a:extLst>
          </p:cNvPr>
          <p:cNvSpPr txBox="1"/>
          <p:nvPr/>
        </p:nvSpPr>
        <p:spPr>
          <a:xfrm>
            <a:off x="4165909" y="100449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BACK END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FB9BCC-7D7F-4E8C-B2E6-4B75E15F1DE6}"/>
              </a:ext>
            </a:extLst>
          </p:cNvPr>
          <p:cNvCxnSpPr>
            <a:stCxn id="4" idx="0"/>
          </p:cNvCxnSpPr>
          <p:nvPr/>
        </p:nvCxnSpPr>
        <p:spPr>
          <a:xfrm flipV="1">
            <a:off x="2609088" y="3584448"/>
            <a:ext cx="0" cy="54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BA7EED-5597-4E97-95B9-E997123BDA9F}"/>
              </a:ext>
            </a:extLst>
          </p:cNvPr>
          <p:cNvCxnSpPr/>
          <p:nvPr/>
        </p:nvCxnSpPr>
        <p:spPr>
          <a:xfrm flipV="1">
            <a:off x="6675120" y="3584448"/>
            <a:ext cx="0" cy="54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11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9CCF62-F36B-45D7-9A5C-399159BA8D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3DBA4-0C90-4DED-A2C6-7C98104C3E46}"/>
              </a:ext>
            </a:extLst>
          </p:cNvPr>
          <p:cNvSpPr/>
          <p:nvPr/>
        </p:nvSpPr>
        <p:spPr>
          <a:xfrm>
            <a:off x="807508" y="1995235"/>
            <a:ext cx="91440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Student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D60ED-5287-472E-A3E5-BB0B39CF4B01}"/>
              </a:ext>
            </a:extLst>
          </p:cNvPr>
          <p:cNvSpPr/>
          <p:nvPr/>
        </p:nvSpPr>
        <p:spPr>
          <a:xfrm>
            <a:off x="6324977" y="1123437"/>
            <a:ext cx="161544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Registration system</a:t>
            </a:r>
            <a:endParaRPr lang="ko-KR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576D04-61DA-41D2-B84C-2D22AEC911E8}"/>
              </a:ext>
            </a:extLst>
          </p:cNvPr>
          <p:cNvSpPr/>
          <p:nvPr/>
        </p:nvSpPr>
        <p:spPr>
          <a:xfrm>
            <a:off x="6447482" y="3016662"/>
            <a:ext cx="1365504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 recognition</a:t>
            </a:r>
            <a:endParaRPr lang="ko-KR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851D06-AA48-4C9B-8AF2-590D175162AD}"/>
              </a:ext>
            </a:extLst>
          </p:cNvPr>
          <p:cNvSpPr/>
          <p:nvPr/>
        </p:nvSpPr>
        <p:spPr>
          <a:xfrm>
            <a:off x="3940793" y="3988164"/>
            <a:ext cx="1316736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Student Attendance</a:t>
            </a:r>
            <a:endParaRPr lang="ko-KR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7A50FD-9A2C-4658-9FFA-7CA27F4EAB03}"/>
              </a:ext>
            </a:extLst>
          </p:cNvPr>
          <p:cNvSpPr/>
          <p:nvPr/>
        </p:nvSpPr>
        <p:spPr>
          <a:xfrm>
            <a:off x="2205262" y="1119820"/>
            <a:ext cx="1388543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 image</a:t>
            </a:r>
            <a:endParaRPr lang="ko-KR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64CC92-B32F-477E-8031-31C22425CBAF}"/>
              </a:ext>
            </a:extLst>
          </p:cNvPr>
          <p:cNvSpPr/>
          <p:nvPr/>
        </p:nvSpPr>
        <p:spPr>
          <a:xfrm>
            <a:off x="768484" y="3988164"/>
            <a:ext cx="1615440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Generate Report</a:t>
            </a:r>
            <a:endParaRPr lang="ko-KR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F3B2C0-AA9C-4115-8795-9FB2FBEE57DB}"/>
              </a:ext>
            </a:extLst>
          </p:cNvPr>
          <p:cNvSpPr/>
          <p:nvPr/>
        </p:nvSpPr>
        <p:spPr>
          <a:xfrm>
            <a:off x="4239631" y="1123437"/>
            <a:ext cx="1517904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 Detection</a:t>
            </a:r>
            <a:endParaRPr lang="ko-KR" alt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9CE7D7B-DF29-4943-B656-7B0072380F21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rot="5400000" flipH="1" flipV="1">
            <a:off x="1419198" y="1209171"/>
            <a:ext cx="631575" cy="940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7F755F-FA8F-4987-8B07-9F3E5C44641C}"/>
              </a:ext>
            </a:extLst>
          </p:cNvPr>
          <p:cNvSpPr txBox="1"/>
          <p:nvPr/>
        </p:nvSpPr>
        <p:spPr>
          <a:xfrm>
            <a:off x="1120173" y="1027601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Take image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A3807-2997-4839-AF48-2D5FDE52361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593805" y="1363660"/>
            <a:ext cx="645826" cy="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DF5AB6-A325-446A-9DCF-8F04EAC2D620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5757535" y="1367277"/>
            <a:ext cx="56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B9B6AC-F1F2-4CF4-95DD-B8C0A6B87AC2}"/>
              </a:ext>
            </a:extLst>
          </p:cNvPr>
          <p:cNvSpPr/>
          <p:nvPr/>
        </p:nvSpPr>
        <p:spPr>
          <a:xfrm>
            <a:off x="2240069" y="3012703"/>
            <a:ext cx="1353736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Take snapshot</a:t>
            </a:r>
            <a:endParaRPr lang="ko-KR" alt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72DDC5-F42E-42D5-9CD2-D84A3BD4D0FB}"/>
              </a:ext>
            </a:extLst>
          </p:cNvPr>
          <p:cNvSpPr/>
          <p:nvPr/>
        </p:nvSpPr>
        <p:spPr>
          <a:xfrm>
            <a:off x="4325398" y="3011477"/>
            <a:ext cx="1517904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 Detection</a:t>
            </a:r>
            <a:endParaRPr lang="ko-KR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000C0D-B131-4D94-BAFB-CD8FDE24124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593805" y="3255317"/>
            <a:ext cx="731593" cy="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3AEB83-DA8F-44AB-AAFA-46BFB463FB64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5843302" y="3255317"/>
            <a:ext cx="604180" cy="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673B77A-D82D-419A-B711-B13FBF09FB74}"/>
              </a:ext>
            </a:extLst>
          </p:cNvPr>
          <p:cNvCxnSpPr>
            <a:cxnSpLocks/>
            <a:stCxn id="3" idx="2"/>
            <a:endCxn id="17" idx="1"/>
          </p:cNvCxnSpPr>
          <p:nvPr/>
        </p:nvCxnSpPr>
        <p:spPr>
          <a:xfrm rot="16200000" flipH="1">
            <a:off x="1365574" y="2382048"/>
            <a:ext cx="773628" cy="975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772716B-E025-440F-A6B2-6A5090702A41}"/>
              </a:ext>
            </a:extLst>
          </p:cNvPr>
          <p:cNvSpPr txBox="1"/>
          <p:nvPr/>
        </p:nvSpPr>
        <p:spPr>
          <a:xfrm>
            <a:off x="1326747" y="3345268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Video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01989F-D06D-4A7D-B498-E970E9060C93}"/>
              </a:ext>
            </a:extLst>
          </p:cNvPr>
          <p:cNvSpPr txBox="1"/>
          <p:nvPr/>
        </p:nvSpPr>
        <p:spPr>
          <a:xfrm>
            <a:off x="3622740" y="291618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FDFB00-5361-4259-8169-8C833AB64B7A}"/>
              </a:ext>
            </a:extLst>
          </p:cNvPr>
          <p:cNvSpPr txBox="1"/>
          <p:nvPr/>
        </p:nvSpPr>
        <p:spPr>
          <a:xfrm>
            <a:off x="7151004" y="3604661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Id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266AF1-97C3-46A1-ACEB-ED283C329704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>
            <a:off x="2383924" y="4232004"/>
            <a:ext cx="155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7A2DB8-99C8-497A-A825-E75483483B8E}"/>
              </a:ext>
            </a:extLst>
          </p:cNvPr>
          <p:cNvSpPr txBox="1"/>
          <p:nvPr/>
        </p:nvSpPr>
        <p:spPr>
          <a:xfrm>
            <a:off x="2624879" y="390870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Attendance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835C06-CCF0-4C8C-B5CA-39BC2D36BD98}"/>
              </a:ext>
            </a:extLst>
          </p:cNvPr>
          <p:cNvSpPr txBox="1"/>
          <p:nvPr/>
        </p:nvSpPr>
        <p:spPr>
          <a:xfrm>
            <a:off x="2224449" y="4257260"/>
            <a:ext cx="194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</a:t>
            </a:r>
          </a:p>
          <a:p>
            <a:pPr algn="ctr"/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Attendance Report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848B7A4-1A36-4BE2-8CD9-DD52FD946B9D}"/>
              </a:ext>
            </a:extLst>
          </p:cNvPr>
          <p:cNvSpPr/>
          <p:nvPr/>
        </p:nvSpPr>
        <p:spPr>
          <a:xfrm>
            <a:off x="6475876" y="3988164"/>
            <a:ext cx="1316736" cy="487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Record Attendance</a:t>
            </a:r>
            <a:endParaRPr lang="ko-KR" alt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F84C1D-39C6-4CBB-9E26-2BAA8ADA2014}"/>
              </a:ext>
            </a:extLst>
          </p:cNvPr>
          <p:cNvCxnSpPr>
            <a:stCxn id="48" idx="1"/>
            <a:endCxn id="6" idx="3"/>
          </p:cNvCxnSpPr>
          <p:nvPr/>
        </p:nvCxnSpPr>
        <p:spPr>
          <a:xfrm flipH="1">
            <a:off x="5257529" y="4232004"/>
            <a:ext cx="12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DAE76C-F119-4EE3-B6F1-D8BDF10ED2A5}"/>
              </a:ext>
            </a:extLst>
          </p:cNvPr>
          <p:cNvCxnSpPr>
            <a:stCxn id="5" idx="2"/>
            <a:endCxn id="48" idx="0"/>
          </p:cNvCxnSpPr>
          <p:nvPr/>
        </p:nvCxnSpPr>
        <p:spPr>
          <a:xfrm>
            <a:off x="7130234" y="3504342"/>
            <a:ext cx="4010" cy="4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849C19A-00E1-4978-B15E-366A47C643BC}"/>
              </a:ext>
            </a:extLst>
          </p:cNvPr>
          <p:cNvSpPr txBox="1"/>
          <p:nvPr/>
        </p:nvSpPr>
        <p:spPr>
          <a:xfrm>
            <a:off x="5339478" y="3952624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Attendance</a:t>
            </a:r>
          </a:p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information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F7FD2B-8639-419D-8815-C5B08362784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130234" y="1611117"/>
            <a:ext cx="2463" cy="1405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8A723-8D54-4B5A-849D-4EF2BBCF9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2373407" y="293106"/>
            <a:ext cx="4928346" cy="3088830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output1">
            <a:hlinkClick r:id="" action="ppaction://media"/>
            <a:extLst>
              <a:ext uri="{FF2B5EF4-FFF2-40B4-BE49-F238E27FC236}">
                <a16:creationId xmlns:a16="http://schemas.microsoft.com/office/drawing/2014/main" id="{F8E7CB82-A688-4EEB-BA7C-0B4A9AE327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80326" y="503826"/>
            <a:ext cx="3415456" cy="25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225</Words>
  <Application>Microsoft Office PowerPoint</Application>
  <PresentationFormat>On-screen Show (16:9)</PresentationFormat>
  <Paragraphs>91</Paragraphs>
  <Slides>19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Helvetica Neue</vt:lpstr>
      <vt:lpstr>Muli</vt:lpstr>
      <vt:lpstr>Nixie One</vt:lpstr>
      <vt:lpstr>Arial</vt:lpstr>
      <vt:lpstr>Calibri</vt:lpstr>
      <vt:lpstr>Imogen template</vt:lpstr>
      <vt:lpstr>Combining Video Class Solution with Face Recognition Solution</vt:lpstr>
      <vt:lpstr>Instructions for this project</vt:lpstr>
      <vt:lpstr>Automated Face Recognition Attendance System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Schedule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Video Class Solution with Face Recognition Solution</dc:title>
  <cp:lastModifiedBy>VO THI TUONG VI</cp:lastModifiedBy>
  <cp:revision>23</cp:revision>
  <dcterms:modified xsi:type="dcterms:W3CDTF">2021-12-08T19:16:57Z</dcterms:modified>
</cp:coreProperties>
</file>