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8"/>
  </p:notesMasterIdLst>
  <p:sldIdLst>
    <p:sldId id="262" r:id="rId2"/>
    <p:sldId id="256" r:id="rId3"/>
    <p:sldId id="257" r:id="rId4"/>
    <p:sldId id="258" r:id="rId5"/>
    <p:sldId id="263" r:id="rId6"/>
    <p:sldId id="264" r:id="rId7"/>
  </p:sldIdLst>
  <p:sldSz cx="12192000" cy="6858000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D18DB-BDCF-445A-A874-B7FAAF9D3BA5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67DBA-3F94-4E3B-84C6-BB08158C9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203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4DADCC87-8B44-434D-9979-57F5BC0A12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04971BE1-EF77-4AEB-96C7-FFEB49AC2D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Change the topic to the title of the paper</a:t>
            </a:r>
            <a:endParaRPr lang="zh-CN" altLang="en-US"/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31A55F4B-EA03-4D2A-940B-EAC5E07A27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EEFAE08-A073-40B3-A903-75537308837F}" type="slidenum">
              <a:rPr lang="zh-CN" altLang="en-US" sz="1200" smtClean="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27381" y="1412776"/>
            <a:ext cx="9601067" cy="1728192"/>
          </a:xfrm>
        </p:spPr>
        <p:txBody>
          <a:bodyPr anchor="b"/>
          <a:lstStyle>
            <a:lvl1pPr>
              <a:defRPr baseline="0">
                <a:solidFill>
                  <a:srgbClr val="0A648F"/>
                </a:solidFill>
                <a:latin typeface="Georgia"/>
                <a:cs typeface="Georgi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6456" y="3212853"/>
            <a:ext cx="9601993" cy="1152525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b="0"/>
            </a:lvl2pPr>
            <a:lvl3pPr marL="914400" indent="0">
              <a:buNone/>
              <a:defRPr b="0"/>
            </a:lvl3pPr>
            <a:lvl4pPr marL="1371600" indent="0">
              <a:buNone/>
              <a:defRPr b="0"/>
            </a:lvl4pPr>
            <a:lvl5pPr marL="1828800" indent="0">
              <a:buNone/>
              <a:defRPr b="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396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167" y="476672"/>
            <a:ext cx="10363200" cy="1143000"/>
          </a:xfrm>
        </p:spPr>
        <p:txBody>
          <a:bodyPr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167" y="1844824"/>
            <a:ext cx="10363200" cy="3888432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054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167" y="476672"/>
            <a:ext cx="10363200" cy="1143000"/>
          </a:xfrm>
        </p:spPr>
        <p:txBody>
          <a:bodyPr/>
          <a:lstStyle>
            <a:lvl1pPr>
              <a:defRPr>
                <a:latin typeface="Georgia"/>
                <a:cs typeface="Georgi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167" y="1844824"/>
            <a:ext cx="10363200" cy="4104456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224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DAEB444-BB68-4515-9AD6-75BBFA80F90A}" type="datetimeFigureOut">
              <a:rPr lang="zh-CN" altLang="en-US" smtClean="0"/>
              <a:t>2020/8/12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D240E57-63BF-4DD7-A23E-241A299981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5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27381" y="1412776"/>
            <a:ext cx="9601067" cy="1728192"/>
          </a:xfrm>
        </p:spPr>
        <p:txBody>
          <a:bodyPr anchor="b"/>
          <a:lstStyle>
            <a:lvl1pPr>
              <a:defRPr baseline="0">
                <a:solidFill>
                  <a:srgbClr val="0A648F"/>
                </a:solidFill>
                <a:latin typeface="Georgia"/>
                <a:cs typeface="Georgia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6456" y="3212853"/>
            <a:ext cx="9601993" cy="1152525"/>
          </a:xfrm>
        </p:spPr>
        <p:txBody>
          <a:bodyPr/>
          <a:lstStyle>
            <a:lvl1pPr marL="0" indent="0">
              <a:buNone/>
              <a:defRPr sz="2400" b="0"/>
            </a:lvl1pPr>
            <a:lvl2pPr marL="457200" indent="0">
              <a:buNone/>
              <a:defRPr b="0"/>
            </a:lvl2pPr>
            <a:lvl3pPr marL="914400" indent="0">
              <a:buNone/>
              <a:defRPr b="0"/>
            </a:lvl3pPr>
            <a:lvl4pPr marL="1371600" indent="0">
              <a:buNone/>
              <a:defRPr b="0"/>
            </a:lvl4pPr>
            <a:lvl5pPr marL="1828800" indent="0">
              <a:buNone/>
              <a:defRPr b="0"/>
            </a:lvl5pPr>
          </a:lstStyle>
          <a:p>
            <a:pPr lvl="0"/>
            <a:r>
              <a:rPr lang="en-GB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79519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A800941-20D7-412D-B0AB-E0A591CC91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29167" y="1052513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GB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2B8379E-C992-4EB8-8D1B-90469D86F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9167" y="2424113"/>
            <a:ext cx="10363200" cy="365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8830900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A648F"/>
          </a:solidFill>
          <a:latin typeface="Georgia"/>
          <a:ea typeface="MS PGothic" pitchFamily="34" charset="-128"/>
          <a:cs typeface="Georg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A648F"/>
          </a:solidFill>
          <a:latin typeface="Georgia" charset="0"/>
          <a:ea typeface="MS PGothic" pitchFamily="34" charset="-128"/>
          <a:cs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A648F"/>
          </a:solidFill>
          <a:latin typeface="Georgia" charset="0"/>
          <a:ea typeface="MS PGothic" pitchFamily="34" charset="-128"/>
          <a:cs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A648F"/>
          </a:solidFill>
          <a:latin typeface="Georgia" charset="0"/>
          <a:ea typeface="MS PGothic" pitchFamily="34" charset="-128"/>
          <a:cs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A648F"/>
          </a:solidFill>
          <a:latin typeface="Georgia" charset="0"/>
          <a:ea typeface="MS PGothic" pitchFamily="34" charset="-128"/>
          <a:cs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A648F"/>
        </a:buClr>
        <a:buSzPct val="80000"/>
        <a:buFont typeface="Wingdings" panose="05000000000000000000" pitchFamily="2" charset="2"/>
        <a:buChar char="o"/>
        <a:defRPr sz="2800">
          <a:solidFill>
            <a:schemeClr val="bg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A648F"/>
        </a:buClr>
        <a:buChar char="–"/>
        <a:defRPr sz="2800">
          <a:solidFill>
            <a:schemeClr val="bg1"/>
          </a:solidFill>
          <a:latin typeface="+mn-lt"/>
          <a:ea typeface="MS PGothic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A648F"/>
        </a:buClr>
        <a:buSzPct val="65000"/>
        <a:buFont typeface="Wingdings" panose="05000000000000000000" pitchFamily="2" charset="2"/>
        <a:buChar char="o"/>
        <a:defRPr sz="2800">
          <a:solidFill>
            <a:schemeClr val="bg1"/>
          </a:solidFill>
          <a:latin typeface="+mn-lt"/>
          <a:ea typeface="MS PGothic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A648F"/>
        </a:buClr>
        <a:buSzPct val="80000"/>
        <a:buChar char="–"/>
        <a:defRPr sz="2800">
          <a:solidFill>
            <a:schemeClr val="bg1"/>
          </a:solidFill>
          <a:latin typeface="+mn-lt"/>
          <a:ea typeface="MS PGothic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A648F"/>
        </a:buClr>
        <a:buSzPct val="90000"/>
        <a:buChar char="»"/>
        <a:defRPr sz="2800">
          <a:solidFill>
            <a:schemeClr val="bg1"/>
          </a:solidFill>
          <a:latin typeface="+mn-lt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>
            <a:extLst>
              <a:ext uri="{FF2B5EF4-FFF2-40B4-BE49-F238E27FC236}">
                <a16:creationId xmlns:a16="http://schemas.microsoft.com/office/drawing/2014/main" id="{191934C6-D5ED-4E9F-BF26-399BB3524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239" y="1268414"/>
            <a:ext cx="8137525" cy="1728787"/>
          </a:xfrm>
        </p:spPr>
        <p:txBody>
          <a:bodyPr/>
          <a:lstStyle/>
          <a:p>
            <a:pPr algn="ctr">
              <a:defRPr/>
            </a:pPr>
            <a:r>
              <a:rPr lang="en-US" altLang="en-US" sz="3200" dirty="0">
                <a:latin typeface="+mj-lt"/>
                <a:cs typeface="Georgia" panose="02040502050405020303" pitchFamily="18" charset="0"/>
              </a:rPr>
              <a:t>Implement and evaluation of RT-</a:t>
            </a:r>
            <a:r>
              <a:rPr lang="en-US" altLang="en-US" sz="3200" dirty="0" err="1">
                <a:latin typeface="+mj-lt"/>
                <a:cs typeface="Georgia" panose="02040502050405020303" pitchFamily="18" charset="0"/>
              </a:rPr>
              <a:t>Byzcast</a:t>
            </a:r>
            <a:endParaRPr lang="en-US" altLang="en-US" sz="3200" dirty="0">
              <a:latin typeface="+mj-lt"/>
              <a:cs typeface="Georgia" panose="02040502050405020303" pitchFamily="18" charset="0"/>
            </a:endParaRPr>
          </a:p>
        </p:txBody>
      </p:sp>
      <p:sp>
        <p:nvSpPr>
          <p:cNvPr id="5123" name="Content Placeholder 4">
            <a:extLst>
              <a:ext uri="{FF2B5EF4-FFF2-40B4-BE49-F238E27FC236}">
                <a16:creationId xmlns:a16="http://schemas.microsoft.com/office/drawing/2014/main" id="{1990C6D9-2FE8-449F-A236-9130EEE0EF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03612" y="3860800"/>
            <a:ext cx="5184775" cy="1152525"/>
          </a:xfrm>
        </p:spPr>
        <p:txBody>
          <a:bodyPr/>
          <a:lstStyle/>
          <a:p>
            <a:pPr algn="ctr">
              <a:defRPr/>
            </a:pPr>
            <a:r>
              <a:rPr lang="en-US" altLang="en-US" sz="2800" b="1" dirty="0" err="1">
                <a:latin typeface="+mj-lt"/>
              </a:rPr>
              <a:t>Haodong</a:t>
            </a:r>
            <a:r>
              <a:rPr lang="en-US" altLang="en-US" sz="2800" b="1" dirty="0">
                <a:latin typeface="+mj-lt"/>
              </a:rPr>
              <a:t> </a:t>
            </a:r>
            <a:r>
              <a:rPr lang="en-US" altLang="en-US" sz="2800" b="1" dirty="0" err="1">
                <a:latin typeface="+mj-lt"/>
              </a:rPr>
              <a:t>Zuo</a:t>
            </a:r>
            <a:endParaRPr lang="en-US" altLang="en-US" sz="2800" b="1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024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E40DE-DCBF-43BC-B33E-950CF830C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6A96F6-56A8-4631-80A9-AE4AB262D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6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04790-D3BC-4C8F-B020-DF671C4E1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27A763-754B-4D88-9FB0-3FF73D5EF4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47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69416-0766-4478-ACE4-09E1ED96B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014979-6625-4B36-914B-BAD096BD0C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425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42E70-BC40-4A47-BC43-8B4DAF74A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663972-72EE-4A4E-AB50-A90DEF294A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729599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Custom 2">
      <a:dk1>
        <a:srgbClr val="91C8E1"/>
      </a:dk1>
      <a:lt1>
        <a:srgbClr val="ECECEC"/>
      </a:lt1>
      <a:dk2>
        <a:srgbClr val="000000"/>
      </a:dk2>
      <a:lt2>
        <a:srgbClr val="91C8E1"/>
      </a:lt2>
      <a:accent1>
        <a:srgbClr val="000000"/>
      </a:accent1>
      <a:accent2>
        <a:srgbClr val="ECECEC"/>
      </a:accent2>
      <a:accent3>
        <a:srgbClr val="AAAAAA"/>
      </a:accent3>
      <a:accent4>
        <a:srgbClr val="C9C9C9"/>
      </a:accent4>
      <a:accent5>
        <a:srgbClr val="AAAAAA"/>
      </a:accent5>
      <a:accent6>
        <a:srgbClr val="D6D6D6"/>
      </a:accent6>
      <a:hlink>
        <a:srgbClr val="91C8E1"/>
      </a:hlink>
      <a:folHlink>
        <a:srgbClr val="91C8E1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6501D0DC-71E3-4BDB-B3A7-8DBB8E6B2233}" vid="{12467D02-3133-45E1-8F05-7EB9D3B038B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287</TotalTime>
  <Words>17</Words>
  <Application>Microsoft Office PowerPoint</Application>
  <PresentationFormat>宽屏</PresentationFormat>
  <Paragraphs>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MS PGothic</vt:lpstr>
      <vt:lpstr>MS PGothic</vt:lpstr>
      <vt:lpstr>等线</vt:lpstr>
      <vt:lpstr>Arial</vt:lpstr>
      <vt:lpstr>Georgia</vt:lpstr>
      <vt:lpstr>Times New Roman</vt:lpstr>
      <vt:lpstr>Wingdings</vt:lpstr>
      <vt:lpstr>主题1</vt:lpstr>
      <vt:lpstr>Implement and evaluation of RT-Byzcast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Robots as waiters in Haidilao Restaurant</dc:title>
  <dc:creator>宇文 崒严</dc:creator>
  <cp:lastModifiedBy>宇文 崒严</cp:lastModifiedBy>
  <cp:revision>5</cp:revision>
  <dcterms:created xsi:type="dcterms:W3CDTF">2019-11-30T22:49:58Z</dcterms:created>
  <dcterms:modified xsi:type="dcterms:W3CDTF">2020-08-12T20:31:08Z</dcterms:modified>
</cp:coreProperties>
</file>