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358F-D052-416D-9730-FE55467E571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392-A946-4C76-94D5-D554373C53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358F-D052-416D-9730-FE55467E571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392-A946-4C76-94D5-D554373C5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358F-D052-416D-9730-FE55467E571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392-A946-4C76-94D5-D554373C5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358F-D052-416D-9730-FE55467E571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392-A946-4C76-94D5-D554373C5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358F-D052-416D-9730-FE55467E571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392-A946-4C76-94D5-D554373C53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358F-D052-416D-9730-FE55467E571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392-A946-4C76-94D5-D554373C5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358F-D052-416D-9730-FE55467E571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392-A946-4C76-94D5-D554373C5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358F-D052-416D-9730-FE55467E571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392-A946-4C76-94D5-D554373C5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358F-D052-416D-9730-FE55467E571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392-A946-4C76-94D5-D554373C5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358F-D052-416D-9730-FE55467E571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392-A946-4C76-94D5-D554373C5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358F-D052-416D-9730-FE55467E571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28BB392-A946-4C76-94D5-D554373C53A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31358F-D052-416D-9730-FE55467E571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8BB392-A946-4C76-94D5-D554373C53A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Comparatie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algoritmii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Scobiola</a:t>
            </a:r>
            <a:r>
              <a:rPr lang="en-US" dirty="0" smtClean="0"/>
              <a:t> </a:t>
            </a:r>
            <a:r>
              <a:rPr lang="en-US" dirty="0" err="1" smtClean="0"/>
              <a:t>Radu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0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efectuat</a:t>
            </a:r>
            <a:r>
              <a:rPr lang="en-US" dirty="0"/>
              <a:t> </a:t>
            </a:r>
            <a:r>
              <a:rPr lang="en-US" dirty="0" err="1"/>
              <a:t>testele</a:t>
            </a:r>
            <a:r>
              <a:rPr lang="en-US" dirty="0"/>
              <a:t> in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T1</a:t>
            </a:r>
            <a:r>
              <a:rPr lang="en-US" dirty="0"/>
              <a:t>: 0,06</a:t>
            </a:r>
          </a:p>
          <a:p>
            <a:r>
              <a:rPr lang="en-US" dirty="0"/>
              <a:t>T2: 0,04</a:t>
            </a:r>
          </a:p>
          <a:p>
            <a:r>
              <a:rPr lang="en-US" dirty="0"/>
              <a:t>T3: 0,54</a:t>
            </a:r>
          </a:p>
          <a:p>
            <a:r>
              <a:rPr lang="en-US" dirty="0"/>
              <a:t>T4: 0,03</a:t>
            </a:r>
          </a:p>
          <a:p>
            <a:r>
              <a:rPr lang="en-US" dirty="0"/>
              <a:t>T5: 0,03</a:t>
            </a:r>
          </a:p>
          <a:p>
            <a:r>
              <a:rPr lang="en-US" dirty="0"/>
              <a:t>T6: 7,07</a:t>
            </a:r>
          </a:p>
          <a:p>
            <a:r>
              <a:rPr lang="en-US" dirty="0"/>
              <a:t>T7: 1208,5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0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afara</a:t>
            </a:r>
            <a:r>
              <a:rPr lang="en-US" dirty="0" smtClean="0"/>
              <a:t> de </a:t>
            </a:r>
            <a:r>
              <a:rPr lang="en-US" dirty="0" err="1" smtClean="0"/>
              <a:t>Countsort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N-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</a:t>
            </a:r>
            <a:r>
              <a:rPr lang="en-US" dirty="0" err="1" smtClean="0"/>
              <a:t>decat</a:t>
            </a:r>
            <a:r>
              <a:rPr lang="en-US" dirty="0" smtClean="0"/>
              <a:t> </a:t>
            </a: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Max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en-US" dirty="0" err="1" smtClean="0"/>
              <a:t>numar</a:t>
            </a:r>
            <a:r>
              <a:rPr lang="en-US" dirty="0" smtClean="0"/>
              <a:t> mare. Am </a:t>
            </a:r>
            <a:r>
              <a:rPr lang="en-US" dirty="0" err="1" smtClean="0"/>
              <a:t>observat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incet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Max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mic</a:t>
            </a:r>
            <a:r>
              <a:rPr lang="en-US" dirty="0" smtClean="0"/>
              <a:t> </a:t>
            </a:r>
            <a:r>
              <a:rPr lang="en-US" dirty="0" err="1" smtClean="0"/>
              <a:t>decat</a:t>
            </a:r>
            <a:r>
              <a:rPr lang="en-US" dirty="0" smtClean="0"/>
              <a:t> N (ex: N=10^6, </a:t>
            </a:r>
            <a:r>
              <a:rPr lang="en-US" dirty="0" smtClean="0"/>
              <a:t>Max=10^3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rula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incet</a:t>
            </a:r>
            <a:r>
              <a:rPr lang="en-US" dirty="0" smtClean="0"/>
              <a:t> </a:t>
            </a:r>
            <a:r>
              <a:rPr lang="en-US" dirty="0" err="1" smtClean="0"/>
              <a:t>decat</a:t>
            </a:r>
            <a:r>
              <a:rPr lang="en-US" dirty="0" smtClean="0"/>
              <a:t> N=10^6, Max=10^6). </a:t>
            </a:r>
            <a:r>
              <a:rPr lang="en-US" dirty="0" err="1" smtClean="0"/>
              <a:t>Precum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r>
              <a:rPr lang="en-US" dirty="0" smtClean="0"/>
              <a:t>, are </a:t>
            </a:r>
            <a:r>
              <a:rPr lang="en-US" dirty="0" err="1" smtClean="0"/>
              <a:t>complexitatea</a:t>
            </a:r>
            <a:r>
              <a:rPr lang="en-US" dirty="0" smtClean="0"/>
              <a:t> O(n*</a:t>
            </a:r>
            <a:r>
              <a:rPr lang="en-US" dirty="0" err="1" smtClean="0"/>
              <a:t>logn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8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efectuat</a:t>
            </a:r>
            <a:r>
              <a:rPr lang="en-US" dirty="0" smtClean="0"/>
              <a:t> </a:t>
            </a:r>
            <a:r>
              <a:rPr lang="en-US" dirty="0" err="1" smtClean="0"/>
              <a:t>testele</a:t>
            </a:r>
            <a:r>
              <a:rPr lang="en-US" dirty="0" smtClean="0"/>
              <a:t> in </a:t>
            </a:r>
            <a:r>
              <a:rPr lang="en-US" dirty="0" err="1" smtClean="0"/>
              <a:t>timpii</a:t>
            </a:r>
            <a:r>
              <a:rPr lang="en-US" dirty="0" smtClean="0"/>
              <a:t> </a:t>
            </a:r>
            <a:r>
              <a:rPr lang="en-US" dirty="0" err="1" smtClean="0"/>
              <a:t>urmatori</a:t>
            </a:r>
            <a:r>
              <a:rPr lang="en-US" dirty="0" smtClean="0"/>
              <a:t>:</a:t>
            </a:r>
          </a:p>
          <a:p>
            <a:r>
              <a:rPr lang="en-US" dirty="0" smtClean="0"/>
              <a:t>T1: ~= 0</a:t>
            </a:r>
          </a:p>
          <a:p>
            <a:r>
              <a:rPr lang="en-US" dirty="0" smtClean="0"/>
              <a:t>T2: 0,02</a:t>
            </a:r>
          </a:p>
          <a:p>
            <a:r>
              <a:rPr lang="en-US" dirty="0" smtClean="0"/>
              <a:t>T3: 0,28</a:t>
            </a:r>
          </a:p>
          <a:p>
            <a:r>
              <a:rPr lang="en-US" dirty="0" smtClean="0"/>
              <a:t>T4: 0,35</a:t>
            </a:r>
          </a:p>
          <a:p>
            <a:r>
              <a:rPr lang="en-US" dirty="0" smtClean="0"/>
              <a:t>T5: 0,02</a:t>
            </a:r>
          </a:p>
          <a:p>
            <a:r>
              <a:rPr lang="en-US" dirty="0" smtClean="0"/>
              <a:t>T6: 34,86</a:t>
            </a:r>
          </a:p>
          <a:p>
            <a:r>
              <a:rPr lang="en-US" dirty="0" smtClean="0"/>
              <a:t>T7: 995,94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18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158270"/>
              </p:ext>
            </p:extLst>
          </p:nvPr>
        </p:nvGraphicFramePr>
        <p:xfrm>
          <a:off x="827584" y="1988840"/>
          <a:ext cx="76328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440160"/>
                <a:gridCol w="1368152"/>
                <a:gridCol w="1368152"/>
                <a:gridCol w="1296144"/>
                <a:gridCol w="151216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Bubblesort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Countsort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Radixsort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Mergesort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Quicksort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806,71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19,09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34,86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134,15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1208,5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995,94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09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al </a:t>
            </a:r>
            <a:r>
              <a:rPr lang="en-US" dirty="0" err="1" smtClean="0"/>
              <a:t>algoritmilor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masurat</a:t>
            </a:r>
            <a:r>
              <a:rPr lang="en-US" dirty="0" smtClean="0"/>
              <a:t> in </a:t>
            </a:r>
            <a:r>
              <a:rPr lang="en-US" dirty="0" err="1" smtClean="0"/>
              <a:t>secunde</a:t>
            </a:r>
            <a:r>
              <a:rPr lang="en-US" dirty="0" smtClean="0"/>
              <a:t>. 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r>
              <a:rPr lang="en-US" dirty="0" smtClean="0"/>
              <a:t> din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iar</a:t>
            </a:r>
            <a:r>
              <a:rPr lang="en-US" dirty="0" smtClean="0"/>
              <a:t> Max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elementul</a:t>
            </a:r>
            <a:r>
              <a:rPr lang="en-US" dirty="0" smtClean="0"/>
              <a:t> maxim. </a:t>
            </a:r>
            <a:r>
              <a:rPr lang="en-US" dirty="0" err="1" smtClean="0"/>
              <a:t>Elementele</a:t>
            </a:r>
            <a:r>
              <a:rPr lang="en-US" dirty="0" smtClean="0"/>
              <a:t> din </a:t>
            </a:r>
            <a:r>
              <a:rPr lang="en-US" dirty="0" err="1" smtClean="0"/>
              <a:t>lista</a:t>
            </a:r>
            <a:r>
              <a:rPr lang="en-US" dirty="0" smtClean="0"/>
              <a:t> au </a:t>
            </a:r>
            <a:r>
              <a:rPr lang="en-US" dirty="0" err="1" smtClean="0"/>
              <a:t>fost</a:t>
            </a:r>
            <a:r>
              <a:rPr lang="en-US" dirty="0" smtClean="0"/>
              <a:t> generate </a:t>
            </a:r>
            <a:r>
              <a:rPr lang="en-US" dirty="0" err="1" smtClean="0"/>
              <a:t>aleatoriu</a:t>
            </a:r>
            <a:r>
              <a:rPr lang="en-US" dirty="0" smtClean="0"/>
              <a:t>.</a:t>
            </a:r>
          </a:p>
          <a:p>
            <a:r>
              <a:rPr lang="en-US" dirty="0" smtClean="0"/>
              <a:t>T1: N=1000 Max=100000</a:t>
            </a:r>
          </a:p>
          <a:p>
            <a:r>
              <a:rPr lang="en-US" dirty="0" smtClean="0"/>
              <a:t>T2: N=10000 Max=1000</a:t>
            </a:r>
          </a:p>
          <a:p>
            <a:r>
              <a:rPr lang="en-US" dirty="0" smtClean="0"/>
              <a:t>T3: N=100000 Max=100000000</a:t>
            </a:r>
          </a:p>
          <a:p>
            <a:r>
              <a:rPr lang="en-US" dirty="0" smtClean="0"/>
              <a:t>T4: N=10000 Max=10</a:t>
            </a:r>
          </a:p>
          <a:p>
            <a:r>
              <a:rPr lang="en-US" dirty="0" smtClean="0"/>
              <a:t>T5: N=10000 Max=10000</a:t>
            </a:r>
          </a:p>
          <a:p>
            <a:r>
              <a:rPr lang="en-US" dirty="0" smtClean="0"/>
              <a:t>T6: N=1000000 Max=1000</a:t>
            </a:r>
          </a:p>
          <a:p>
            <a:r>
              <a:rPr lang="en-US" dirty="0" smtClean="0"/>
              <a:t>T7: N=100000000 Max=1000000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8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</a:t>
            </a:r>
            <a:r>
              <a:rPr lang="en-US" dirty="0" smtClean="0"/>
              <a:t>o </a:t>
            </a:r>
            <a:r>
              <a:rPr lang="en-US" dirty="0" err="1" smtClean="0"/>
              <a:t>complexitate</a:t>
            </a:r>
            <a:r>
              <a:rPr lang="en-US" dirty="0" smtClean="0"/>
              <a:t> </a:t>
            </a:r>
            <a:r>
              <a:rPr lang="en-US" dirty="0" err="1" smtClean="0"/>
              <a:t>medie</a:t>
            </a:r>
            <a:r>
              <a:rPr lang="en-US" dirty="0" smtClean="0"/>
              <a:t> de O(n^2). </a:t>
            </a:r>
            <a:r>
              <a:rPr lang="en-US" dirty="0" smtClean="0"/>
              <a:t>Devine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ineficient</a:t>
            </a:r>
            <a:r>
              <a:rPr lang="en-US" dirty="0" smtClean="0"/>
              <a:t> la N de </a:t>
            </a:r>
            <a:r>
              <a:rPr lang="en-US" dirty="0" err="1" smtClean="0"/>
              <a:t>peste</a:t>
            </a:r>
            <a:r>
              <a:rPr lang="en-US" dirty="0" smtClean="0"/>
              <a:t> 10^5, </a:t>
            </a:r>
            <a:r>
              <a:rPr lang="en-US" dirty="0" err="1" smtClean="0"/>
              <a:t>insa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alegere</a:t>
            </a:r>
            <a:r>
              <a:rPr lang="en-US" dirty="0" smtClean="0"/>
              <a:t> </a:t>
            </a:r>
            <a:r>
              <a:rPr lang="en-US" dirty="0" err="1" smtClean="0"/>
              <a:t>buna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siruri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2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Algoritmul</a:t>
            </a:r>
            <a:r>
              <a:rPr lang="en-US" dirty="0"/>
              <a:t> a </a:t>
            </a:r>
            <a:r>
              <a:rPr lang="en-US" dirty="0" err="1"/>
              <a:t>rulat</a:t>
            </a:r>
            <a:r>
              <a:rPr lang="en-US" dirty="0"/>
              <a:t> </a:t>
            </a:r>
            <a:r>
              <a:rPr lang="en-US" dirty="0" err="1"/>
              <a:t>testele</a:t>
            </a:r>
            <a:r>
              <a:rPr lang="en-US" dirty="0"/>
              <a:t> in </a:t>
            </a:r>
            <a:r>
              <a:rPr lang="en-US" dirty="0" err="1"/>
              <a:t>urmatorii</a:t>
            </a:r>
            <a:r>
              <a:rPr lang="en-US" dirty="0"/>
              <a:t> </a:t>
            </a:r>
            <a:r>
              <a:rPr lang="en-US" dirty="0" err="1"/>
              <a:t>timpi</a:t>
            </a:r>
            <a:r>
              <a:rPr lang="en-US" dirty="0"/>
              <a:t>:</a:t>
            </a:r>
          </a:p>
          <a:p>
            <a:r>
              <a:rPr lang="en-US" dirty="0"/>
              <a:t>T1: 0,07</a:t>
            </a:r>
          </a:p>
          <a:p>
            <a:r>
              <a:rPr lang="en-US" dirty="0"/>
              <a:t>T2: 8,12</a:t>
            </a:r>
          </a:p>
          <a:p>
            <a:r>
              <a:rPr lang="en-US" dirty="0"/>
              <a:t>T3: 806,71</a:t>
            </a:r>
          </a:p>
          <a:p>
            <a:r>
              <a:rPr lang="en-US" dirty="0"/>
              <a:t>T4: 7,61</a:t>
            </a:r>
          </a:p>
          <a:p>
            <a:r>
              <a:rPr lang="en-US" dirty="0"/>
              <a:t>T5: 8,16</a:t>
            </a:r>
          </a:p>
          <a:p>
            <a:r>
              <a:rPr lang="en-US" dirty="0"/>
              <a:t>T6: N </a:t>
            </a:r>
            <a:r>
              <a:rPr lang="en-US" dirty="0" err="1"/>
              <a:t>prea</a:t>
            </a:r>
            <a:r>
              <a:rPr lang="en-US" dirty="0"/>
              <a:t> mare</a:t>
            </a:r>
          </a:p>
          <a:p>
            <a:r>
              <a:rPr lang="en-US" dirty="0"/>
              <a:t>T7: N </a:t>
            </a:r>
            <a:r>
              <a:rPr lang="en-US" dirty="0" err="1"/>
              <a:t>prea</a:t>
            </a:r>
            <a:r>
              <a:rPr lang="en-US" dirty="0"/>
              <a:t> mare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deosebire</a:t>
            </a:r>
            <a:r>
              <a:rPr lang="en-US" dirty="0" smtClean="0"/>
              <a:t> de </a:t>
            </a:r>
            <a:r>
              <a:rPr lang="en-US" dirty="0" err="1" smtClean="0"/>
              <a:t>Bubblesort</a:t>
            </a:r>
            <a:r>
              <a:rPr lang="en-US" dirty="0" smtClean="0"/>
              <a:t>, </a:t>
            </a:r>
            <a:r>
              <a:rPr lang="en-US" dirty="0" err="1" smtClean="0"/>
              <a:t>Countsort</a:t>
            </a:r>
            <a:r>
              <a:rPr lang="en-US" dirty="0" smtClean="0"/>
              <a:t> am </a:t>
            </a:r>
            <a:r>
              <a:rPr lang="en-US" dirty="0" err="1" smtClean="0"/>
              <a:t>observat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depinde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ales de </a:t>
            </a:r>
            <a:r>
              <a:rPr lang="en-US" dirty="0" err="1" smtClean="0"/>
              <a:t>marimea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Max. In </a:t>
            </a:r>
            <a:r>
              <a:rPr lang="en-US" dirty="0" err="1" smtClean="0"/>
              <a:t>cazurile</a:t>
            </a:r>
            <a:r>
              <a:rPr lang="en-US" dirty="0" smtClean="0"/>
              <a:t> in care Max era un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mic</a:t>
            </a:r>
            <a:r>
              <a:rPr lang="en-US" dirty="0" smtClean="0"/>
              <a:t>, </a:t>
            </a:r>
            <a:r>
              <a:rPr lang="en-US" dirty="0" err="1" smtClean="0"/>
              <a:t>Countsort</a:t>
            </a:r>
            <a:r>
              <a:rPr lang="en-US" dirty="0" smtClean="0"/>
              <a:t> a </a:t>
            </a:r>
            <a:r>
              <a:rPr lang="en-US" dirty="0" err="1" smtClean="0"/>
              <a:t>terminat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repede</a:t>
            </a:r>
            <a:r>
              <a:rPr lang="en-US" dirty="0" smtClean="0"/>
              <a:t>, </a:t>
            </a:r>
            <a:r>
              <a:rPr lang="en-US" dirty="0" err="1" smtClean="0"/>
              <a:t>chiar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N era un </a:t>
            </a:r>
            <a:r>
              <a:rPr lang="en-US" dirty="0" err="1" smtClean="0"/>
              <a:t>numar</a:t>
            </a:r>
            <a:r>
              <a:rPr lang="en-US" dirty="0" smtClean="0"/>
              <a:t> mare. In </a:t>
            </a:r>
            <a:r>
              <a:rPr lang="en-US" dirty="0" err="1" smtClean="0"/>
              <a:t>schimb</a:t>
            </a:r>
            <a:r>
              <a:rPr lang="en-US" dirty="0" smtClean="0"/>
              <a:t>,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Max era un </a:t>
            </a:r>
            <a:r>
              <a:rPr lang="en-US" dirty="0" err="1" smtClean="0"/>
              <a:t>numar</a:t>
            </a:r>
            <a:r>
              <a:rPr lang="en-US" dirty="0" smtClean="0"/>
              <a:t> mare a </a:t>
            </a:r>
            <a:r>
              <a:rPr lang="en-US" dirty="0" err="1" smtClean="0"/>
              <a:t>terminat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greu</a:t>
            </a:r>
            <a:r>
              <a:rPr lang="en-US" dirty="0" smtClean="0"/>
              <a:t>, </a:t>
            </a:r>
            <a:r>
              <a:rPr lang="en-US" dirty="0" err="1" smtClean="0"/>
              <a:t>chiar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N era un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mic.</a:t>
            </a:r>
            <a:endParaRPr lang="en-US" dirty="0" smtClean="0"/>
          </a:p>
          <a:p>
            <a:r>
              <a:rPr lang="en-US" dirty="0" smtClean="0"/>
              <a:t>Are </a:t>
            </a:r>
            <a:r>
              <a:rPr lang="en-US" dirty="0" err="1" smtClean="0"/>
              <a:t>complexitatea</a:t>
            </a:r>
            <a:r>
              <a:rPr lang="en-US" dirty="0" smtClean="0"/>
              <a:t> O(</a:t>
            </a:r>
            <a:r>
              <a:rPr lang="en-US" dirty="0" err="1" smtClean="0"/>
              <a:t>n+k</a:t>
            </a:r>
            <a:r>
              <a:rPr lang="en-US" dirty="0" smtClean="0"/>
              <a:t>), </a:t>
            </a:r>
            <a:r>
              <a:rPr lang="en-US" dirty="0" err="1" smtClean="0"/>
              <a:t>unde</a:t>
            </a:r>
            <a:r>
              <a:rPr lang="en-US" dirty="0" smtClean="0"/>
              <a:t> n </a:t>
            </a:r>
            <a:r>
              <a:rPr lang="en-US" dirty="0" err="1" smtClean="0"/>
              <a:t>este</a:t>
            </a:r>
            <a:r>
              <a:rPr lang="en-US" dirty="0" smtClean="0"/>
              <a:t> N, </a:t>
            </a:r>
            <a:r>
              <a:rPr lang="en-US" dirty="0" err="1" smtClean="0"/>
              <a:t>iar</a:t>
            </a:r>
            <a:r>
              <a:rPr lang="en-US" dirty="0" smtClean="0"/>
              <a:t> k </a:t>
            </a:r>
            <a:r>
              <a:rPr lang="en-US" dirty="0" err="1" smtClean="0"/>
              <a:t>este</a:t>
            </a:r>
            <a:r>
              <a:rPr lang="en-US" dirty="0" smtClean="0"/>
              <a:t> Max.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7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Countsort</a:t>
            </a:r>
            <a:r>
              <a:rPr lang="en-US" dirty="0" smtClean="0"/>
              <a:t> a </a:t>
            </a:r>
            <a:r>
              <a:rPr lang="en-US" dirty="0" err="1" smtClean="0"/>
              <a:t>rulat</a:t>
            </a:r>
            <a:r>
              <a:rPr lang="en-US" dirty="0" smtClean="0"/>
              <a:t> </a:t>
            </a:r>
            <a:r>
              <a:rPr lang="en-US" dirty="0" err="1" smtClean="0"/>
              <a:t>testele</a:t>
            </a:r>
            <a:r>
              <a:rPr lang="en-US" dirty="0" smtClean="0"/>
              <a:t> in </a:t>
            </a:r>
            <a:r>
              <a:rPr lang="en-US" dirty="0" err="1" smtClean="0"/>
              <a:t>urmatorii</a:t>
            </a:r>
            <a:r>
              <a:rPr lang="en-US" dirty="0" smtClean="0"/>
              <a:t> </a:t>
            </a:r>
            <a:r>
              <a:rPr lang="en-US" dirty="0" err="1" smtClean="0"/>
              <a:t>timpi</a:t>
            </a:r>
            <a:r>
              <a:rPr lang="en-US" dirty="0" smtClean="0"/>
              <a:t>:</a:t>
            </a:r>
          </a:p>
          <a:p>
            <a:r>
              <a:rPr lang="en-US" dirty="0" smtClean="0"/>
              <a:t>T1: 0,01</a:t>
            </a:r>
          </a:p>
          <a:p>
            <a:r>
              <a:rPr lang="en-US" dirty="0" smtClean="0"/>
              <a:t>T2: 0,004</a:t>
            </a:r>
          </a:p>
          <a:p>
            <a:r>
              <a:rPr lang="en-US" dirty="0" smtClean="0"/>
              <a:t>T3: 19,09</a:t>
            </a:r>
          </a:p>
          <a:p>
            <a:r>
              <a:rPr lang="en-US" dirty="0" smtClean="0"/>
              <a:t>T4: 0,003</a:t>
            </a:r>
          </a:p>
          <a:p>
            <a:r>
              <a:rPr lang="en-US" dirty="0" smtClean="0"/>
              <a:t>T5: 0,005</a:t>
            </a:r>
          </a:p>
          <a:p>
            <a:r>
              <a:rPr lang="en-US" dirty="0" smtClean="0"/>
              <a:t>T6: 0,47</a:t>
            </a:r>
          </a:p>
          <a:p>
            <a:r>
              <a:rPr lang="en-US" dirty="0" smtClean="0"/>
              <a:t>T7: 134,15</a:t>
            </a:r>
          </a:p>
        </p:txBody>
      </p:sp>
    </p:spTree>
    <p:extLst>
      <p:ext uri="{BB962C8B-B14F-4D97-AF65-F5344CB8AC3E}">
        <p14:creationId xmlns:p14="http://schemas.microsoft.com/office/powerpoint/2010/main" val="219892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Radixsort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10^6,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comparativ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viteza</a:t>
            </a:r>
            <a:r>
              <a:rPr lang="en-US" dirty="0" smtClean="0"/>
              <a:t> cu </a:t>
            </a:r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Quicksort, </a:t>
            </a:r>
            <a:r>
              <a:rPr lang="en-US" dirty="0" err="1" smtClean="0"/>
              <a:t>uneori</a:t>
            </a:r>
            <a:r>
              <a:rPr lang="en-US" dirty="0" smtClean="0"/>
              <a:t>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chiar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rapid, </a:t>
            </a:r>
            <a:r>
              <a:rPr lang="en-US" dirty="0" err="1" smtClean="0"/>
              <a:t>insa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asteptare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N-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. Are </a:t>
            </a:r>
            <a:r>
              <a:rPr lang="en-US" dirty="0" err="1" smtClean="0"/>
              <a:t>complexitatea</a:t>
            </a:r>
            <a:r>
              <a:rPr lang="en-US" dirty="0" smtClean="0"/>
              <a:t> O(n*k), </a:t>
            </a:r>
            <a:r>
              <a:rPr lang="en-US" dirty="0" err="1" smtClean="0"/>
              <a:t>unde</a:t>
            </a:r>
            <a:r>
              <a:rPr lang="en-US" dirty="0" smtClean="0"/>
              <a:t> n </a:t>
            </a:r>
            <a:r>
              <a:rPr lang="en-US" dirty="0" err="1" smtClean="0"/>
              <a:t>este</a:t>
            </a:r>
            <a:r>
              <a:rPr lang="en-US" dirty="0" smtClean="0"/>
              <a:t> N, </a:t>
            </a:r>
            <a:r>
              <a:rPr lang="en-US" dirty="0" err="1" smtClean="0"/>
              <a:t>iar</a:t>
            </a:r>
            <a:r>
              <a:rPr lang="en-US" dirty="0" smtClean="0"/>
              <a:t> k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lungimea</a:t>
            </a:r>
            <a:r>
              <a:rPr lang="en-US" dirty="0" smtClean="0"/>
              <a:t> </a:t>
            </a:r>
            <a:r>
              <a:rPr lang="en-US" dirty="0" err="1" smtClean="0"/>
              <a:t>numarului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9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rulat</a:t>
            </a:r>
            <a:r>
              <a:rPr lang="en-US" dirty="0" smtClean="0"/>
              <a:t> </a:t>
            </a:r>
            <a:r>
              <a:rPr lang="en-US" dirty="0" err="1" smtClean="0"/>
              <a:t>testele</a:t>
            </a:r>
            <a:r>
              <a:rPr lang="en-US" dirty="0" smtClean="0"/>
              <a:t> in </a:t>
            </a:r>
            <a:r>
              <a:rPr lang="en-US" dirty="0" err="1" smtClean="0"/>
              <a:t>urmatorii</a:t>
            </a:r>
            <a:r>
              <a:rPr lang="en-US" dirty="0" smtClean="0"/>
              <a:t> </a:t>
            </a:r>
            <a:r>
              <a:rPr lang="en-US" dirty="0" err="1" smtClean="0"/>
              <a:t>timpi</a:t>
            </a:r>
            <a:r>
              <a:rPr lang="en-US" dirty="0" smtClean="0"/>
              <a:t>:</a:t>
            </a:r>
          </a:p>
          <a:p>
            <a:r>
              <a:rPr lang="en-US" dirty="0" smtClean="0"/>
              <a:t>T1: 0,02</a:t>
            </a:r>
          </a:p>
          <a:p>
            <a:r>
              <a:rPr lang="en-US" dirty="0" smtClean="0"/>
              <a:t>T2: 0,01</a:t>
            </a:r>
          </a:p>
          <a:p>
            <a:r>
              <a:rPr lang="en-US" dirty="0" smtClean="0"/>
              <a:t>T3: 0,36</a:t>
            </a:r>
          </a:p>
          <a:p>
            <a:r>
              <a:rPr lang="en-US" dirty="0" smtClean="0"/>
              <a:t>T4: 0,006</a:t>
            </a:r>
          </a:p>
          <a:p>
            <a:r>
              <a:rPr lang="en-US" dirty="0" smtClean="0"/>
              <a:t>T5: 0,01</a:t>
            </a:r>
          </a:p>
          <a:p>
            <a:r>
              <a:rPr lang="en-US" dirty="0" smtClean="0"/>
              <a:t>T6: 2,5</a:t>
            </a:r>
          </a:p>
          <a:p>
            <a:r>
              <a:rPr lang="en-US" dirty="0" smtClean="0"/>
              <a:t>T7: N </a:t>
            </a:r>
            <a:r>
              <a:rPr lang="en-US" dirty="0" err="1" smtClean="0"/>
              <a:t>prea</a:t>
            </a:r>
            <a:r>
              <a:rPr lang="en-US" dirty="0" smtClean="0"/>
              <a:t> mare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8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, </a:t>
            </a:r>
            <a:r>
              <a:rPr lang="en-US" dirty="0" err="1" smtClean="0"/>
              <a:t>comparativ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viteza</a:t>
            </a:r>
            <a:r>
              <a:rPr lang="en-US" dirty="0" smtClean="0"/>
              <a:t> cu Quicksort, </a:t>
            </a:r>
            <a:r>
              <a:rPr lang="en-US" dirty="0" err="1" smtClean="0"/>
              <a:t>influentat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ales de </a:t>
            </a:r>
            <a:r>
              <a:rPr lang="en-US" dirty="0" err="1" smtClean="0"/>
              <a:t>marimea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N. </a:t>
            </a:r>
            <a:r>
              <a:rPr lang="en-US" dirty="0" err="1" smtClean="0"/>
              <a:t>Viteza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scade</a:t>
            </a:r>
            <a:r>
              <a:rPr lang="en-US" dirty="0" smtClean="0"/>
              <a:t> </a:t>
            </a:r>
            <a:r>
              <a:rPr lang="en-US" dirty="0" err="1" smtClean="0"/>
              <a:t>considerabil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N-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ca</a:t>
            </a:r>
            <a:r>
              <a:rPr lang="en-US" dirty="0" smtClean="0"/>
              <a:t> 10^6. </a:t>
            </a:r>
            <a:r>
              <a:rPr lang="en-US" dirty="0" err="1" smtClean="0"/>
              <a:t>Complexitatea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O(n*</a:t>
            </a:r>
            <a:r>
              <a:rPr lang="en-US" dirty="0" err="1" smtClean="0"/>
              <a:t>logn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34883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122</TotalTime>
  <Words>526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Comparatie intre algoritmii de sortare</vt:lpstr>
      <vt:lpstr>Teste</vt:lpstr>
      <vt:lpstr>Bubblesort</vt:lpstr>
      <vt:lpstr>PowerPoint Presentation</vt:lpstr>
      <vt:lpstr>Countsort</vt:lpstr>
      <vt:lpstr>PowerPoint Presentation</vt:lpstr>
      <vt:lpstr>Radixsort</vt:lpstr>
      <vt:lpstr>PowerPoint Presentation</vt:lpstr>
      <vt:lpstr>Mergesort</vt:lpstr>
      <vt:lpstr>PowerPoint Presentation</vt:lpstr>
      <vt:lpstr>Quicksort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Comparatie intre algoritmii de sortare</dc:title>
  <dc:creator>Radu</dc:creator>
  <cp:lastModifiedBy>Radu</cp:lastModifiedBy>
  <cp:revision>12</cp:revision>
  <dcterms:created xsi:type="dcterms:W3CDTF">2021-03-14T21:26:12Z</dcterms:created>
  <dcterms:modified xsi:type="dcterms:W3CDTF">2021-03-17T09:08:00Z</dcterms:modified>
</cp:coreProperties>
</file>