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9150-A2B1-4EE9-A067-2497CCA33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12F5D-F318-4C36-A6C5-6C7BBA254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64A35-B48F-4BCF-925E-6A44378FD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D81E-76D9-47D6-8C48-3569A0386CAC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DF0B8-53A9-424E-9B28-EA6737B51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16AB5-5A68-4A5C-8A2F-05F229F14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CFAE-B352-42DA-BBF1-7459A96C6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539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1378A-DC5B-4755-9DCE-F305FB7A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E572C-20CC-4B23-92BB-B19DEC3C0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B24B9-EFC1-4F19-AB8E-7F44EC777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D81E-76D9-47D6-8C48-3569A0386CAC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26B6D-6C99-4CB9-B036-3AD6D62BA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5DFAD-BE67-41C2-9044-73C000D16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CFAE-B352-42DA-BBF1-7459A96C6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41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38F750-C03B-4018-8C68-D790107A7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E3D15-9C5F-4AC4-8EF4-81FD6F87A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B2DAD-9FA1-4FAC-9C3A-ABE533C27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D81E-76D9-47D6-8C48-3569A0386CAC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20C04-5088-415D-94D0-76A3985EB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E56D8-8BB5-4A6D-996A-A2811833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CFAE-B352-42DA-BBF1-7459A96C6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07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16434-78F7-417C-81D0-7AD149BBE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080E6-8996-4730-9426-7380074B2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5F696-6688-4734-940C-49D0C2D05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D81E-76D9-47D6-8C48-3569A0386CAC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8A394-9D64-4B00-9D37-5564F2225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F31BB-35B2-4770-8AB9-F482A279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CFAE-B352-42DA-BBF1-7459A96C6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14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5609-4F77-4B8A-AE59-F345B3A33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0627B-FEC2-4C0F-81A5-43CF48EDA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B2BF1-047D-457D-AE83-1B35F729C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D81E-76D9-47D6-8C48-3569A0386CAC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84F58-87B9-4D2F-B54D-F9069714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2D2EC-EF5D-4780-9721-8C2A3DC3D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CFAE-B352-42DA-BBF1-7459A96C6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3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F7E9-2E12-48F2-BE7F-4DE53713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55790-3A05-440B-B6AC-3D66895C6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6E55A-449F-4CC8-8731-8339028D3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C19C6-06A0-4894-A80D-A9A2C20D8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D81E-76D9-47D6-8C48-3569A0386CAC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9F7D7-BB4A-447A-8BCC-0A5E4A71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BCBED-55FF-47FA-AF38-827F0DB4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CFAE-B352-42DA-BBF1-7459A96C6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08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818F-DD50-485D-88E6-65C579204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8CB06-2AA0-4507-8151-D60B22CA9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CF7E7-B811-4D73-BC59-B455E419C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A8830D-C955-4611-AF4A-406ED645D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157B8-956C-4877-AD7A-A5F059F60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64E601-79CC-43AB-8C45-5D06283F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D81E-76D9-47D6-8C48-3569A0386CAC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5C19E0-462C-406B-99E9-73A0E8EA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98C7C3-25C4-47E5-8272-F2658504C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CFAE-B352-42DA-BBF1-7459A96C6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76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736C-8E6E-45B5-9F8A-F1AD835A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E5E10D-E241-4D4A-A98E-FE7C1194D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D81E-76D9-47D6-8C48-3569A0386CAC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5104F-4F19-40E2-BC76-ABBFDA948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5DC67-AAFC-4A8F-83BF-8C78D186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CFAE-B352-42DA-BBF1-7459A96C6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22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BDFA80-5CBC-40C5-8B4C-601E81B99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D81E-76D9-47D6-8C48-3569A0386CAC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41D263-09C4-44D7-A5AB-375DF303C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E0036-265F-4EAA-A0EE-DD3C40C1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CFAE-B352-42DA-BBF1-7459A96C6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87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08DC-907D-4F1F-A436-ED8BD4C1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83D5C-1E72-446C-BD27-336FC8C22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B5FA2-707B-4385-98F9-CC4D6FED5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3A035-3A9E-4D55-A593-C590316DD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D81E-76D9-47D6-8C48-3569A0386CAC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07E4F-3E25-4446-96D3-313E467C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1BBFF-48CC-4ECF-96F7-1A733293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CFAE-B352-42DA-BBF1-7459A96C6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19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08DA-4DF4-4E4D-B24D-EEB8D98F5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CFCCA5-5AC7-412F-9A8D-5A7DEF3EB9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24F00-A606-4E4A-BD03-EAA1744E5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D9572-5905-4415-8D51-E080060DD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D81E-76D9-47D6-8C48-3569A0386CAC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FF2B7-7976-4BC2-8194-9A333006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91898-D005-4E8D-B520-5558F52B5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CFAE-B352-42DA-BBF1-7459A96C6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90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ABBF0-0886-4EA7-B337-1A88DC9E0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B51C1-DC28-4141-9BDB-1D0CD6AD3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2E781-BD94-4081-BCDA-2F08EC788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BD81E-76D9-47D6-8C48-3569A0386CAC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72BA9-911E-46AB-A304-53A2BB5AB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C0BBD-908F-45F4-9A4C-F9BD19E741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FCFAE-B352-42DA-BBF1-7459A96C6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71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image" Target="../media/image29.jpeg"/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12" Type="http://schemas.openxmlformats.org/officeDocument/2006/relationships/image" Target="../media/image28.jpeg"/><Relationship Id="rId17" Type="http://schemas.openxmlformats.org/officeDocument/2006/relationships/image" Target="../media/image33.jpeg"/><Relationship Id="rId2" Type="http://schemas.openxmlformats.org/officeDocument/2006/relationships/image" Target="../media/image18.jpeg"/><Relationship Id="rId16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11" Type="http://schemas.openxmlformats.org/officeDocument/2006/relationships/image" Target="../media/image27.jpeg"/><Relationship Id="rId5" Type="http://schemas.openxmlformats.org/officeDocument/2006/relationships/image" Target="../media/image21.jpeg"/><Relationship Id="rId15" Type="http://schemas.openxmlformats.org/officeDocument/2006/relationships/image" Target="../media/image31.jpeg"/><Relationship Id="rId10" Type="http://schemas.openxmlformats.org/officeDocument/2006/relationships/image" Target="../media/image26.jpeg"/><Relationship Id="rId4" Type="http://schemas.openxmlformats.org/officeDocument/2006/relationships/image" Target="../media/image20.jpeg"/><Relationship Id="rId9" Type="http://schemas.openxmlformats.org/officeDocument/2006/relationships/image" Target="../media/image25.jpeg"/><Relationship Id="rId14" Type="http://schemas.openxmlformats.org/officeDocument/2006/relationships/image" Target="../media/image3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13" Type="http://schemas.openxmlformats.org/officeDocument/2006/relationships/image" Target="../media/image45.jpeg"/><Relationship Id="rId18" Type="http://schemas.openxmlformats.org/officeDocument/2006/relationships/image" Target="../media/image50.jpeg"/><Relationship Id="rId3" Type="http://schemas.openxmlformats.org/officeDocument/2006/relationships/image" Target="../media/image35.jpeg"/><Relationship Id="rId7" Type="http://schemas.openxmlformats.org/officeDocument/2006/relationships/image" Target="../media/image39.jpeg"/><Relationship Id="rId12" Type="http://schemas.openxmlformats.org/officeDocument/2006/relationships/image" Target="../media/image44.jpeg"/><Relationship Id="rId17" Type="http://schemas.openxmlformats.org/officeDocument/2006/relationships/image" Target="../media/image49.jpeg"/><Relationship Id="rId2" Type="http://schemas.openxmlformats.org/officeDocument/2006/relationships/image" Target="../media/image34.jpeg"/><Relationship Id="rId16" Type="http://schemas.openxmlformats.org/officeDocument/2006/relationships/image" Target="../media/image4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11" Type="http://schemas.openxmlformats.org/officeDocument/2006/relationships/image" Target="../media/image43.jpeg"/><Relationship Id="rId5" Type="http://schemas.openxmlformats.org/officeDocument/2006/relationships/image" Target="../media/image37.jpeg"/><Relationship Id="rId15" Type="http://schemas.openxmlformats.org/officeDocument/2006/relationships/image" Target="../media/image47.jpeg"/><Relationship Id="rId10" Type="http://schemas.openxmlformats.org/officeDocument/2006/relationships/image" Target="../media/image42.jpeg"/><Relationship Id="rId19" Type="http://schemas.openxmlformats.org/officeDocument/2006/relationships/image" Target="../media/image51.jpeg"/><Relationship Id="rId4" Type="http://schemas.openxmlformats.org/officeDocument/2006/relationships/image" Target="../media/image36.jpeg"/><Relationship Id="rId9" Type="http://schemas.openxmlformats.org/officeDocument/2006/relationships/image" Target="../media/image41.jpeg"/><Relationship Id="rId14" Type="http://schemas.openxmlformats.org/officeDocument/2006/relationships/image" Target="../media/image4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86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045" name="Freeform: Shape 88">
            <a:extLst>
              <a:ext uri="{FF2B5EF4-FFF2-40B4-BE49-F238E27FC236}">
                <a16:creationId xmlns:a16="http://schemas.microsoft.com/office/drawing/2014/main" id="{2F0E00C3-4613-415F-BE3A-78FBAD906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495175" cy="6858000"/>
          </a:xfrm>
          <a:custGeom>
            <a:avLst/>
            <a:gdLst>
              <a:gd name="connsiteX0" fmla="*/ 0 w 10495175"/>
              <a:gd name="connsiteY0" fmla="*/ 0 h 6858000"/>
              <a:gd name="connsiteX1" fmla="*/ 5289224 w 10495175"/>
              <a:gd name="connsiteY1" fmla="*/ 0 h 6858000"/>
              <a:gd name="connsiteX2" fmla="*/ 6736007 w 10495175"/>
              <a:gd name="connsiteY2" fmla="*/ 0 h 6858000"/>
              <a:gd name="connsiteX3" fmla="*/ 6998753 w 10495175"/>
              <a:gd name="connsiteY3" fmla="*/ 0 h 6858000"/>
              <a:gd name="connsiteX4" fmla="*/ 7778919 w 10495175"/>
              <a:gd name="connsiteY4" fmla="*/ 0 h 6858000"/>
              <a:gd name="connsiteX5" fmla="*/ 8872152 w 10495175"/>
              <a:gd name="connsiteY5" fmla="*/ 0 h 6858000"/>
              <a:gd name="connsiteX6" fmla="*/ 8894276 w 10495175"/>
              <a:gd name="connsiteY6" fmla="*/ 14997 h 6858000"/>
              <a:gd name="connsiteX7" fmla="*/ 10495175 w 10495175"/>
              <a:gd name="connsiteY7" fmla="*/ 3621656 h 6858000"/>
              <a:gd name="connsiteX8" fmla="*/ 8620825 w 10495175"/>
              <a:gd name="connsiteY8" fmla="*/ 6374814 h 6858000"/>
              <a:gd name="connsiteX9" fmla="*/ 8104177 w 10495175"/>
              <a:gd name="connsiteY9" fmla="*/ 6780599 h 6858000"/>
              <a:gd name="connsiteX10" fmla="*/ 7992421 w 10495175"/>
              <a:gd name="connsiteY10" fmla="*/ 6858000 h 6858000"/>
              <a:gd name="connsiteX11" fmla="*/ 7778919 w 10495175"/>
              <a:gd name="connsiteY11" fmla="*/ 6858000 h 6858000"/>
              <a:gd name="connsiteX12" fmla="*/ 6998753 w 10495175"/>
              <a:gd name="connsiteY12" fmla="*/ 6858000 h 6858000"/>
              <a:gd name="connsiteX13" fmla="*/ 6736007 w 10495175"/>
              <a:gd name="connsiteY13" fmla="*/ 6858000 h 6858000"/>
              <a:gd name="connsiteX14" fmla="*/ 5289224 w 10495175"/>
              <a:gd name="connsiteY14" fmla="*/ 6858000 h 6858000"/>
              <a:gd name="connsiteX15" fmla="*/ 0 w 10495175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495175" h="6858000">
                <a:moveTo>
                  <a:pt x="0" y="0"/>
                </a:moveTo>
                <a:lnTo>
                  <a:pt x="5289224" y="0"/>
                </a:lnTo>
                <a:lnTo>
                  <a:pt x="6736007" y="0"/>
                </a:lnTo>
                <a:lnTo>
                  <a:pt x="6998753" y="0"/>
                </a:lnTo>
                <a:lnTo>
                  <a:pt x="7778919" y="0"/>
                </a:lnTo>
                <a:lnTo>
                  <a:pt x="8872152" y="0"/>
                </a:lnTo>
                <a:lnTo>
                  <a:pt x="8894276" y="14997"/>
                </a:lnTo>
                <a:cubicBezTo>
                  <a:pt x="9921439" y="754641"/>
                  <a:pt x="10495175" y="2093192"/>
                  <a:pt x="10495175" y="3621656"/>
                </a:cubicBezTo>
                <a:cubicBezTo>
                  <a:pt x="10495175" y="4969131"/>
                  <a:pt x="9566450" y="5602839"/>
                  <a:pt x="8620825" y="6374814"/>
                </a:cubicBezTo>
                <a:cubicBezTo>
                  <a:pt x="8448622" y="6515397"/>
                  <a:pt x="8277995" y="6653108"/>
                  <a:pt x="8104177" y="6780599"/>
                </a:cubicBezTo>
                <a:lnTo>
                  <a:pt x="7992421" y="6858000"/>
                </a:lnTo>
                <a:lnTo>
                  <a:pt x="7778919" y="6858000"/>
                </a:lnTo>
                <a:lnTo>
                  <a:pt x="6998753" y="6858000"/>
                </a:lnTo>
                <a:lnTo>
                  <a:pt x="6736007" y="6858000"/>
                </a:lnTo>
                <a:lnTo>
                  <a:pt x="52892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980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5964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26" name="Picture 2" descr="Fantasy Viking House With Detachable Roof 28mm Scale. | Etsy Ireland">
            <a:extLst>
              <a:ext uri="{FF2B5EF4-FFF2-40B4-BE49-F238E27FC236}">
                <a16:creationId xmlns:a16="http://schemas.microsoft.com/office/drawing/2014/main" id="{B80D2282-439A-4F27-85BB-CDEF29546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37" y="0"/>
            <a:ext cx="2167546" cy="16043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iking House - English Village Designs">
            <a:extLst>
              <a:ext uri="{FF2B5EF4-FFF2-40B4-BE49-F238E27FC236}">
                <a16:creationId xmlns:a16="http://schemas.microsoft.com/office/drawing/2014/main" id="{4D7C2030-FB18-4CBA-AAC7-CA558E5B4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7" y="-1"/>
            <a:ext cx="2500313" cy="16097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Viking House, creation #8600">
            <a:extLst>
              <a:ext uri="{FF2B5EF4-FFF2-40B4-BE49-F238E27FC236}">
                <a16:creationId xmlns:a16="http://schemas.microsoft.com/office/drawing/2014/main" id="{6EF12B0F-D0D3-4DAB-B3F7-11F000110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-2"/>
            <a:ext cx="2903538" cy="16097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xperience Viking Longhouse in Virtual Reality.">
            <a:extLst>
              <a:ext uri="{FF2B5EF4-FFF2-40B4-BE49-F238E27FC236}">
                <a16:creationId xmlns:a16="http://schemas.microsoft.com/office/drawing/2014/main" id="{54219DDB-18E4-4FBC-AD8A-A6924256B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5" y="3374634"/>
            <a:ext cx="1976438" cy="17049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edieval viking house - Download Free 3D model by olofunot (@olofunot)  [d62630e]">
            <a:extLst>
              <a:ext uri="{FF2B5EF4-FFF2-40B4-BE49-F238E27FC236}">
                <a16:creationId xmlns:a16="http://schemas.microsoft.com/office/drawing/2014/main" id="{566E31D5-7C48-44F4-A59B-72814E499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3" y="1615281"/>
            <a:ext cx="3073400" cy="17049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mall Viking House - Blueprints for MineCraft Houses, Castles, Towers, and  more | GrabCraft">
            <a:extLst>
              <a:ext uri="{FF2B5EF4-FFF2-40B4-BE49-F238E27FC236}">
                <a16:creationId xmlns:a16="http://schemas.microsoft.com/office/drawing/2014/main" id="{DE54F84B-E14E-44A5-B58A-62E689C3C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847" y="1707969"/>
            <a:ext cx="2527300" cy="17049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ow Would It Be Like To Live Inside a Viking Longhouse? - BaviPower">
            <a:extLst>
              <a:ext uri="{FF2B5EF4-FFF2-40B4-BE49-F238E27FC236}">
                <a16:creationId xmlns:a16="http://schemas.microsoft.com/office/drawing/2014/main" id="{31048658-4097-4C84-A147-FF3AF0CED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9" y="5242719"/>
            <a:ext cx="2973388" cy="15859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n by Cynthia C on Vikings | Viking house, Medieval houses, Architecture">
            <a:extLst>
              <a:ext uri="{FF2B5EF4-FFF2-40B4-BE49-F238E27FC236}">
                <a16:creationId xmlns:a16="http://schemas.microsoft.com/office/drawing/2014/main" id="{6088E5D0-82CE-4D8F-ADD4-AA9AD562D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184" y="5272087"/>
            <a:ext cx="2416175" cy="15859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iking House stock image. Image of oslo, museum, house - 92538775">
            <a:extLst>
              <a:ext uri="{FF2B5EF4-FFF2-40B4-BE49-F238E27FC236}">
                <a16:creationId xmlns:a16="http://schemas.microsoft.com/office/drawing/2014/main" id="{A252BE6E-9C2F-4735-825A-9DB39C65A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151" y="3413707"/>
            <a:ext cx="2187575" cy="15859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0" descr="Viking Longhouse Interior High Resolution Stock Photography and Images -  Alamy">
            <a:extLst>
              <a:ext uri="{FF2B5EF4-FFF2-40B4-BE49-F238E27FC236}">
                <a16:creationId xmlns:a16="http://schemas.microsoft.com/office/drawing/2014/main" id="{CB3D8A48-63B2-409F-B79E-DFE6BAABC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75" y="1609723"/>
            <a:ext cx="23336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Vikings Houses - Primary History">
            <a:extLst>
              <a:ext uri="{FF2B5EF4-FFF2-40B4-BE49-F238E27FC236}">
                <a16:creationId xmlns:a16="http://schemas.microsoft.com/office/drawing/2014/main" id="{F65F0153-8991-4940-B785-607BBE009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728" y="3570870"/>
            <a:ext cx="2190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Medieval Scandinavian architecture - Wikipedia">
            <a:extLst>
              <a:ext uri="{FF2B5EF4-FFF2-40B4-BE49-F238E27FC236}">
                <a16:creationId xmlns:a16="http://schemas.microsoft.com/office/drawing/2014/main" id="{8FA0156A-D30C-4AA9-8CD9-20B476426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855" y="3387725"/>
            <a:ext cx="209550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Viking house 04 3D - TurboSquid 1584396">
            <a:extLst>
              <a:ext uri="{FF2B5EF4-FFF2-40B4-BE49-F238E27FC236}">
                <a16:creationId xmlns:a16="http://schemas.microsoft.com/office/drawing/2014/main" id="{192789C9-7AEA-4983-9F44-B825E02A2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596" y="1632929"/>
            <a:ext cx="28575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Fantasy viking hut by Fridsiee on DeviantArt">
            <a:extLst>
              <a:ext uri="{FF2B5EF4-FFF2-40B4-BE49-F238E27FC236}">
                <a16:creationId xmlns:a16="http://schemas.microsoft.com/office/drawing/2014/main" id="{E4432CCA-4D43-4AF4-A3CD-9A73994B6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884" y="5146674"/>
            <a:ext cx="275272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Viking House(1) 3D Model $159 - .obj .max .fbx - Free3D">
            <a:extLst>
              <a:ext uri="{FF2B5EF4-FFF2-40B4-BE49-F238E27FC236}">
                <a16:creationId xmlns:a16="http://schemas.microsoft.com/office/drawing/2014/main" id="{50CE8645-E2B9-4B64-8290-51844FCDD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629" y="5175250"/>
            <a:ext cx="28575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ere's where I imagine my character Astrid Bjørnsdatter comes from/lives  in. Humble beginnings. | Fantasy house, Viking house, Architecture">
            <a:extLst>
              <a:ext uri="{FF2B5EF4-FFF2-40B4-BE49-F238E27FC236}">
                <a16:creationId xmlns:a16="http://schemas.microsoft.com/office/drawing/2014/main" id="{57406961-0DD0-4FCB-844F-3FA903A98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533" y="-3175"/>
            <a:ext cx="27241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Viking fantasy tileset pixel art game asset by MariaParraGames">
            <a:extLst>
              <a:ext uri="{FF2B5EF4-FFF2-40B4-BE49-F238E27FC236}">
                <a16:creationId xmlns:a16="http://schemas.microsoft.com/office/drawing/2014/main" id="{4DB2D4AD-08AD-4A33-B8B6-854C67C98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3391191"/>
            <a:ext cx="282892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336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iking Village Environment Megapack ( Modular with Interiors ) in  Environments - UE Marketplace">
            <a:extLst>
              <a:ext uri="{FF2B5EF4-FFF2-40B4-BE49-F238E27FC236}">
                <a16:creationId xmlns:a16="http://schemas.microsoft.com/office/drawing/2014/main" id="{70C1DC2A-4C20-4A80-9416-42DB0DF5C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75" y="1707357"/>
            <a:ext cx="28575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ikings In the Valley">
            <a:extLst>
              <a:ext uri="{FF2B5EF4-FFF2-40B4-BE49-F238E27FC236}">
                <a16:creationId xmlns:a16="http://schemas.microsoft.com/office/drawing/2014/main" id="{41C7BA4B-1EC0-42C7-AE9C-F942F516A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675" y="1614488"/>
            <a:ext cx="2571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xinshuai zhao - Viking architecture 2">
            <a:extLst>
              <a:ext uri="{FF2B5EF4-FFF2-40B4-BE49-F238E27FC236}">
                <a16:creationId xmlns:a16="http://schemas.microsoft.com/office/drawing/2014/main" id="{C443DE6C-98B2-4FE7-8492-A0D2B93A3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629151"/>
            <a:ext cx="28479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Viking Spirit in Colorado | Architectural Digest">
            <a:extLst>
              <a:ext uri="{FF2B5EF4-FFF2-40B4-BE49-F238E27FC236}">
                <a16:creationId xmlns:a16="http://schemas.microsoft.com/office/drawing/2014/main" id="{100CF69A-6F68-4C05-904E-D1878DCE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86100"/>
            <a:ext cx="28575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Viking Architecture - restart by 3D-Fortress — Kickstarter">
            <a:extLst>
              <a:ext uri="{FF2B5EF4-FFF2-40B4-BE49-F238E27FC236}">
                <a16:creationId xmlns:a16="http://schemas.microsoft.com/office/drawing/2014/main" id="{E457B8A9-D372-48B5-8370-33844833F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543050"/>
            <a:ext cx="28575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Dragestil architecture: Inspired from the Vikings - RTF | Rethinking The  Future">
            <a:extLst>
              <a:ext uri="{FF2B5EF4-FFF2-40B4-BE49-F238E27FC236}">
                <a16:creationId xmlns:a16="http://schemas.microsoft.com/office/drawing/2014/main" id="{2477A39C-3132-412D-8AA8-950590F65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-7143"/>
            <a:ext cx="28575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mains of Ancient Viking &quot;God House&quot; to Thor and Odin Discovered in Norway  - IGN">
            <a:extLst>
              <a:ext uri="{FF2B5EF4-FFF2-40B4-BE49-F238E27FC236}">
                <a16:creationId xmlns:a16="http://schemas.microsoft.com/office/drawing/2014/main" id="{F57F246F-BC57-4D51-922F-4F33F22D9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763"/>
            <a:ext cx="28575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Viking Building designs, themes, templates and downloadable graphic  elements on Dribbble">
            <a:extLst>
              <a:ext uri="{FF2B5EF4-FFF2-40B4-BE49-F238E27FC236}">
                <a16:creationId xmlns:a16="http://schemas.microsoft.com/office/drawing/2014/main" id="{3C7589F5-A161-45EA-BC07-CBD980594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-7143"/>
            <a:ext cx="2286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Big viking house Minecraft Map">
            <a:extLst>
              <a:ext uri="{FF2B5EF4-FFF2-40B4-BE49-F238E27FC236}">
                <a16:creationId xmlns:a16="http://schemas.microsoft.com/office/drawing/2014/main" id="{C7A1AB7F-0C03-48F6-BA94-4232FC2E7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718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3D medieval viking house 1 model - TurboSquid 1561703 | Viking house,  Fantasy house, Medieval houses">
            <a:extLst>
              <a:ext uri="{FF2B5EF4-FFF2-40B4-BE49-F238E27FC236}">
                <a16:creationId xmlns:a16="http://schemas.microsoft.com/office/drawing/2014/main" id="{81D488D5-2CC0-4054-BFB8-28ED69320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1719263"/>
            <a:ext cx="28575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Workshop Steam::[NOT IA] Viking Architecture for Central European Set">
            <a:extLst>
              <a:ext uri="{FF2B5EF4-FFF2-40B4-BE49-F238E27FC236}">
                <a16:creationId xmlns:a16="http://schemas.microsoft.com/office/drawing/2014/main" id="{C7E04C4B-8F21-4CAA-9CFC-9821C7207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305176"/>
            <a:ext cx="28575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Viking buildings – CartographyAssets">
            <a:extLst>
              <a:ext uri="{FF2B5EF4-FFF2-40B4-BE49-F238E27FC236}">
                <a16:creationId xmlns:a16="http://schemas.microsoft.com/office/drawing/2014/main" id="{97DF68BD-60DE-48EA-B57B-E74C36CAE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4891088"/>
            <a:ext cx="279082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HD wallpaper: vikings village, architecture, built structure, building,  building exterior | Wallpaper Flare">
            <a:extLst>
              <a:ext uri="{FF2B5EF4-FFF2-40B4-BE49-F238E27FC236}">
                <a16:creationId xmlns:a16="http://schemas.microsoft.com/office/drawing/2014/main" id="{55D7C24E-A730-4134-8961-048F84286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3336131"/>
            <a:ext cx="28479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Steam Workshop::[IA] Viking Architecture for Independent Mod">
            <a:extLst>
              <a:ext uri="{FF2B5EF4-FFF2-40B4-BE49-F238E27FC236}">
                <a16:creationId xmlns:a16="http://schemas.microsoft.com/office/drawing/2014/main" id="{E6AEDDBE-227C-4381-8117-0142575F7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964905"/>
            <a:ext cx="28575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Viking House Structure 3D Model $100 - .unknown .fbx .c4d - Free3D">
            <a:extLst>
              <a:ext uri="{FF2B5EF4-FFF2-40B4-BE49-F238E27FC236}">
                <a16:creationId xmlns:a16="http://schemas.microsoft.com/office/drawing/2014/main" id="{5E531532-915C-4C0C-8E20-C2D32D4E2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025" y="3471863"/>
            <a:ext cx="28575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Viking RTS Fantasy Buildings | 3D Fantasy | Unity Asset Store">
            <a:extLst>
              <a:ext uri="{FF2B5EF4-FFF2-40B4-BE49-F238E27FC236}">
                <a16:creationId xmlns:a16="http://schemas.microsoft.com/office/drawing/2014/main" id="{E0B39DB3-5091-46FC-AD03-FA5D56FFE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5081588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37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99BE-8E30-43AA-8163-D8080B51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79451-4802-4FF8-90DD-C0900C3DD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114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Vikings in York – Medieval Studies at York">
            <a:extLst>
              <a:ext uri="{FF2B5EF4-FFF2-40B4-BE49-F238E27FC236}">
                <a16:creationId xmlns:a16="http://schemas.microsoft.com/office/drawing/2014/main" id="{2D354E6E-989A-4C8A-91CA-698DAB39B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0"/>
            <a:ext cx="2571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dieval Scandinavian Warrior Viking Full Outfit Stock Photo (Edit Now)  641585887">
            <a:extLst>
              <a:ext uri="{FF2B5EF4-FFF2-40B4-BE49-F238E27FC236}">
                <a16:creationId xmlns:a16="http://schemas.microsoft.com/office/drawing/2014/main" id="{74CF2851-2C57-439C-8F2E-43975EAC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0"/>
            <a:ext cx="2985407" cy="209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ector Illustration of a Formidable Leader of the Vikings Stock Vector -  Illustration of hard, hauberk: 131143535">
            <a:extLst>
              <a:ext uri="{FF2B5EF4-FFF2-40B4-BE49-F238E27FC236}">
                <a16:creationId xmlns:a16="http://schemas.microsoft.com/office/drawing/2014/main" id="{8327DD24-83AB-498F-BE80-61BAFE734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282" y="0"/>
            <a:ext cx="16192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re there known Vikings or Viking rulers who became knights or even  chivalric kings during the Middle Ages? - Quora">
            <a:extLst>
              <a:ext uri="{FF2B5EF4-FFF2-40B4-BE49-F238E27FC236}">
                <a16:creationId xmlns:a16="http://schemas.microsoft.com/office/drawing/2014/main" id="{1125F0E5-96C0-44B5-874E-789A6BA55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185" y="-10155"/>
            <a:ext cx="12954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iking Minecraft Skins | NameMC">
            <a:extLst>
              <a:ext uri="{FF2B5EF4-FFF2-40B4-BE49-F238E27FC236}">
                <a16:creationId xmlns:a16="http://schemas.microsoft.com/office/drawing/2014/main" id="{DEEEEF10-EC78-4E89-9AB0-BB1BEA7F0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75" y="1827541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iking | Nova Skin">
            <a:extLst>
              <a:ext uri="{FF2B5EF4-FFF2-40B4-BE49-F238E27FC236}">
                <a16:creationId xmlns:a16="http://schemas.microsoft.com/office/drawing/2014/main" id="{45F93A4C-6634-4405-A404-D96332442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637" y="1771020"/>
            <a:ext cx="923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Viking | Minecraft Skins">
            <a:extLst>
              <a:ext uri="{FF2B5EF4-FFF2-40B4-BE49-F238E27FC236}">
                <a16:creationId xmlns:a16="http://schemas.microsoft.com/office/drawing/2014/main" id="{9D369E12-4B6C-4E4F-A81D-1E5DF77A0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025" y="2094241"/>
            <a:ext cx="19335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inecraft Norse Mythology Skins, HD Png Download - kindpng">
            <a:extLst>
              <a:ext uri="{FF2B5EF4-FFF2-40B4-BE49-F238E27FC236}">
                <a16:creationId xmlns:a16="http://schemas.microsoft.com/office/drawing/2014/main" id="{43654411-2347-46C4-9EC2-6F795FF05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9" y="3429000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inecraft Norse Mythology Skin, HD Png Download , Transparent Png Image -  PNGitem">
            <a:extLst>
              <a:ext uri="{FF2B5EF4-FFF2-40B4-BE49-F238E27FC236}">
                <a16:creationId xmlns:a16="http://schemas.microsoft.com/office/drawing/2014/main" id="{AE5B99B6-795E-42AE-858C-04793FB4E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6" y="2094241"/>
            <a:ext cx="318135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Viking – Minecraft Skins">
            <a:extLst>
              <a:ext uri="{FF2B5EF4-FFF2-40B4-BE49-F238E27FC236}">
                <a16:creationId xmlns:a16="http://schemas.microsoft.com/office/drawing/2014/main" id="{3E7F9CCE-409D-452A-B340-B453AE6D0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282" y="1400174"/>
            <a:ext cx="280987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4" descr="Minecraft Skin pack: Viking Minecraft Skindex">
            <a:extLst>
              <a:ext uri="{FF2B5EF4-FFF2-40B4-BE49-F238E27FC236}">
                <a16:creationId xmlns:a16="http://schemas.microsoft.com/office/drawing/2014/main" id="{1047301B-9862-45FF-A55B-10BE99AE7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585" y="114299"/>
            <a:ext cx="17145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Norse Mythology Bonus Skin Pack in Minecraft">
            <a:extLst>
              <a:ext uri="{FF2B5EF4-FFF2-40B4-BE49-F238E27FC236}">
                <a16:creationId xmlns:a16="http://schemas.microsoft.com/office/drawing/2014/main" id="{8BF8F0DC-C64C-4914-AB90-C54DD8B52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932" y="3262311"/>
            <a:ext cx="103822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Minecraft Viking Warrior Norsemen Herobrine, PNG, 640x640px, Minecraft,  Armour, Fictional Character, Herobrine, Leather Download Free">
            <a:extLst>
              <a:ext uri="{FF2B5EF4-FFF2-40B4-BE49-F238E27FC236}">
                <a16:creationId xmlns:a16="http://schemas.microsoft.com/office/drawing/2014/main" id="{C6477FC6-FA8C-4C25-908B-C5EB1F1ED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4" y="4955540"/>
            <a:ext cx="238125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NO SPOILERS] Not sure if this was posted here but the Norse Mythology  Mash-Up Pack on minecraft bedrock edition has skins of Ragnar, Bjorn,  Aslaug, Sigurd, Floki, Lagertha and Rollo. : r/vikingstv">
            <a:extLst>
              <a:ext uri="{FF2B5EF4-FFF2-40B4-BE49-F238E27FC236}">
                <a16:creationId xmlns:a16="http://schemas.microsoft.com/office/drawing/2014/main" id="{4A525F71-0CC3-465F-9736-186F1AA95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875" y="5455301"/>
            <a:ext cx="360045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07B44324-16E1-49FE-9894-CEAA5E85F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4905375"/>
            <a:ext cx="20288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Viking - Minecraft Skins, HD Png Download - 804x576(#2755822) - PngFind">
            <a:extLst>
              <a:ext uri="{FF2B5EF4-FFF2-40B4-BE49-F238E27FC236}">
                <a16:creationId xmlns:a16="http://schemas.microsoft.com/office/drawing/2014/main" id="{1B60167D-ACD2-41C9-8B12-AD70928CD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714" y="3590324"/>
            <a:ext cx="22383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Nordic Viking Minecraft Skin">
            <a:extLst>
              <a:ext uri="{FF2B5EF4-FFF2-40B4-BE49-F238E27FC236}">
                <a16:creationId xmlns:a16="http://schemas.microsoft.com/office/drawing/2014/main" id="{E93AA572-902D-435C-B62C-A07D30A7A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979" y="5465450"/>
            <a:ext cx="24384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Ragnar Lothbrok | Minecraft Skin">
            <a:extLst>
              <a:ext uri="{FF2B5EF4-FFF2-40B4-BE49-F238E27FC236}">
                <a16:creationId xmlns:a16="http://schemas.microsoft.com/office/drawing/2014/main" id="{60FEDAE7-B168-4023-9DED-B1EF83BE5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882" y="3416946"/>
            <a:ext cx="215265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10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Meiryo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Price (Student)</dc:creator>
  <cp:lastModifiedBy>amymules11@icloud.com</cp:lastModifiedBy>
  <cp:revision>2</cp:revision>
  <dcterms:created xsi:type="dcterms:W3CDTF">2022-02-22T22:27:24Z</dcterms:created>
  <dcterms:modified xsi:type="dcterms:W3CDTF">2022-02-23T23:34:53Z</dcterms:modified>
</cp:coreProperties>
</file>