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9150-A2B1-4EE9-A067-2497CCA33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12F5D-F318-4C36-A6C5-6C7BBA254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64A35-B48F-4BCF-925E-6A44378F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D81E-76D9-47D6-8C48-3569A0386CAC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DF0B8-53A9-424E-9B28-EA6737B5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16AB5-5A68-4A5C-8A2F-05F229F1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CFAE-B352-42DA-BBF1-7459A96C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53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378A-DC5B-4755-9DCE-F305FB7A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E572C-20CC-4B23-92BB-B19DEC3C0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B24B9-EFC1-4F19-AB8E-7F44EC77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D81E-76D9-47D6-8C48-3569A0386CAC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6B6D-6C99-4CB9-B036-3AD6D62B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5DFAD-BE67-41C2-9044-73C000D1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CFAE-B352-42DA-BBF1-7459A96C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41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8F750-C03B-4018-8C68-D790107A7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E3D15-9C5F-4AC4-8EF4-81FD6F87A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B2DAD-9FA1-4FAC-9C3A-ABE533C2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D81E-76D9-47D6-8C48-3569A0386CAC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20C04-5088-415D-94D0-76A3985E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E56D8-8BB5-4A6D-996A-A2811833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CFAE-B352-42DA-BBF1-7459A96C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07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6434-78F7-417C-81D0-7AD149BB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080E6-8996-4730-9426-7380074B2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5F696-6688-4734-940C-49D0C2D0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D81E-76D9-47D6-8C48-3569A0386CAC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A394-9D64-4B00-9D37-5564F222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31BB-35B2-4770-8AB9-F482A279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CFAE-B352-42DA-BBF1-7459A96C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14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5609-4F77-4B8A-AE59-F345B3A3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0627B-FEC2-4C0F-81A5-43CF48EDA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2BF1-047D-457D-AE83-1B35F729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D81E-76D9-47D6-8C48-3569A0386CAC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84F58-87B9-4D2F-B54D-F9069714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2D2EC-EF5D-4780-9721-8C2A3DC3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CFAE-B352-42DA-BBF1-7459A96C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3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F7E9-2E12-48F2-BE7F-4DE53713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55790-3A05-440B-B6AC-3D66895C6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6E55A-449F-4CC8-8731-8339028D3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C19C6-06A0-4894-A80D-A9A2C20D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D81E-76D9-47D6-8C48-3569A0386CAC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9F7D7-BB4A-447A-8BCC-0A5E4A71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BCBED-55FF-47FA-AF38-827F0DB4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CFAE-B352-42DA-BBF1-7459A96C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08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818F-DD50-485D-88E6-65C57920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8CB06-2AA0-4507-8151-D60B22CA9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CF7E7-B811-4D73-BC59-B455E419C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8830D-C955-4611-AF4A-406ED645D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157B8-956C-4877-AD7A-A5F059F60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4E601-79CC-43AB-8C45-5D06283F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D81E-76D9-47D6-8C48-3569A0386CAC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C19E0-462C-406B-99E9-73A0E8EA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8C7C3-25C4-47E5-8272-F2658504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CFAE-B352-42DA-BBF1-7459A96C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76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736C-8E6E-45B5-9F8A-F1AD835A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5E10D-E241-4D4A-A98E-FE7C1194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D81E-76D9-47D6-8C48-3569A0386CAC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5104F-4F19-40E2-BC76-ABBFDA94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5DC67-AAFC-4A8F-83BF-8C78D186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CFAE-B352-42DA-BBF1-7459A96C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22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DFA80-5CBC-40C5-8B4C-601E81B9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D81E-76D9-47D6-8C48-3569A0386CAC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41D263-09C4-44D7-A5AB-375DF303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E0036-265F-4EAA-A0EE-DD3C40C1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CFAE-B352-42DA-BBF1-7459A96C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87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08DC-907D-4F1F-A436-ED8BD4C1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83D5C-1E72-446C-BD27-336FC8C22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B5FA2-707B-4385-98F9-CC4D6FED5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3A035-3A9E-4D55-A593-C590316D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D81E-76D9-47D6-8C48-3569A0386CAC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07E4F-3E25-4446-96D3-313E467C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1BBFF-48CC-4ECF-96F7-1A733293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CFAE-B352-42DA-BBF1-7459A96C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19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08DA-4DF4-4E4D-B24D-EEB8D98F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FCCA5-5AC7-412F-9A8D-5A7DEF3EB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24F00-A606-4E4A-BD03-EAA1744E5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D9572-5905-4415-8D51-E080060D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D81E-76D9-47D6-8C48-3569A0386CAC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FF2B7-7976-4BC2-8194-9A333006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91898-D005-4E8D-B520-5558F52B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CFAE-B352-42DA-BBF1-7459A96C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90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ABBF0-0886-4EA7-B337-1A88DC9E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B51C1-DC28-4141-9BDB-1D0CD6AD3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2E781-BD94-4081-BCDA-2F08EC788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BD81E-76D9-47D6-8C48-3569A0386CAC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72BA9-911E-46AB-A304-53A2BB5AB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C0BBD-908F-45F4-9A4C-F9BD19E74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FCFAE-B352-42DA-BBF1-7459A96C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71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29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12" Type="http://schemas.openxmlformats.org/officeDocument/2006/relationships/image" Target="../media/image28.jpeg"/><Relationship Id="rId17" Type="http://schemas.openxmlformats.org/officeDocument/2006/relationships/image" Target="../media/image33.jpeg"/><Relationship Id="rId2" Type="http://schemas.openxmlformats.org/officeDocument/2006/relationships/image" Target="../media/image18.jpeg"/><Relationship Id="rId16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11" Type="http://schemas.openxmlformats.org/officeDocument/2006/relationships/image" Target="../media/image27.jpeg"/><Relationship Id="rId5" Type="http://schemas.openxmlformats.org/officeDocument/2006/relationships/image" Target="../media/image21.jpeg"/><Relationship Id="rId15" Type="http://schemas.openxmlformats.org/officeDocument/2006/relationships/image" Target="../media/image31.jpeg"/><Relationship Id="rId10" Type="http://schemas.openxmlformats.org/officeDocument/2006/relationships/image" Target="../media/image26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Relationship Id="rId1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8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045" name="Freeform: Shape 88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 descr="Fantasy Viking House With Detachable Roof 28mm Scale. | Etsy Ireland">
            <a:extLst>
              <a:ext uri="{FF2B5EF4-FFF2-40B4-BE49-F238E27FC236}">
                <a16:creationId xmlns:a16="http://schemas.microsoft.com/office/drawing/2014/main" id="{B80D2282-439A-4F27-85BB-CDEF29546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7" y="0"/>
            <a:ext cx="2167546" cy="1604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king House - English Village Designs">
            <a:extLst>
              <a:ext uri="{FF2B5EF4-FFF2-40B4-BE49-F238E27FC236}">
                <a16:creationId xmlns:a16="http://schemas.microsoft.com/office/drawing/2014/main" id="{4D7C2030-FB18-4CBA-AAC7-CA558E5B4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7" y="-1"/>
            <a:ext cx="2500313" cy="1609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Viking House, creation #8600">
            <a:extLst>
              <a:ext uri="{FF2B5EF4-FFF2-40B4-BE49-F238E27FC236}">
                <a16:creationId xmlns:a16="http://schemas.microsoft.com/office/drawing/2014/main" id="{6EF12B0F-D0D3-4DAB-B3F7-11F000110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-2"/>
            <a:ext cx="2903538" cy="1609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perience Viking Longhouse in Virtual Reality.">
            <a:extLst>
              <a:ext uri="{FF2B5EF4-FFF2-40B4-BE49-F238E27FC236}">
                <a16:creationId xmlns:a16="http://schemas.microsoft.com/office/drawing/2014/main" id="{54219DDB-18E4-4FBC-AD8A-A6924256B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5" y="3374634"/>
            <a:ext cx="1976438" cy="1704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dieval viking house - Download Free 3D model by olofunot (@olofunot)  [d62630e]">
            <a:extLst>
              <a:ext uri="{FF2B5EF4-FFF2-40B4-BE49-F238E27FC236}">
                <a16:creationId xmlns:a16="http://schemas.microsoft.com/office/drawing/2014/main" id="{566E31D5-7C48-44F4-A59B-72814E499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1615281"/>
            <a:ext cx="3073400" cy="1704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mall Viking House - Blueprints for MineCraft Houses, Castles, Towers, and  more | GrabCraft">
            <a:extLst>
              <a:ext uri="{FF2B5EF4-FFF2-40B4-BE49-F238E27FC236}">
                <a16:creationId xmlns:a16="http://schemas.microsoft.com/office/drawing/2014/main" id="{DE54F84B-E14E-44A5-B58A-62E689C3C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847" y="1707969"/>
            <a:ext cx="2527300" cy="1704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Would It Be Like To Live Inside a Viking Longhouse? - BaviPower">
            <a:extLst>
              <a:ext uri="{FF2B5EF4-FFF2-40B4-BE49-F238E27FC236}">
                <a16:creationId xmlns:a16="http://schemas.microsoft.com/office/drawing/2014/main" id="{31048658-4097-4C84-A147-FF3AF0CED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9" y="5242719"/>
            <a:ext cx="2973388" cy="15859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n by Cynthia C on Vikings | Viking house, Medieval houses, Architecture">
            <a:extLst>
              <a:ext uri="{FF2B5EF4-FFF2-40B4-BE49-F238E27FC236}">
                <a16:creationId xmlns:a16="http://schemas.microsoft.com/office/drawing/2014/main" id="{6088E5D0-82CE-4D8F-ADD4-AA9AD562D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184" y="5272087"/>
            <a:ext cx="2416175" cy="15859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iking House stock image. Image of oslo, museum, house - 92538775">
            <a:extLst>
              <a:ext uri="{FF2B5EF4-FFF2-40B4-BE49-F238E27FC236}">
                <a16:creationId xmlns:a16="http://schemas.microsoft.com/office/drawing/2014/main" id="{A252BE6E-9C2F-4735-825A-9DB39C65A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151" y="3413707"/>
            <a:ext cx="2187575" cy="15859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0" descr="Viking Longhouse Interior High Resolution Stock Photography and Images -  Alamy">
            <a:extLst>
              <a:ext uri="{FF2B5EF4-FFF2-40B4-BE49-F238E27FC236}">
                <a16:creationId xmlns:a16="http://schemas.microsoft.com/office/drawing/2014/main" id="{CB3D8A48-63B2-409F-B79E-DFE6BAABC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75" y="1609723"/>
            <a:ext cx="23336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Vikings Houses - Primary History">
            <a:extLst>
              <a:ext uri="{FF2B5EF4-FFF2-40B4-BE49-F238E27FC236}">
                <a16:creationId xmlns:a16="http://schemas.microsoft.com/office/drawing/2014/main" id="{F65F0153-8991-4940-B785-607BBE009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728" y="3570870"/>
            <a:ext cx="2190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Medieval Scandinavian architecture - Wikipedia">
            <a:extLst>
              <a:ext uri="{FF2B5EF4-FFF2-40B4-BE49-F238E27FC236}">
                <a16:creationId xmlns:a16="http://schemas.microsoft.com/office/drawing/2014/main" id="{8FA0156A-D30C-4AA9-8CD9-20B476426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855" y="3387725"/>
            <a:ext cx="20955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Viking house 04 3D - TurboSquid 1584396">
            <a:extLst>
              <a:ext uri="{FF2B5EF4-FFF2-40B4-BE49-F238E27FC236}">
                <a16:creationId xmlns:a16="http://schemas.microsoft.com/office/drawing/2014/main" id="{192789C9-7AEA-4983-9F44-B825E02A2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596" y="1632929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Fantasy viking hut by Fridsiee on DeviantArt">
            <a:extLst>
              <a:ext uri="{FF2B5EF4-FFF2-40B4-BE49-F238E27FC236}">
                <a16:creationId xmlns:a16="http://schemas.microsoft.com/office/drawing/2014/main" id="{E4432CCA-4D43-4AF4-A3CD-9A73994B6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884" y="5146674"/>
            <a:ext cx="27527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Viking House(1) 3D Model $159 - .obj .max .fbx - Free3D">
            <a:extLst>
              <a:ext uri="{FF2B5EF4-FFF2-40B4-BE49-F238E27FC236}">
                <a16:creationId xmlns:a16="http://schemas.microsoft.com/office/drawing/2014/main" id="{50CE8645-E2B9-4B64-8290-51844FCDD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629" y="5175250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ere's where I imagine my character Astrid Bjørnsdatter comes from/lives  in. Humble beginnings. | Fantasy house, Viking house, Architecture">
            <a:extLst>
              <a:ext uri="{FF2B5EF4-FFF2-40B4-BE49-F238E27FC236}">
                <a16:creationId xmlns:a16="http://schemas.microsoft.com/office/drawing/2014/main" id="{57406961-0DD0-4FCB-844F-3FA903A98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533" y="-3175"/>
            <a:ext cx="27241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Viking fantasy tileset pixel art game asset by MariaParraGames">
            <a:extLst>
              <a:ext uri="{FF2B5EF4-FFF2-40B4-BE49-F238E27FC236}">
                <a16:creationId xmlns:a16="http://schemas.microsoft.com/office/drawing/2014/main" id="{4DB2D4AD-08AD-4A33-B8B6-854C67C98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391191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33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iking Village Environment Megapack ( Modular with Interiors ) in  Environments - UE Marketplace">
            <a:extLst>
              <a:ext uri="{FF2B5EF4-FFF2-40B4-BE49-F238E27FC236}">
                <a16:creationId xmlns:a16="http://schemas.microsoft.com/office/drawing/2014/main" id="{70C1DC2A-4C20-4A80-9416-42DB0DF5C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1707357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kings In the Valley">
            <a:extLst>
              <a:ext uri="{FF2B5EF4-FFF2-40B4-BE49-F238E27FC236}">
                <a16:creationId xmlns:a16="http://schemas.microsoft.com/office/drawing/2014/main" id="{41C7BA4B-1EC0-42C7-AE9C-F942F516A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675" y="1614488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xinshuai zhao - Viking architecture 2">
            <a:extLst>
              <a:ext uri="{FF2B5EF4-FFF2-40B4-BE49-F238E27FC236}">
                <a16:creationId xmlns:a16="http://schemas.microsoft.com/office/drawing/2014/main" id="{C443DE6C-98B2-4FE7-8492-A0D2B93A3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629151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iking Spirit in Colorado | Architectural Digest">
            <a:extLst>
              <a:ext uri="{FF2B5EF4-FFF2-40B4-BE49-F238E27FC236}">
                <a16:creationId xmlns:a16="http://schemas.microsoft.com/office/drawing/2014/main" id="{100CF69A-6F68-4C05-904E-D1878DCE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86100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Viking Architecture - restart by 3D-Fortress — Kickstarter">
            <a:extLst>
              <a:ext uri="{FF2B5EF4-FFF2-40B4-BE49-F238E27FC236}">
                <a16:creationId xmlns:a16="http://schemas.microsoft.com/office/drawing/2014/main" id="{E457B8A9-D372-48B5-8370-33844833F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543050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ragestil architecture: Inspired from the Vikings - RTF | Rethinking The  Future">
            <a:extLst>
              <a:ext uri="{FF2B5EF4-FFF2-40B4-BE49-F238E27FC236}">
                <a16:creationId xmlns:a16="http://schemas.microsoft.com/office/drawing/2014/main" id="{2477A39C-3132-412D-8AA8-950590F65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7143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mains of Ancient Viking &quot;God House&quot; to Thor and Odin Discovered in Norway  - IGN">
            <a:extLst>
              <a:ext uri="{FF2B5EF4-FFF2-40B4-BE49-F238E27FC236}">
                <a16:creationId xmlns:a16="http://schemas.microsoft.com/office/drawing/2014/main" id="{F57F246F-BC57-4D51-922F-4F33F22D9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763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iking Building designs, themes, templates and downloadable graphic  elements on Dribbble">
            <a:extLst>
              <a:ext uri="{FF2B5EF4-FFF2-40B4-BE49-F238E27FC236}">
                <a16:creationId xmlns:a16="http://schemas.microsoft.com/office/drawing/2014/main" id="{3C7589F5-A161-45EA-BC07-CBD980594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-7143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ig viking house Minecraft Map">
            <a:extLst>
              <a:ext uri="{FF2B5EF4-FFF2-40B4-BE49-F238E27FC236}">
                <a16:creationId xmlns:a16="http://schemas.microsoft.com/office/drawing/2014/main" id="{C7A1AB7F-0C03-48F6-BA94-4232FC2E7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71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3D medieval viking house 1 model - TurboSquid 1561703 | Viking house,  Fantasy house, Medieval houses">
            <a:extLst>
              <a:ext uri="{FF2B5EF4-FFF2-40B4-BE49-F238E27FC236}">
                <a16:creationId xmlns:a16="http://schemas.microsoft.com/office/drawing/2014/main" id="{81D488D5-2CC0-4054-BFB8-28ED69320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1719263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Workshop Steam::[NOT IA] Viking Architecture for Central European Set">
            <a:extLst>
              <a:ext uri="{FF2B5EF4-FFF2-40B4-BE49-F238E27FC236}">
                <a16:creationId xmlns:a16="http://schemas.microsoft.com/office/drawing/2014/main" id="{C7E04C4B-8F21-4CAA-9CFC-9821C7207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305176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Viking buildings – CartographyAssets">
            <a:extLst>
              <a:ext uri="{FF2B5EF4-FFF2-40B4-BE49-F238E27FC236}">
                <a16:creationId xmlns:a16="http://schemas.microsoft.com/office/drawing/2014/main" id="{97DF68BD-60DE-48EA-B57B-E74C36CAE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4891088"/>
            <a:ext cx="279082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HD wallpaper: vikings village, architecture, built structure, building,  building exterior | Wallpaper Flare">
            <a:extLst>
              <a:ext uri="{FF2B5EF4-FFF2-40B4-BE49-F238E27FC236}">
                <a16:creationId xmlns:a16="http://schemas.microsoft.com/office/drawing/2014/main" id="{55D7C24E-A730-4134-8961-048F84286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3336131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Steam Workshop::[IA] Viking Architecture for Independent Mod">
            <a:extLst>
              <a:ext uri="{FF2B5EF4-FFF2-40B4-BE49-F238E27FC236}">
                <a16:creationId xmlns:a16="http://schemas.microsoft.com/office/drawing/2014/main" id="{E6AEDDBE-227C-4381-8117-0142575F7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964905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Viking House Structure 3D Model $100 - .unknown .fbx .c4d - Free3D">
            <a:extLst>
              <a:ext uri="{FF2B5EF4-FFF2-40B4-BE49-F238E27FC236}">
                <a16:creationId xmlns:a16="http://schemas.microsoft.com/office/drawing/2014/main" id="{5E531532-915C-4C0C-8E20-C2D32D4E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025" y="3471863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Viking RTS Fantasy Buildings | 3D Fantasy | Unity Asset Store">
            <a:extLst>
              <a:ext uri="{FF2B5EF4-FFF2-40B4-BE49-F238E27FC236}">
                <a16:creationId xmlns:a16="http://schemas.microsoft.com/office/drawing/2014/main" id="{E0B39DB3-5091-46FC-AD03-FA5D56FFE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5081588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37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Meiryo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Price (Student)</dc:creator>
  <cp:lastModifiedBy>William Price (Student)</cp:lastModifiedBy>
  <cp:revision>1</cp:revision>
  <dcterms:created xsi:type="dcterms:W3CDTF">2022-02-22T22:27:24Z</dcterms:created>
  <dcterms:modified xsi:type="dcterms:W3CDTF">2022-02-22T23:52:15Z</dcterms:modified>
</cp:coreProperties>
</file>