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300" r:id="rId5"/>
    <p:sldId id="299" r:id="rId6"/>
    <p:sldId id="279" r:id="rId7"/>
    <p:sldId id="281" r:id="rId8"/>
    <p:sldId id="278" r:id="rId9"/>
    <p:sldId id="280" r:id="rId10"/>
    <p:sldId id="282" r:id="rId11"/>
    <p:sldId id="287" r:id="rId12"/>
    <p:sldId id="291" r:id="rId13"/>
    <p:sldId id="290" r:id="rId14"/>
    <p:sldId id="289" r:id="rId15"/>
    <p:sldId id="297" r:id="rId16"/>
    <p:sldId id="298" r:id="rId17"/>
    <p:sldId id="283" r:id="rId18"/>
    <p:sldId id="296" r:id="rId19"/>
    <p:sldId id="284" r:id="rId20"/>
    <p:sldId id="301" r:id="rId21"/>
    <p:sldId id="261" r:id="rId22"/>
    <p:sldId id="302" r:id="rId23"/>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57" autoAdjust="0"/>
  </p:normalViewPr>
  <p:slideViewPr>
    <p:cSldViewPr snapToGrid="0" showGuides="1">
      <p:cViewPr varScale="1">
        <p:scale>
          <a:sx n="39" d="100"/>
          <a:sy n="39" d="100"/>
        </p:scale>
        <p:origin x="72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5B06C-CC99-4BDA-8C43-B5C3B027314C}" type="datetimeFigureOut">
              <a:rPr lang="en-IN" smtClean="0"/>
              <a:t>30-12-2024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B15E1-F31D-4C26-B135-687442C4E3F0}" type="slidenum">
              <a:rPr lang="en-IN" smtClean="0"/>
              <a:t>‹#›</a:t>
            </a:fld>
            <a:endParaRPr lang="en-IN" dirty="0"/>
          </a:p>
        </p:txBody>
      </p:sp>
    </p:spTree>
    <p:extLst>
      <p:ext uri="{BB962C8B-B14F-4D97-AF65-F5344CB8AC3E}">
        <p14:creationId xmlns:p14="http://schemas.microsoft.com/office/powerpoint/2010/main" val="3454032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Reference:</a:t>
            </a:r>
          </a:p>
          <a:p>
            <a:r>
              <a:rPr lang="en-IN" dirty="0"/>
              <a:t>Prompt the students for funny and weird answers.</a:t>
            </a:r>
          </a:p>
        </p:txBody>
      </p:sp>
      <p:sp>
        <p:nvSpPr>
          <p:cNvPr id="4" name="Slide Number Placeholder 3"/>
          <p:cNvSpPr>
            <a:spLocks noGrp="1"/>
          </p:cNvSpPr>
          <p:nvPr>
            <p:ph type="sldNum" sz="quarter" idx="5"/>
          </p:nvPr>
        </p:nvSpPr>
        <p:spPr/>
        <p:txBody>
          <a:bodyPr/>
          <a:lstStyle/>
          <a:p>
            <a:fld id="{EB6B15E1-F31D-4C26-B135-687442C4E3F0}" type="slidenum">
              <a:rPr lang="en-IN" smtClean="0"/>
              <a:t>3</a:t>
            </a:fld>
            <a:endParaRPr lang="en-IN" dirty="0"/>
          </a:p>
        </p:txBody>
      </p:sp>
    </p:spTree>
    <p:extLst>
      <p:ext uri="{BB962C8B-B14F-4D97-AF65-F5344CB8AC3E}">
        <p14:creationId xmlns:p14="http://schemas.microsoft.com/office/powerpoint/2010/main" val="1848627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Teacher Reference:</a:t>
            </a:r>
            <a:endParaRPr lang="en-IN" b="1" dirty="0"/>
          </a:p>
          <a:p>
            <a:pPr>
              <a:buFont typeface="+mj-lt"/>
              <a:buNone/>
            </a:pPr>
            <a:r>
              <a:rPr lang="en-US" dirty="0"/>
              <a:t>    The program will use </a:t>
            </a:r>
            <a:r>
              <a:rPr lang="en-US" b="1" dirty="0"/>
              <a:t>Tkinter</a:t>
            </a:r>
            <a:r>
              <a:rPr lang="en-US" dirty="0"/>
              <a:t> to create a GUI with:</a:t>
            </a:r>
          </a:p>
          <a:p>
            <a:pPr lvl="1">
              <a:buFont typeface="+mj-lt"/>
              <a:buAutoNum type="arabicPeriod"/>
            </a:pPr>
            <a:r>
              <a:rPr lang="en-US" b="1" dirty="0"/>
              <a:t>Entry Field</a:t>
            </a:r>
            <a:r>
              <a:rPr lang="en-US" dirty="0"/>
              <a:t>: For the user to input their name.</a:t>
            </a:r>
          </a:p>
          <a:p>
            <a:pPr lvl="1">
              <a:buFont typeface="+mj-lt"/>
              <a:buAutoNum type="arabicPeriod"/>
            </a:pPr>
            <a:r>
              <a:rPr lang="en-US" b="1" dirty="0"/>
              <a:t>Button</a:t>
            </a:r>
            <a:r>
              <a:rPr lang="en-US" dirty="0"/>
              <a:t>: When clicked, the app displays a greeting message.</a:t>
            </a:r>
          </a:p>
          <a:p>
            <a:pPr lvl="1">
              <a:buFont typeface="+mj-lt"/>
              <a:buAutoNum type="arabicPeriod"/>
            </a:pPr>
            <a:r>
              <a:rPr lang="en-US" b="1" dirty="0"/>
              <a:t>Label</a:t>
            </a:r>
            <a:r>
              <a:rPr lang="en-US" dirty="0"/>
              <a:t>: To show the personalized greeting.</a:t>
            </a:r>
          </a:p>
          <a:p>
            <a:pPr marL="158750" indent="0">
              <a:buNone/>
            </a:pPr>
            <a:endParaRPr lang="en-IN" dirty="0"/>
          </a:p>
          <a:p>
            <a:pPr marL="158750" indent="0">
              <a:buNone/>
            </a:pPr>
            <a:r>
              <a:rPr lang="en-IN" b="1" dirty="0"/>
              <a:t>IMP: If not able to complete the execution of the activity, make sure you explain this while the python and VSC gets downloaded.</a:t>
            </a:r>
          </a:p>
          <a:p>
            <a:pPr marL="158750" indent="0">
              <a:buNone/>
            </a:pPr>
            <a:endParaRPr lang="en-IN" b="1" dirty="0"/>
          </a:p>
          <a:p>
            <a:pPr marL="158750" indent="0">
              <a:buNone/>
            </a:pPr>
            <a:r>
              <a:rPr lang="en-IN" b="1"/>
              <a:t>Probing Questions:</a:t>
            </a:r>
            <a:endParaRPr lang="en-IN" b="1" dirty="0"/>
          </a:p>
          <a:p>
            <a:pPr marL="330200" indent="-171450">
              <a:buFont typeface="Arial" panose="020B0604020202020204" pitchFamily="34" charset="0"/>
              <a:buChar char="•"/>
            </a:pPr>
            <a:r>
              <a:rPr lang="en-US" dirty="0"/>
              <a:t>What is the purpose of </a:t>
            </a:r>
            <a:r>
              <a:rPr lang="en-US" dirty="0" err="1"/>
              <a:t>mainloop</a:t>
            </a:r>
            <a:r>
              <a:rPr lang="en-US" dirty="0"/>
              <a:t>() in a </a:t>
            </a:r>
            <a:r>
              <a:rPr lang="en-US" dirty="0" err="1"/>
              <a:t>Tkinter</a:t>
            </a:r>
            <a:r>
              <a:rPr lang="en-US" dirty="0"/>
              <a:t> application?</a:t>
            </a:r>
          </a:p>
          <a:p>
            <a:pPr marL="330200" indent="-171450">
              <a:buFont typeface="Arial" panose="020B0604020202020204" pitchFamily="34" charset="0"/>
              <a:buChar char="•"/>
            </a:pPr>
            <a:r>
              <a:rPr lang="en-US" dirty="0"/>
              <a:t>How would you explain the role of widgets like Label, Entry, and Button in a </a:t>
            </a:r>
            <a:r>
              <a:rPr lang="en-US" dirty="0" err="1"/>
              <a:t>Tkinter</a:t>
            </a:r>
            <a:r>
              <a:rPr lang="en-US" dirty="0"/>
              <a:t> application?</a:t>
            </a:r>
          </a:p>
          <a:p>
            <a:pPr marL="330200" indent="-171450">
              <a:buFont typeface="Arial" panose="020B0604020202020204" pitchFamily="34" charset="0"/>
              <a:buChar char="•"/>
            </a:pPr>
            <a:r>
              <a:rPr lang="en-US" dirty="0"/>
              <a:t>How can you arrange widgets in a </a:t>
            </a:r>
            <a:r>
              <a:rPr lang="en-US" dirty="0" err="1"/>
              <a:t>Tkinter</a:t>
            </a:r>
            <a:r>
              <a:rPr lang="en-US" dirty="0"/>
              <a:t> window</a:t>
            </a:r>
            <a:endParaRPr lang="en-IN" b="1" dirty="0"/>
          </a:p>
        </p:txBody>
      </p:sp>
      <p:sp>
        <p:nvSpPr>
          <p:cNvPr id="4" name="Slide Number Placeholder 3"/>
          <p:cNvSpPr>
            <a:spLocks noGrp="1"/>
          </p:cNvSpPr>
          <p:nvPr>
            <p:ph type="sldNum" sz="quarter" idx="5"/>
          </p:nvPr>
        </p:nvSpPr>
        <p:spPr/>
        <p:txBody>
          <a:bodyPr/>
          <a:lstStyle/>
          <a:p>
            <a:fld id="{EB6B15E1-F31D-4C26-B135-687442C4E3F0}" type="slidenum">
              <a:rPr lang="en-IN" smtClean="0"/>
              <a:t>13</a:t>
            </a:fld>
            <a:endParaRPr lang="en-IN" dirty="0"/>
          </a:p>
        </p:txBody>
      </p:sp>
    </p:spTree>
    <p:extLst>
      <p:ext uri="{BB962C8B-B14F-4D97-AF65-F5344CB8AC3E}">
        <p14:creationId xmlns:p14="http://schemas.microsoft.com/office/powerpoint/2010/main" val="3651433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a:t>Teacher Reference:</a:t>
            </a:r>
          </a:p>
          <a:p>
            <a:pPr marL="228600" indent="-228600">
              <a:buFont typeface="+mj-lt"/>
              <a:buAutoNum type="arabicPeriod"/>
            </a:pPr>
            <a:r>
              <a:rPr lang="en-US" dirty="0"/>
              <a:t>The Python extension in Visual Studio Code provides a seamless development experience for Python programming. </a:t>
            </a:r>
          </a:p>
          <a:p>
            <a:pPr marL="228600" indent="-228600">
              <a:buFont typeface="+mj-lt"/>
              <a:buAutoNum type="arabicPeriod"/>
            </a:pPr>
            <a:r>
              <a:rPr lang="en-US" dirty="0"/>
              <a:t>Tkinter is Python's standard GUI (Graphical User Interface) library, which allows developers to create interactive desktop applications.</a:t>
            </a:r>
          </a:p>
          <a:p>
            <a:pPr marL="228600" indent="-228600">
              <a:buFont typeface="+mj-lt"/>
              <a:buAutoNum type="arabicPeriod"/>
            </a:pPr>
            <a:r>
              <a:rPr lang="en-US" dirty="0"/>
              <a:t>Label, Entry field, Button</a:t>
            </a:r>
          </a:p>
          <a:p>
            <a:pPr marL="228600" indent="-228600">
              <a:buFont typeface="+mj-lt"/>
              <a:buAutoNum type="arabicPeriod"/>
            </a:pPr>
            <a:r>
              <a:rPr lang="en-US" dirty="0"/>
              <a:t>Pack()</a:t>
            </a:r>
          </a:p>
          <a:p>
            <a:endParaRPr lang="en-IN" dirty="0"/>
          </a:p>
        </p:txBody>
      </p:sp>
      <p:sp>
        <p:nvSpPr>
          <p:cNvPr id="4" name="Slide Number Placeholder 3"/>
          <p:cNvSpPr>
            <a:spLocks noGrp="1"/>
          </p:cNvSpPr>
          <p:nvPr>
            <p:ph type="sldNum" sz="quarter" idx="5"/>
          </p:nvPr>
        </p:nvSpPr>
        <p:spPr/>
        <p:txBody>
          <a:bodyPr/>
          <a:lstStyle/>
          <a:p>
            <a:fld id="{EB6B15E1-F31D-4C26-B135-687442C4E3F0}" type="slidenum">
              <a:rPr lang="en-IN" smtClean="0"/>
              <a:t>14</a:t>
            </a:fld>
            <a:endParaRPr lang="en-IN" dirty="0"/>
          </a:p>
        </p:txBody>
      </p:sp>
    </p:spTree>
    <p:extLst>
      <p:ext uri="{BB962C8B-B14F-4D97-AF65-F5344CB8AC3E}">
        <p14:creationId xmlns:p14="http://schemas.microsoft.com/office/powerpoint/2010/main" val="2458723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Reference:</a:t>
            </a:r>
            <a:endParaRPr lang="en-IN" b="1" dirty="0"/>
          </a:p>
          <a:p>
            <a:r>
              <a:rPr lang="en-IN" dirty="0"/>
              <a:t>There must be 2 entry fields to enter 2 numbers to be added. You can create a label to display the result and a button which, when clicked must display the result.</a:t>
            </a:r>
          </a:p>
        </p:txBody>
      </p:sp>
      <p:sp>
        <p:nvSpPr>
          <p:cNvPr id="4" name="Slide Number Placeholder 3"/>
          <p:cNvSpPr>
            <a:spLocks noGrp="1"/>
          </p:cNvSpPr>
          <p:nvPr>
            <p:ph type="sldNum" sz="quarter" idx="5"/>
          </p:nvPr>
        </p:nvSpPr>
        <p:spPr/>
        <p:txBody>
          <a:bodyPr/>
          <a:lstStyle/>
          <a:p>
            <a:fld id="{EB6B15E1-F31D-4C26-B135-687442C4E3F0}" type="slidenum">
              <a:rPr lang="en-IN" smtClean="0"/>
              <a:t>15</a:t>
            </a:fld>
            <a:endParaRPr lang="en-IN" dirty="0"/>
          </a:p>
        </p:txBody>
      </p:sp>
    </p:spTree>
    <p:extLst>
      <p:ext uri="{BB962C8B-B14F-4D97-AF65-F5344CB8AC3E}">
        <p14:creationId xmlns:p14="http://schemas.microsoft.com/office/powerpoint/2010/main" val="188786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6B15E1-F31D-4C26-B135-687442C4E3F0}" type="slidenum">
              <a:rPr lang="en-IN" smtClean="0"/>
              <a:t>16</a:t>
            </a:fld>
            <a:endParaRPr lang="en-IN" dirty="0"/>
          </a:p>
        </p:txBody>
      </p:sp>
    </p:spTree>
    <p:extLst>
      <p:ext uri="{BB962C8B-B14F-4D97-AF65-F5344CB8AC3E}">
        <p14:creationId xmlns:p14="http://schemas.microsoft.com/office/powerpoint/2010/main" val="1899591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B6B15E1-F31D-4C26-B135-687442C4E3F0}" type="slidenum">
              <a:rPr lang="en-IN" smtClean="0"/>
              <a:t>17</a:t>
            </a:fld>
            <a:endParaRPr lang="en-IN" dirty="0"/>
          </a:p>
        </p:txBody>
      </p:sp>
    </p:spTree>
    <p:extLst>
      <p:ext uri="{BB962C8B-B14F-4D97-AF65-F5344CB8AC3E}">
        <p14:creationId xmlns:p14="http://schemas.microsoft.com/office/powerpoint/2010/main" val="184862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Teacher Reference:</a:t>
            </a:r>
          </a:p>
          <a:p>
            <a:pPr marL="171450" indent="-171450">
              <a:buFont typeface="Arial" panose="020B0604020202020204" pitchFamily="34" charset="0"/>
              <a:buChar char="•"/>
            </a:pPr>
            <a:r>
              <a:rPr lang="en-US" b="1" dirty="0"/>
              <a:t>Understand the Python Installation Process</a:t>
            </a:r>
            <a:r>
              <a:rPr lang="en-US" dirty="0"/>
              <a:t>:</a:t>
            </a:r>
            <a:br>
              <a:rPr lang="en-US" dirty="0"/>
            </a:br>
            <a:r>
              <a:rPr lang="en-US" dirty="0"/>
              <a:t>Students will learn how to download and install Python from the official website, ensuring the Python interpreter is added to the system's PATH.</a:t>
            </a:r>
          </a:p>
          <a:p>
            <a:pPr marL="171450" indent="-171450">
              <a:buFont typeface="Arial" panose="020B0604020202020204" pitchFamily="34" charset="0"/>
              <a:buChar char="•"/>
            </a:pPr>
            <a:r>
              <a:rPr lang="en-US" b="1" dirty="0"/>
              <a:t>Install and Set Up Visual Studio Code</a:t>
            </a:r>
            <a:r>
              <a:rPr lang="en-US" dirty="0"/>
              <a:t>:</a:t>
            </a:r>
            <a:br>
              <a:rPr lang="en-US" dirty="0"/>
            </a:br>
            <a:r>
              <a:rPr lang="en-US" dirty="0"/>
              <a:t>Students will understand how to download, install, and configure Visual Studio Code (VSC) for Python development, including installing necessary extensions like the Python extension.</a:t>
            </a:r>
          </a:p>
          <a:p>
            <a:pPr marL="171450" indent="-171450">
              <a:buFont typeface="Arial" panose="020B0604020202020204" pitchFamily="34" charset="0"/>
              <a:buChar char="•"/>
            </a:pPr>
            <a:r>
              <a:rPr lang="en-US" b="1" dirty="0"/>
              <a:t>Navigate the IDE</a:t>
            </a:r>
            <a:r>
              <a:rPr lang="en-US" dirty="0"/>
              <a:t>:</a:t>
            </a:r>
            <a:br>
              <a:rPr lang="en-US" dirty="0"/>
            </a:br>
            <a:r>
              <a:rPr lang="en-US" dirty="0"/>
              <a:t>Students will become familiar with the basic features of VSC, such as the editor, terminal, extensions, and debugging tools.</a:t>
            </a:r>
          </a:p>
          <a:p>
            <a:pPr marL="171450" indent="-171450">
              <a:buFont typeface="Arial" panose="020B0604020202020204" pitchFamily="34" charset="0"/>
              <a:buChar char="•"/>
            </a:pPr>
            <a:r>
              <a:rPr lang="en-US" b="1" dirty="0"/>
              <a:t>Understand GUI Basics using Tkinter</a:t>
            </a:r>
            <a:r>
              <a:rPr lang="en-US" dirty="0"/>
              <a:t>:</a:t>
            </a:r>
            <a:br>
              <a:rPr lang="en-US" dirty="0"/>
            </a:br>
            <a:r>
              <a:rPr lang="en-US" dirty="0"/>
              <a:t>Students will understand the structure of a GUI application, including the use of widgets like labels, entry fields, and buttons.</a:t>
            </a:r>
          </a:p>
          <a:p>
            <a:pPr marL="171450" indent="-171450">
              <a:buFont typeface="Arial" panose="020B0604020202020204" pitchFamily="34" charset="0"/>
              <a:buChar char="•"/>
            </a:pPr>
            <a:r>
              <a:rPr lang="en-US" b="1" dirty="0"/>
              <a:t>Event Handling</a:t>
            </a:r>
            <a:r>
              <a:rPr lang="en-US" dirty="0"/>
              <a:t>:</a:t>
            </a:r>
            <a:br>
              <a:rPr lang="en-US" dirty="0"/>
            </a:br>
            <a:r>
              <a:rPr lang="en-US" dirty="0"/>
              <a:t>Students will understand how to handle button clicks and link user actions to specific functions in the app.</a:t>
            </a:r>
          </a:p>
          <a:p>
            <a:pPr marL="171450" indent="-171450">
              <a:buFont typeface="Arial" panose="020B0604020202020204" pitchFamily="34" charset="0"/>
              <a:buChar char="•"/>
            </a:pPr>
            <a:r>
              <a:rPr lang="en-US" b="1" dirty="0"/>
              <a:t>Design a Basic GUI Layout</a:t>
            </a:r>
            <a:r>
              <a:rPr lang="en-US" dirty="0"/>
              <a:t>:</a:t>
            </a:r>
            <a:br>
              <a:rPr lang="en-US" dirty="0"/>
            </a:br>
            <a:r>
              <a:rPr lang="en-US" dirty="0"/>
              <a:t>Students will practice aligning and organizing widgets in the app using </a:t>
            </a:r>
            <a:r>
              <a:rPr lang="en-US" dirty="0" err="1"/>
              <a:t>Tkinter's</a:t>
            </a:r>
            <a:r>
              <a:rPr lang="en-US" dirty="0"/>
              <a:t> layout managers (pack, grid, or place).</a:t>
            </a:r>
          </a:p>
          <a:p>
            <a:pPr marL="171450" indent="-171450">
              <a:buFont typeface="Arial" panose="020B0604020202020204" pitchFamily="34" charset="0"/>
              <a:buChar char="•"/>
            </a:pPr>
            <a:r>
              <a:rPr lang="en-US" b="1" dirty="0"/>
              <a:t>Run and Debug a GUI Application</a:t>
            </a:r>
            <a:r>
              <a:rPr lang="en-US" dirty="0"/>
              <a:t>:</a:t>
            </a:r>
            <a:br>
              <a:rPr lang="en-US" dirty="0"/>
            </a:br>
            <a:r>
              <a:rPr lang="en-US" dirty="0"/>
              <a:t>Students will learn to run their Tkinter app and troubleshoot basic errors.</a:t>
            </a:r>
          </a:p>
          <a:p>
            <a:pPr marL="171450" indent="-171450">
              <a:buFont typeface="Arial" panose="020B0604020202020204" pitchFamily="34" charset="0"/>
              <a:buChar char="•"/>
            </a:pPr>
            <a:endParaRPr lang="en-US" dirty="0"/>
          </a:p>
          <a:p>
            <a:endParaRPr lang="en-IN" b="1" dirty="0"/>
          </a:p>
        </p:txBody>
      </p:sp>
      <p:sp>
        <p:nvSpPr>
          <p:cNvPr id="4" name="Slide Number Placeholder 3"/>
          <p:cNvSpPr>
            <a:spLocks noGrp="1"/>
          </p:cNvSpPr>
          <p:nvPr>
            <p:ph type="sldNum" sz="quarter" idx="5"/>
          </p:nvPr>
        </p:nvSpPr>
        <p:spPr/>
        <p:txBody>
          <a:bodyPr/>
          <a:lstStyle/>
          <a:p>
            <a:fld id="{EB6B15E1-F31D-4C26-B135-687442C4E3F0}" type="slidenum">
              <a:rPr lang="en-IN" smtClean="0"/>
              <a:t>5</a:t>
            </a:fld>
            <a:endParaRPr lang="en-IN" dirty="0"/>
          </a:p>
        </p:txBody>
      </p:sp>
    </p:spTree>
    <p:extLst>
      <p:ext uri="{BB962C8B-B14F-4D97-AF65-F5344CB8AC3E}">
        <p14:creationId xmlns:p14="http://schemas.microsoft.com/office/powerpoint/2010/main" val="193040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Reference:</a:t>
            </a:r>
            <a:endParaRPr lang="en-IN" b="1" dirty="0"/>
          </a:p>
          <a:p>
            <a:r>
              <a:rPr lang="en-IN" dirty="0"/>
              <a:t>Refer and explain the output of the application that we will be creating in this class.</a:t>
            </a:r>
          </a:p>
          <a:p>
            <a:endParaRPr lang="en-IN" dirty="0"/>
          </a:p>
        </p:txBody>
      </p:sp>
      <p:sp>
        <p:nvSpPr>
          <p:cNvPr id="4" name="Slide Number Placeholder 3"/>
          <p:cNvSpPr>
            <a:spLocks noGrp="1"/>
          </p:cNvSpPr>
          <p:nvPr>
            <p:ph type="sldNum" sz="quarter" idx="5"/>
          </p:nvPr>
        </p:nvSpPr>
        <p:spPr/>
        <p:txBody>
          <a:bodyPr/>
          <a:lstStyle/>
          <a:p>
            <a:fld id="{EB6B15E1-F31D-4C26-B135-687442C4E3F0}" type="slidenum">
              <a:rPr lang="en-IN" smtClean="0"/>
              <a:t>6</a:t>
            </a:fld>
            <a:endParaRPr lang="en-IN" dirty="0"/>
          </a:p>
        </p:txBody>
      </p:sp>
    </p:spTree>
    <p:extLst>
      <p:ext uri="{BB962C8B-B14F-4D97-AF65-F5344CB8AC3E}">
        <p14:creationId xmlns:p14="http://schemas.microsoft.com/office/powerpoint/2010/main" val="2688880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Teacher Reference:</a:t>
            </a:r>
            <a:endParaRPr lang="en-US" dirty="0"/>
          </a:p>
          <a:p>
            <a:r>
              <a:rPr lang="en-US" dirty="0"/>
              <a:t>Let's start by installing Python on our systems. I’ll provide a link based on your operating system. Simply open the link and download the appropriate version for your OS.</a:t>
            </a:r>
          </a:p>
          <a:p>
            <a:pPr>
              <a:buFont typeface="Arial" panose="020B0604020202020204" pitchFamily="34" charset="0"/>
              <a:buChar char="•"/>
            </a:pPr>
            <a:r>
              <a:rPr lang="en-US" b="1" dirty="0"/>
              <a:t>For Windows Users</a:t>
            </a:r>
            <a:r>
              <a:rPr lang="en-US" dirty="0"/>
              <a:t>: Make sure to select the correct installer (32-bit or 64-bit) depending on your system architecture.</a:t>
            </a:r>
          </a:p>
          <a:p>
            <a:pPr>
              <a:buFont typeface="Arial" panose="020B0604020202020204" pitchFamily="34" charset="0"/>
              <a:buChar char="•"/>
            </a:pPr>
            <a:r>
              <a:rPr lang="en-US" b="1" dirty="0"/>
              <a:t>For macOS Users</a:t>
            </a:r>
            <a:r>
              <a:rPr lang="en-US" dirty="0"/>
              <a:t>: Download the latest version of Python specifically for macOS.</a:t>
            </a:r>
          </a:p>
          <a:p>
            <a:pPr>
              <a:buFont typeface="Arial" panose="020B0604020202020204" pitchFamily="34" charset="0"/>
              <a:buChar char="•"/>
            </a:pPr>
            <a:r>
              <a:rPr lang="en-US" b="1" dirty="0"/>
              <a:t>For Linux Users (especially Ubuntu)</a:t>
            </a:r>
            <a:r>
              <a:rPr lang="en-US" dirty="0"/>
              <a:t>: Open a terminal by right-clicking on your desktop and selecting "Open Terminal" from the menu. In the terminal, run the command sudo apt update</a:t>
            </a:r>
          </a:p>
          <a:p>
            <a:endParaRPr lang="en-IN" dirty="0"/>
          </a:p>
          <a:p>
            <a:r>
              <a:rPr lang="en-IN" dirty="0"/>
              <a:t>NOTE: IF ALL THE STUDENTS IN THE BATCH HAVE SAME OS, PROCEED WITH EXPLANATION ONLY FOR THAT OS. THIS WILL HELP SAVE THE TIME.</a:t>
            </a:r>
          </a:p>
        </p:txBody>
      </p:sp>
      <p:sp>
        <p:nvSpPr>
          <p:cNvPr id="4" name="Slide Number Placeholder 3"/>
          <p:cNvSpPr>
            <a:spLocks noGrp="1"/>
          </p:cNvSpPr>
          <p:nvPr>
            <p:ph type="sldNum" sz="quarter" idx="5"/>
          </p:nvPr>
        </p:nvSpPr>
        <p:spPr/>
        <p:txBody>
          <a:bodyPr/>
          <a:lstStyle/>
          <a:p>
            <a:fld id="{EB6B15E1-F31D-4C26-B135-687442C4E3F0}" type="slidenum">
              <a:rPr lang="en-IN" smtClean="0"/>
              <a:t>7</a:t>
            </a:fld>
            <a:endParaRPr lang="en-IN" dirty="0"/>
          </a:p>
        </p:txBody>
      </p:sp>
    </p:spTree>
    <p:extLst>
      <p:ext uri="{BB962C8B-B14F-4D97-AF65-F5344CB8AC3E}">
        <p14:creationId xmlns:p14="http://schemas.microsoft.com/office/powerpoint/2010/main" val="132281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Teacher Reference:</a:t>
            </a:r>
            <a:endParaRPr lang="en-IN"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r>
              <a:rPr lang="en-US" dirty="0"/>
              <a:t>Once the installer is downloaded, locate the file and run it:</a:t>
            </a:r>
          </a:p>
          <a:p>
            <a:pPr>
              <a:buFont typeface="Arial" panose="020B0604020202020204" pitchFamily="34" charset="0"/>
              <a:buChar char="•"/>
            </a:pPr>
            <a:r>
              <a:rPr lang="en-US" b="1" dirty="0"/>
              <a:t>For Windows Users</a:t>
            </a:r>
            <a:r>
              <a:rPr lang="en-US" dirty="0"/>
              <a:t>: When the installer starts, ensure you check the option to "Add Python to PATH" on the first screen. This step is crucial for running Python from the command line. After that, click "Install Now."</a:t>
            </a:r>
          </a:p>
          <a:p>
            <a:pPr>
              <a:buFont typeface="Arial" panose="020B0604020202020204" pitchFamily="34" charset="0"/>
              <a:buChar char="•"/>
            </a:pPr>
            <a:r>
              <a:rPr lang="en-US" b="1" dirty="0"/>
              <a:t>For macOS Users</a:t>
            </a:r>
            <a:r>
              <a:rPr lang="en-US" dirty="0"/>
              <a:t>: Find the downloaded .pkg file, open it, and follow the on-screen instructions to complete the installation.</a:t>
            </a:r>
          </a:p>
          <a:p>
            <a:pPr>
              <a:buFont typeface="Arial" panose="020B0604020202020204" pitchFamily="34" charset="0"/>
              <a:buChar char="•"/>
            </a:pPr>
            <a:r>
              <a:rPr lang="en-US" b="1" dirty="0"/>
              <a:t>For Linux Users</a:t>
            </a:r>
            <a:r>
              <a:rPr lang="en-US" dirty="0"/>
              <a:t>: Run the commands displayed on the screen to install Python 3.</a:t>
            </a:r>
          </a:p>
          <a:p>
            <a:endParaRPr lang="en-IN" dirty="0"/>
          </a:p>
          <a:p>
            <a:r>
              <a:rPr lang="en-IN" b="1" dirty="0"/>
              <a:t>Probing Questions:</a:t>
            </a:r>
          </a:p>
          <a:p>
            <a:pPr marL="171450" indent="-171450">
              <a:buFont typeface="Arial" panose="020B0604020202020204" pitchFamily="34" charset="0"/>
              <a:buChar char="•"/>
            </a:pPr>
            <a:r>
              <a:rPr lang="en-US" dirty="0"/>
              <a:t>Why is it important to check the "Add Python to PATH" option during installation?</a:t>
            </a:r>
            <a:endParaRPr lang="en-IN" b="1" dirty="0"/>
          </a:p>
        </p:txBody>
      </p:sp>
      <p:sp>
        <p:nvSpPr>
          <p:cNvPr id="4" name="Slide Number Placeholder 3"/>
          <p:cNvSpPr>
            <a:spLocks noGrp="1"/>
          </p:cNvSpPr>
          <p:nvPr>
            <p:ph type="sldNum" sz="quarter" idx="5"/>
          </p:nvPr>
        </p:nvSpPr>
        <p:spPr/>
        <p:txBody>
          <a:bodyPr/>
          <a:lstStyle/>
          <a:p>
            <a:fld id="{EB6B15E1-F31D-4C26-B135-687442C4E3F0}" type="slidenum">
              <a:rPr lang="en-IN" smtClean="0"/>
              <a:t>8</a:t>
            </a:fld>
            <a:endParaRPr lang="en-IN" dirty="0"/>
          </a:p>
        </p:txBody>
      </p:sp>
    </p:spTree>
    <p:extLst>
      <p:ext uri="{BB962C8B-B14F-4D97-AF65-F5344CB8AC3E}">
        <p14:creationId xmlns:p14="http://schemas.microsoft.com/office/powerpoint/2010/main" val="4134937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Reference:</a:t>
            </a:r>
            <a:endParaRPr lang="en-IN" b="1" dirty="0"/>
          </a:p>
          <a:p>
            <a:r>
              <a:rPr lang="en-US" dirty="0"/>
              <a:t>To verify the installation:</a:t>
            </a:r>
          </a:p>
          <a:p>
            <a:pPr>
              <a:buFont typeface="Arial" panose="020B0604020202020204" pitchFamily="34" charset="0"/>
              <a:buChar char="•"/>
            </a:pPr>
            <a:r>
              <a:rPr lang="en-US" b="1" dirty="0"/>
              <a:t>For Windows Users</a:t>
            </a:r>
            <a:r>
              <a:rPr lang="en-US" dirty="0"/>
              <a:t>: Open the command prompt and type python --version or python3 --version. The installed version of Python should be displayed. This step can be demonstrated practically by the teacher.</a:t>
            </a:r>
          </a:p>
          <a:p>
            <a:pPr>
              <a:buFont typeface="Arial" panose="020B0604020202020204" pitchFamily="34" charset="0"/>
              <a:buChar char="•"/>
            </a:pPr>
            <a:r>
              <a:rPr lang="en-US" b="1" dirty="0"/>
              <a:t>For macOS and Linux Users</a:t>
            </a:r>
            <a:r>
              <a:rPr lang="en-US" dirty="0"/>
              <a:t>: Open the terminal and run the command python3 --version. Students can follow the process independently to confirm that Python is installed correctly.</a:t>
            </a:r>
          </a:p>
          <a:p>
            <a:endParaRPr lang="en-IN" dirty="0"/>
          </a:p>
          <a:p>
            <a:r>
              <a:rPr lang="en-IN" b="1" dirty="0"/>
              <a:t>Probing Questions:</a:t>
            </a:r>
          </a:p>
          <a:p>
            <a:pPr marL="171450" indent="-171450">
              <a:buFont typeface="Arial" panose="020B0604020202020204" pitchFamily="34" charset="0"/>
              <a:buChar char="•"/>
            </a:pPr>
            <a:r>
              <a:rPr lang="en-US" dirty="0"/>
              <a:t>How do you verify if Python is correctly installed on your system?</a:t>
            </a:r>
          </a:p>
          <a:p>
            <a:pPr marL="171450" indent="-171450">
              <a:buFont typeface="Arial" panose="020B0604020202020204" pitchFamily="34" charset="0"/>
              <a:buChar char="•"/>
            </a:pPr>
            <a:r>
              <a:rPr lang="en-US" dirty="0"/>
              <a:t>How can you check which Python version is installed?</a:t>
            </a:r>
          </a:p>
          <a:p>
            <a:endParaRPr lang="en-IN" dirty="0"/>
          </a:p>
        </p:txBody>
      </p:sp>
      <p:sp>
        <p:nvSpPr>
          <p:cNvPr id="4" name="Slide Number Placeholder 3"/>
          <p:cNvSpPr>
            <a:spLocks noGrp="1"/>
          </p:cNvSpPr>
          <p:nvPr>
            <p:ph type="sldNum" sz="quarter" idx="5"/>
          </p:nvPr>
        </p:nvSpPr>
        <p:spPr/>
        <p:txBody>
          <a:bodyPr/>
          <a:lstStyle/>
          <a:p>
            <a:fld id="{EB6B15E1-F31D-4C26-B135-687442C4E3F0}" type="slidenum">
              <a:rPr lang="en-IN" smtClean="0"/>
              <a:t>9</a:t>
            </a:fld>
            <a:endParaRPr lang="en-IN" dirty="0"/>
          </a:p>
        </p:txBody>
      </p:sp>
    </p:spTree>
    <p:extLst>
      <p:ext uri="{BB962C8B-B14F-4D97-AF65-F5344CB8AC3E}">
        <p14:creationId xmlns:p14="http://schemas.microsoft.com/office/powerpoint/2010/main" val="2161531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Reference:</a:t>
            </a: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that we have successfully installed Python, we need to install visual studio code as an offline 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Teachers are given the documentation for download and installation of Visual Studio code on three operating 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ask the students to follow the process]</a:t>
            </a:r>
            <a:endParaRPr lang="en-IN" dirty="0"/>
          </a:p>
          <a:p>
            <a:endParaRPr lang="en-IN" dirty="0"/>
          </a:p>
        </p:txBody>
      </p:sp>
      <p:sp>
        <p:nvSpPr>
          <p:cNvPr id="4" name="Slide Number Placeholder 3"/>
          <p:cNvSpPr>
            <a:spLocks noGrp="1"/>
          </p:cNvSpPr>
          <p:nvPr>
            <p:ph type="sldNum" sz="quarter" idx="5"/>
          </p:nvPr>
        </p:nvSpPr>
        <p:spPr/>
        <p:txBody>
          <a:bodyPr/>
          <a:lstStyle/>
          <a:p>
            <a:fld id="{EB6B15E1-F31D-4C26-B135-687442C4E3F0}" type="slidenum">
              <a:rPr lang="en-IN" smtClean="0"/>
              <a:t>10</a:t>
            </a:fld>
            <a:endParaRPr lang="en-IN" dirty="0"/>
          </a:p>
        </p:txBody>
      </p:sp>
    </p:spTree>
    <p:extLst>
      <p:ext uri="{BB962C8B-B14F-4D97-AF65-F5344CB8AC3E}">
        <p14:creationId xmlns:p14="http://schemas.microsoft.com/office/powerpoint/2010/main" val="112427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Teacher Reference:</a:t>
            </a:r>
            <a:endParaRPr lang="en-IN" b="1" dirty="0"/>
          </a:p>
          <a:p>
            <a:r>
              <a:rPr lang="en-US" dirty="0"/>
              <a:t>Now </a:t>
            </a:r>
            <a:r>
              <a:rPr lang="en-US" i="0" dirty="0">
                <a:latin typeface="+mn-lt"/>
                <a:ea typeface="Cambria" panose="02040503050406030204" pitchFamily="18" charset="0"/>
              </a:rPr>
              <a:t>you are ready to begin Python programming in an offline environment!</a:t>
            </a:r>
          </a:p>
          <a:p>
            <a:r>
              <a:rPr lang="en-US" i="0" dirty="0">
                <a:latin typeface="+mn-lt"/>
                <a:ea typeface="Cambria" panose="02040503050406030204" pitchFamily="18" charset="0"/>
              </a:rPr>
              <a:t>To keep things organized, it's essential to structure your Python material, including code and media files, especially for projects like games or applications. Here's how:</a:t>
            </a:r>
          </a:p>
          <a:p>
            <a:pPr marL="171450" indent="-171450">
              <a:buFont typeface="Arial" panose="020B0604020202020204" pitchFamily="34" charset="0"/>
              <a:buChar char="•"/>
            </a:pPr>
            <a:r>
              <a:rPr lang="en-US" i="0" dirty="0">
                <a:latin typeface="+mn-lt"/>
                <a:ea typeface="Cambria" panose="02040503050406030204" pitchFamily="18" charset="0"/>
              </a:rPr>
              <a:t>Create a </a:t>
            </a:r>
            <a:r>
              <a:rPr lang="en-US" b="1" i="0" dirty="0">
                <a:latin typeface="+mn-lt"/>
                <a:ea typeface="Cambria" panose="02040503050406030204" pitchFamily="18" charset="0"/>
              </a:rPr>
              <a:t>master folder</a:t>
            </a:r>
            <a:r>
              <a:rPr lang="en-US" i="0" dirty="0">
                <a:latin typeface="+mn-lt"/>
                <a:ea typeface="Cambria" panose="02040503050406030204" pitchFamily="18" charset="0"/>
              </a:rPr>
              <a:t> named Python Programming to store all your work.</a:t>
            </a:r>
          </a:p>
          <a:p>
            <a:pPr marL="171450" indent="-171450">
              <a:buFont typeface="Arial" panose="020B0604020202020204" pitchFamily="34" charset="0"/>
              <a:buChar char="•"/>
            </a:pPr>
            <a:r>
              <a:rPr lang="en-US" i="0" dirty="0">
                <a:latin typeface="+mn-lt"/>
                <a:ea typeface="Cambria" panose="02040503050406030204" pitchFamily="18" charset="0"/>
              </a:rPr>
              <a:t>Inside the master folder, create </a:t>
            </a:r>
            <a:r>
              <a:rPr lang="en-US" b="1" i="0" dirty="0">
                <a:latin typeface="+mn-lt"/>
                <a:ea typeface="Cambria" panose="02040503050406030204" pitchFamily="18" charset="0"/>
              </a:rPr>
              <a:t>separate folders for each class</a:t>
            </a:r>
            <a:r>
              <a:rPr lang="en-US" i="0" dirty="0">
                <a:latin typeface="+mn-lt"/>
                <a:ea typeface="Cambria" panose="02040503050406030204" pitchFamily="18" charset="0"/>
              </a:rPr>
              <a:t>.</a:t>
            </a:r>
          </a:p>
          <a:p>
            <a:pPr marL="171450" indent="-171450">
              <a:buFont typeface="Arial" panose="020B0604020202020204" pitchFamily="34" charset="0"/>
              <a:buChar char="•"/>
            </a:pPr>
            <a:r>
              <a:rPr lang="en-US" i="0" dirty="0">
                <a:latin typeface="+mn-lt"/>
                <a:ea typeface="Cambria" panose="02040503050406030204" pitchFamily="18" charset="0"/>
              </a:rPr>
              <a:t>Name each folder appropriately (as shown in the image).</a:t>
            </a:r>
          </a:p>
          <a:p>
            <a:pPr marL="171450" indent="-171450">
              <a:buFont typeface="Arial" panose="020B0604020202020204" pitchFamily="34" charset="0"/>
              <a:buChar char="•"/>
            </a:pPr>
            <a:r>
              <a:rPr lang="en-US" i="0" dirty="0">
                <a:latin typeface="+mn-lt"/>
                <a:ea typeface="Cambria" panose="02040503050406030204" pitchFamily="18" charset="0"/>
              </a:rPr>
              <a:t>Save all the Python files and related materials for a specific class in its corresponding folder.</a:t>
            </a:r>
          </a:p>
          <a:p>
            <a:r>
              <a:rPr lang="en-US" i="0" dirty="0">
                <a:latin typeface="+mn-lt"/>
                <a:ea typeface="Cambria" panose="02040503050406030204" pitchFamily="18" charset="0"/>
              </a:rPr>
              <a:t>This structure helps maintain order and ensures easy access to </a:t>
            </a:r>
            <a:r>
              <a:rPr lang="en-US" dirty="0"/>
              <a:t>your work for each session.</a:t>
            </a:r>
          </a:p>
          <a:p>
            <a:endParaRPr lang="en-IN" dirty="0"/>
          </a:p>
        </p:txBody>
      </p:sp>
      <p:sp>
        <p:nvSpPr>
          <p:cNvPr id="4" name="Slide Number Placeholder 3"/>
          <p:cNvSpPr>
            <a:spLocks noGrp="1"/>
          </p:cNvSpPr>
          <p:nvPr>
            <p:ph type="sldNum" sz="quarter" idx="5"/>
          </p:nvPr>
        </p:nvSpPr>
        <p:spPr/>
        <p:txBody>
          <a:bodyPr/>
          <a:lstStyle/>
          <a:p>
            <a:fld id="{EB6B15E1-F31D-4C26-B135-687442C4E3F0}" type="slidenum">
              <a:rPr lang="en-IN" smtClean="0"/>
              <a:t>11</a:t>
            </a:fld>
            <a:endParaRPr lang="en-IN" dirty="0"/>
          </a:p>
        </p:txBody>
      </p:sp>
    </p:spTree>
    <p:extLst>
      <p:ext uri="{BB962C8B-B14F-4D97-AF65-F5344CB8AC3E}">
        <p14:creationId xmlns:p14="http://schemas.microsoft.com/office/powerpoint/2010/main" val="2770500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Teacher Reference:</a:t>
            </a:r>
            <a:endParaRPr lang="en-I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Learn to Create a tkinter window using above code. </a:t>
            </a:r>
            <a:endParaRPr lang="en-IN" dirty="0"/>
          </a:p>
          <a:p>
            <a:pPr marL="171450" indent="-171450">
              <a:buFont typeface="Arial" panose="020B0604020202020204" pitchFamily="34" charset="0"/>
              <a:buChar char="•"/>
            </a:pPr>
            <a:r>
              <a:rPr lang="en-IN" dirty="0"/>
              <a:t>root=tk()  # creates an object of tkinter library package</a:t>
            </a:r>
          </a:p>
          <a:p>
            <a:pPr marL="171450" indent="-171450">
              <a:buFont typeface="Arial" panose="020B0604020202020204" pitchFamily="34" charset="0"/>
              <a:buChar char="•"/>
            </a:pPr>
            <a:r>
              <a:rPr lang="en-IN" dirty="0"/>
              <a:t>root.geometry- specifies the dimensions of the window</a:t>
            </a:r>
          </a:p>
          <a:p>
            <a:pPr marL="171450" indent="-171450">
              <a:buFont typeface="Arial" panose="020B0604020202020204" pitchFamily="34" charset="0"/>
              <a:buChar char="•"/>
            </a:pPr>
            <a:r>
              <a:rPr lang="en-IN" dirty="0"/>
              <a:t>root.title appears as the name of the window</a:t>
            </a:r>
          </a:p>
        </p:txBody>
      </p:sp>
      <p:sp>
        <p:nvSpPr>
          <p:cNvPr id="4" name="Slide Number Placeholder 3"/>
          <p:cNvSpPr>
            <a:spLocks noGrp="1"/>
          </p:cNvSpPr>
          <p:nvPr>
            <p:ph type="sldNum" sz="quarter" idx="5"/>
          </p:nvPr>
        </p:nvSpPr>
        <p:spPr/>
        <p:txBody>
          <a:bodyPr/>
          <a:lstStyle/>
          <a:p>
            <a:fld id="{EB6B15E1-F31D-4C26-B135-687442C4E3F0}" type="slidenum">
              <a:rPr lang="en-IN" smtClean="0"/>
              <a:t>12</a:t>
            </a:fld>
            <a:endParaRPr lang="en-IN" dirty="0"/>
          </a:p>
        </p:txBody>
      </p:sp>
    </p:spTree>
    <p:extLst>
      <p:ext uri="{BB962C8B-B14F-4D97-AF65-F5344CB8AC3E}">
        <p14:creationId xmlns:p14="http://schemas.microsoft.com/office/powerpoint/2010/main" val="2760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12/30/2024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www.geeksforgeeks.org/how-to-install-visual-studio-code-on-windows/" TargetMode="External"/><Relationship Id="rId3" Type="http://schemas.openxmlformats.org/officeDocument/2006/relationships/image" Target="../media/image1.png"/><Relationship Id="rId7" Type="http://schemas.openxmlformats.org/officeDocument/2006/relationships/hyperlink" Target="https://www.geeksforgeeks.org/visual-code-studio-for-mac/"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hyperlink" Target="https://www.geeksforgeeks.org/how-to-download-and-install-visual-studio-code-on-ubuntu/"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svg"/></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2.svg"/><Relationship Id="rId7" Type="http://schemas.openxmlformats.org/officeDocument/2006/relationships/image" Target="../media/image34.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37.png"/><Relationship Id="rId5" Type="http://schemas.openxmlformats.org/officeDocument/2006/relationships/image" Target="../media/image2.svg"/><Relationship Id="rId10" Type="http://schemas.openxmlformats.org/officeDocument/2006/relationships/image" Target="../media/image36.png"/><Relationship Id="rId4" Type="http://schemas.openxmlformats.org/officeDocument/2006/relationships/image" Target="../media/image1.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python.org/downloads/" TargetMode="External"/><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411472" y="6608459"/>
            <a:ext cx="4541528" cy="1172410"/>
            <a:chOff x="0" y="0"/>
            <a:chExt cx="1010119" cy="308783"/>
          </a:xfrm>
        </p:grpSpPr>
        <p:sp>
          <p:nvSpPr>
            <p:cNvPr id="4" name="Freeform 4"/>
            <p:cNvSpPr/>
            <p:nvPr/>
          </p:nvSpPr>
          <p:spPr>
            <a:xfrm>
              <a:off x="0" y="0"/>
              <a:ext cx="1010119" cy="308783"/>
            </a:xfrm>
            <a:custGeom>
              <a:avLst/>
              <a:gdLst/>
              <a:ahLst/>
              <a:cxnLst/>
              <a:rect l="l" t="t" r="r" b="b"/>
              <a:pathLst>
                <a:path w="1010119" h="308783">
                  <a:moveTo>
                    <a:pt x="54502" y="0"/>
                  </a:moveTo>
                  <a:lnTo>
                    <a:pt x="955617" y="0"/>
                  </a:lnTo>
                  <a:cubicBezTo>
                    <a:pt x="970072" y="0"/>
                    <a:pt x="983935" y="5742"/>
                    <a:pt x="994156" y="15963"/>
                  </a:cubicBezTo>
                  <a:cubicBezTo>
                    <a:pt x="1004377" y="26184"/>
                    <a:pt x="1010119" y="40047"/>
                    <a:pt x="1010119" y="54502"/>
                  </a:cubicBezTo>
                  <a:lnTo>
                    <a:pt x="1010119" y="254281"/>
                  </a:lnTo>
                  <a:cubicBezTo>
                    <a:pt x="1010119" y="268736"/>
                    <a:pt x="1004377" y="282598"/>
                    <a:pt x="994156" y="292820"/>
                  </a:cubicBezTo>
                  <a:cubicBezTo>
                    <a:pt x="983935" y="303041"/>
                    <a:pt x="970072" y="308783"/>
                    <a:pt x="955617" y="308783"/>
                  </a:cubicBezTo>
                  <a:lnTo>
                    <a:pt x="54502" y="308783"/>
                  </a:lnTo>
                  <a:cubicBezTo>
                    <a:pt x="40047" y="308783"/>
                    <a:pt x="26184" y="303041"/>
                    <a:pt x="15963" y="292820"/>
                  </a:cubicBezTo>
                  <a:cubicBezTo>
                    <a:pt x="5742" y="282598"/>
                    <a:pt x="0" y="268736"/>
                    <a:pt x="0" y="254281"/>
                  </a:cubicBezTo>
                  <a:lnTo>
                    <a:pt x="0" y="54502"/>
                  </a:lnTo>
                  <a:cubicBezTo>
                    <a:pt x="0" y="40047"/>
                    <a:pt x="5742" y="26184"/>
                    <a:pt x="15963" y="15963"/>
                  </a:cubicBezTo>
                  <a:cubicBezTo>
                    <a:pt x="26184" y="5742"/>
                    <a:pt x="40047" y="0"/>
                    <a:pt x="54502" y="0"/>
                  </a:cubicBezTo>
                  <a:close/>
                </a:path>
              </a:pathLst>
            </a:custGeom>
            <a:solidFill>
              <a:srgbClr val="262A41"/>
            </a:solidFill>
            <a:ln cap="rnd">
              <a:noFill/>
              <a:prstDash val="solid"/>
              <a:round/>
            </a:ln>
          </p:spPr>
        </p:sp>
        <p:sp>
          <p:nvSpPr>
            <p:cNvPr id="5" name="TextBox 5"/>
            <p:cNvSpPr txBox="1"/>
            <p:nvPr/>
          </p:nvSpPr>
          <p:spPr>
            <a:xfrm>
              <a:off x="0" y="-47625"/>
              <a:ext cx="1010119" cy="356408"/>
            </a:xfrm>
            <a:prstGeom prst="rect">
              <a:avLst/>
            </a:prstGeom>
          </p:spPr>
          <p:txBody>
            <a:bodyPr lIns="50800" tIns="50800" rIns="50800" bIns="50800" rtlCol="0" anchor="ctr"/>
            <a:lstStyle/>
            <a:p>
              <a:pPr algn="ctr">
                <a:lnSpc>
                  <a:spcPts val="3360"/>
                </a:lnSpc>
              </a:pPr>
              <a:endParaRPr dirty="0"/>
            </a:p>
          </p:txBody>
        </p:sp>
      </p:grpSp>
      <p:sp>
        <p:nvSpPr>
          <p:cNvPr id="6" name="Freeform 6"/>
          <p:cNvSpPr/>
          <p:nvPr/>
        </p:nvSpPr>
        <p:spPr>
          <a:xfrm>
            <a:off x="-1733551" y="-288002"/>
            <a:ext cx="8526303" cy="2416163"/>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7"/>
          <p:cNvSpPr/>
          <p:nvPr/>
        </p:nvSpPr>
        <p:spPr>
          <a:xfrm>
            <a:off x="16031823" y="-1847968"/>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8" name="Freeform 8"/>
          <p:cNvSpPr/>
          <p:nvPr/>
        </p:nvSpPr>
        <p:spPr>
          <a:xfrm>
            <a:off x="770651" y="8624986"/>
            <a:ext cx="12484900" cy="10010620"/>
          </a:xfrm>
          <a:custGeom>
            <a:avLst/>
            <a:gdLst/>
            <a:ahLst/>
            <a:cxnLst/>
            <a:rect l="l" t="t" r="r" b="b"/>
            <a:pathLst>
              <a:path w="12484900" h="10010620">
                <a:moveTo>
                  <a:pt x="0" y="0"/>
                </a:moveTo>
                <a:lnTo>
                  <a:pt x="12484900" y="0"/>
                </a:lnTo>
                <a:lnTo>
                  <a:pt x="12484900" y="10010619"/>
                </a:lnTo>
                <a:lnTo>
                  <a:pt x="0" y="1001061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560876" y="2550220"/>
            <a:ext cx="8908040" cy="1923604"/>
          </a:xfrm>
          <a:prstGeom prst="rect">
            <a:avLst/>
          </a:prstGeom>
        </p:spPr>
        <p:txBody>
          <a:bodyPr wrap="square" lIns="0" tIns="0" rIns="0" bIns="0" rtlCol="0" anchor="t">
            <a:spAutoFit/>
          </a:bodyPr>
          <a:lstStyle/>
          <a:p>
            <a:pPr algn="l">
              <a:lnSpc>
                <a:spcPts val="15000"/>
              </a:lnSpc>
            </a:pPr>
            <a:r>
              <a:rPr lang="en-US" sz="12500" dirty="0">
                <a:solidFill>
                  <a:srgbClr val="262A41"/>
                </a:solidFill>
                <a:latin typeface="Anton"/>
                <a:ea typeface="Anton"/>
                <a:cs typeface="Anton"/>
                <a:sym typeface="Anton"/>
              </a:rPr>
              <a:t>Python</a:t>
            </a:r>
          </a:p>
        </p:txBody>
      </p:sp>
      <p:sp>
        <p:nvSpPr>
          <p:cNvPr id="13" name="TextBox 13"/>
          <p:cNvSpPr txBox="1"/>
          <p:nvPr/>
        </p:nvSpPr>
        <p:spPr>
          <a:xfrm>
            <a:off x="863328" y="6780111"/>
            <a:ext cx="3692397" cy="943913"/>
          </a:xfrm>
          <a:prstGeom prst="rect">
            <a:avLst/>
          </a:prstGeom>
        </p:spPr>
        <p:txBody>
          <a:bodyPr wrap="square" lIns="0" tIns="0" rIns="0" bIns="0" rtlCol="0" anchor="t">
            <a:spAutoFit/>
          </a:bodyPr>
          <a:lstStyle/>
          <a:p>
            <a:pPr algn="ctr">
              <a:lnSpc>
                <a:spcPts val="7595"/>
              </a:lnSpc>
            </a:pPr>
            <a:r>
              <a:rPr lang="en-US" sz="6330" dirty="0">
                <a:solidFill>
                  <a:srgbClr val="FFFFFF"/>
                </a:solidFill>
                <a:latin typeface="Anton"/>
                <a:ea typeface="Anton"/>
                <a:cs typeface="Anton"/>
                <a:sym typeface="Anton"/>
              </a:rPr>
              <a:t>GRADE 7 &amp; 8</a:t>
            </a:r>
          </a:p>
        </p:txBody>
      </p:sp>
      <p:pic>
        <p:nvPicPr>
          <p:cNvPr id="14" name="Picture 13" descr="MicrosoftTeams-image 3"/>
          <p:cNvPicPr>
            <a:picLocks noChangeAspect="1"/>
          </p:cNvPicPr>
          <p:nvPr/>
        </p:nvPicPr>
        <p:blipFill>
          <a:blip r:embed="rId4"/>
          <a:stretch>
            <a:fillRect/>
          </a:stretch>
        </p:blipFill>
        <p:spPr>
          <a:xfrm>
            <a:off x="9916285" y="3002058"/>
            <a:ext cx="7396645" cy="4102193"/>
          </a:xfrm>
          <a:prstGeom prst="rect">
            <a:avLst/>
          </a:prstGeom>
        </p:spPr>
      </p:pic>
      <p:grpSp>
        <p:nvGrpSpPr>
          <p:cNvPr id="2" name="Group 1">
            <a:extLst>
              <a:ext uri="{FF2B5EF4-FFF2-40B4-BE49-F238E27FC236}">
                <a16:creationId xmlns:a16="http://schemas.microsoft.com/office/drawing/2014/main" id="{1F1E0B39-0479-58EF-9B63-759242F3E6D8}"/>
              </a:ext>
            </a:extLst>
          </p:cNvPr>
          <p:cNvGrpSpPr/>
          <p:nvPr/>
        </p:nvGrpSpPr>
        <p:grpSpPr>
          <a:xfrm>
            <a:off x="411472" y="8162652"/>
            <a:ext cx="3362499" cy="962765"/>
            <a:chOff x="290982" y="8095000"/>
            <a:chExt cx="3362499" cy="962765"/>
          </a:xfrm>
        </p:grpSpPr>
        <p:grpSp>
          <p:nvGrpSpPr>
            <p:cNvPr id="9" name="Group 3">
              <a:extLst>
                <a:ext uri="{FF2B5EF4-FFF2-40B4-BE49-F238E27FC236}">
                  <a16:creationId xmlns:a16="http://schemas.microsoft.com/office/drawing/2014/main" id="{6F1F537C-9C69-3CBC-972E-BF09F7D1A241}"/>
                </a:ext>
              </a:extLst>
            </p:cNvPr>
            <p:cNvGrpSpPr/>
            <p:nvPr/>
          </p:nvGrpSpPr>
          <p:grpSpPr>
            <a:xfrm>
              <a:off x="411472" y="8192207"/>
              <a:ext cx="3242009" cy="865558"/>
              <a:chOff x="0" y="0"/>
              <a:chExt cx="1010119" cy="308783"/>
            </a:xfrm>
          </p:grpSpPr>
          <p:sp>
            <p:nvSpPr>
              <p:cNvPr id="11" name="Freeform 4">
                <a:extLst>
                  <a:ext uri="{FF2B5EF4-FFF2-40B4-BE49-F238E27FC236}">
                    <a16:creationId xmlns:a16="http://schemas.microsoft.com/office/drawing/2014/main" id="{17548D3A-C84E-A84C-EA88-E7E041322EFA}"/>
                  </a:ext>
                </a:extLst>
              </p:cNvPr>
              <p:cNvSpPr/>
              <p:nvPr/>
            </p:nvSpPr>
            <p:spPr>
              <a:xfrm>
                <a:off x="0" y="0"/>
                <a:ext cx="1010119" cy="308783"/>
              </a:xfrm>
              <a:custGeom>
                <a:avLst/>
                <a:gdLst/>
                <a:ahLst/>
                <a:cxnLst/>
                <a:rect l="l" t="t" r="r" b="b"/>
                <a:pathLst>
                  <a:path w="1010119" h="308783">
                    <a:moveTo>
                      <a:pt x="54502" y="0"/>
                    </a:moveTo>
                    <a:lnTo>
                      <a:pt x="955617" y="0"/>
                    </a:lnTo>
                    <a:cubicBezTo>
                      <a:pt x="970072" y="0"/>
                      <a:pt x="983935" y="5742"/>
                      <a:pt x="994156" y="15963"/>
                    </a:cubicBezTo>
                    <a:cubicBezTo>
                      <a:pt x="1004377" y="26184"/>
                      <a:pt x="1010119" y="40047"/>
                      <a:pt x="1010119" y="54502"/>
                    </a:cubicBezTo>
                    <a:lnTo>
                      <a:pt x="1010119" y="254281"/>
                    </a:lnTo>
                    <a:cubicBezTo>
                      <a:pt x="1010119" y="268736"/>
                      <a:pt x="1004377" y="282598"/>
                      <a:pt x="994156" y="292820"/>
                    </a:cubicBezTo>
                    <a:cubicBezTo>
                      <a:pt x="983935" y="303041"/>
                      <a:pt x="970072" y="308783"/>
                      <a:pt x="955617" y="308783"/>
                    </a:cubicBezTo>
                    <a:lnTo>
                      <a:pt x="54502" y="308783"/>
                    </a:lnTo>
                    <a:cubicBezTo>
                      <a:pt x="40047" y="308783"/>
                      <a:pt x="26184" y="303041"/>
                      <a:pt x="15963" y="292820"/>
                    </a:cubicBezTo>
                    <a:cubicBezTo>
                      <a:pt x="5742" y="282598"/>
                      <a:pt x="0" y="268736"/>
                      <a:pt x="0" y="254281"/>
                    </a:cubicBezTo>
                    <a:lnTo>
                      <a:pt x="0" y="54502"/>
                    </a:lnTo>
                    <a:cubicBezTo>
                      <a:pt x="0" y="40047"/>
                      <a:pt x="5742" y="26184"/>
                      <a:pt x="15963" y="15963"/>
                    </a:cubicBezTo>
                    <a:cubicBezTo>
                      <a:pt x="26184" y="5742"/>
                      <a:pt x="40047" y="0"/>
                      <a:pt x="54502" y="0"/>
                    </a:cubicBezTo>
                    <a:close/>
                  </a:path>
                </a:pathLst>
              </a:custGeom>
              <a:solidFill>
                <a:srgbClr val="262A41"/>
              </a:solidFill>
              <a:ln cap="rnd">
                <a:noFill/>
                <a:prstDash val="solid"/>
                <a:round/>
              </a:ln>
            </p:spPr>
          </p:sp>
          <p:sp>
            <p:nvSpPr>
              <p:cNvPr id="15" name="TextBox 5">
                <a:extLst>
                  <a:ext uri="{FF2B5EF4-FFF2-40B4-BE49-F238E27FC236}">
                    <a16:creationId xmlns:a16="http://schemas.microsoft.com/office/drawing/2014/main" id="{A17443A8-C877-963A-7D12-0544FA1E94CE}"/>
                  </a:ext>
                </a:extLst>
              </p:cNvPr>
              <p:cNvSpPr txBox="1"/>
              <p:nvPr/>
            </p:nvSpPr>
            <p:spPr>
              <a:xfrm>
                <a:off x="0" y="-47625"/>
                <a:ext cx="1010119" cy="356408"/>
              </a:xfrm>
              <a:prstGeom prst="rect">
                <a:avLst/>
              </a:prstGeom>
            </p:spPr>
            <p:txBody>
              <a:bodyPr lIns="50800" tIns="50800" rIns="50800" bIns="50800" rtlCol="0" anchor="ctr"/>
              <a:lstStyle/>
              <a:p>
                <a:pPr algn="ctr">
                  <a:lnSpc>
                    <a:spcPts val="3360"/>
                  </a:lnSpc>
                </a:pPr>
                <a:endParaRPr dirty="0"/>
              </a:p>
            </p:txBody>
          </p:sp>
        </p:grpSp>
        <p:sp>
          <p:nvSpPr>
            <p:cNvPr id="10" name="TextBox 13">
              <a:extLst>
                <a:ext uri="{FF2B5EF4-FFF2-40B4-BE49-F238E27FC236}">
                  <a16:creationId xmlns:a16="http://schemas.microsoft.com/office/drawing/2014/main" id="{634754D6-0E03-A78E-80DA-E8D09F0CB77B}"/>
                </a:ext>
              </a:extLst>
            </p:cNvPr>
            <p:cNvSpPr txBox="1"/>
            <p:nvPr/>
          </p:nvSpPr>
          <p:spPr>
            <a:xfrm>
              <a:off x="290982" y="8095000"/>
              <a:ext cx="3362499" cy="865558"/>
            </a:xfrm>
            <a:prstGeom prst="rect">
              <a:avLst/>
            </a:prstGeom>
          </p:spPr>
          <p:txBody>
            <a:bodyPr wrap="square" lIns="0" tIns="0" rIns="0" bIns="0" rtlCol="0" anchor="t">
              <a:spAutoFit/>
            </a:bodyPr>
            <a:lstStyle/>
            <a:p>
              <a:pPr algn="ctr">
                <a:lnSpc>
                  <a:spcPts val="7595"/>
                </a:lnSpc>
              </a:pPr>
              <a:r>
                <a:rPr lang="en-US" sz="4000" dirty="0">
                  <a:solidFill>
                    <a:srgbClr val="FFFFFF"/>
                  </a:solidFill>
                  <a:latin typeface="Anton"/>
                  <a:ea typeface="Anton"/>
                  <a:cs typeface="Anton"/>
                  <a:sym typeface="Anton"/>
                </a:rPr>
                <a:t>Lesson 09</a:t>
              </a: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A03FE-2BFE-C515-C6B6-052F0DEDF4E3}"/>
            </a:ext>
          </a:extLst>
        </p:cNvPr>
        <p:cNvGrpSpPr/>
        <p:nvPr/>
      </p:nvGrpSpPr>
      <p:grpSpPr>
        <a:xfrm>
          <a:off x="0" y="0"/>
          <a:ext cx="0" cy="0"/>
          <a:chOff x="0" y="0"/>
          <a:chExt cx="0" cy="0"/>
        </a:xfrm>
      </p:grpSpPr>
      <p:sp>
        <p:nvSpPr>
          <p:cNvPr id="38" name="TextBox 38">
            <a:extLst>
              <a:ext uri="{FF2B5EF4-FFF2-40B4-BE49-F238E27FC236}">
                <a16:creationId xmlns:a16="http://schemas.microsoft.com/office/drawing/2014/main" id="{84A01A69-2162-E5E3-5D68-4A6993423650}"/>
              </a:ext>
            </a:extLst>
          </p:cNvPr>
          <p:cNvSpPr txBox="1"/>
          <p:nvPr/>
        </p:nvSpPr>
        <p:spPr>
          <a:xfrm>
            <a:off x="1914527" y="703453"/>
            <a:ext cx="13214946" cy="1295226"/>
          </a:xfrm>
          <a:prstGeom prst="rect">
            <a:avLst/>
          </a:prstGeom>
        </p:spPr>
        <p:txBody>
          <a:bodyPr wrap="square" lIns="0" tIns="0" rIns="0" bIns="0" rtlCol="0" anchor="t">
            <a:spAutoFit/>
          </a:bodyPr>
          <a:lstStyle/>
          <a:p>
            <a:pPr algn="ctr">
              <a:lnSpc>
                <a:spcPts val="10130"/>
              </a:lnSpc>
            </a:pPr>
            <a:r>
              <a:rPr lang="en-US" sz="8440" dirty="0">
                <a:solidFill>
                  <a:srgbClr val="262A41"/>
                </a:solidFill>
                <a:latin typeface="Anton"/>
                <a:ea typeface="Anton"/>
                <a:cs typeface="Anton"/>
                <a:sym typeface="Anton"/>
              </a:rPr>
              <a:t>Visual Studio Code installation</a:t>
            </a:r>
            <a:endParaRPr lang="en-US" sz="8440" dirty="0">
              <a:solidFill>
                <a:schemeClr val="accent6"/>
              </a:solidFill>
              <a:latin typeface="Anton"/>
              <a:ea typeface="Anton"/>
              <a:cs typeface="Anton"/>
              <a:sym typeface="Anton"/>
            </a:endParaRPr>
          </a:p>
        </p:txBody>
      </p:sp>
      <p:sp>
        <p:nvSpPr>
          <p:cNvPr id="52" name="Freeform 52">
            <a:extLst>
              <a:ext uri="{FF2B5EF4-FFF2-40B4-BE49-F238E27FC236}">
                <a16:creationId xmlns:a16="http://schemas.microsoft.com/office/drawing/2014/main" id="{D56945C7-3164-BA71-DAAB-CD4EFD8164F5}"/>
              </a:ext>
            </a:extLst>
          </p:cNvPr>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a:extLst>
              <a:ext uri="{FF2B5EF4-FFF2-40B4-BE49-F238E27FC236}">
                <a16:creationId xmlns:a16="http://schemas.microsoft.com/office/drawing/2014/main" id="{BC96E64B-4C0D-AEE9-F2BD-3A6D7A1DD1F8}"/>
              </a:ext>
            </a:extLst>
          </p:cNvPr>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a:extLst>
              <a:ext uri="{FF2B5EF4-FFF2-40B4-BE49-F238E27FC236}">
                <a16:creationId xmlns:a16="http://schemas.microsoft.com/office/drawing/2014/main" id="{CC9409C2-2AC5-3D4E-A364-3367A44F7A3C}"/>
              </a:ext>
            </a:extLst>
          </p:cNvPr>
          <p:cNvPicPr>
            <a:picLocks noChangeAspect="1"/>
          </p:cNvPicPr>
          <p:nvPr/>
        </p:nvPicPr>
        <p:blipFill>
          <a:blip r:embed="rId5"/>
          <a:stretch>
            <a:fillRect/>
          </a:stretch>
        </p:blipFill>
        <p:spPr>
          <a:xfrm>
            <a:off x="16189476" y="382830"/>
            <a:ext cx="1745822" cy="968236"/>
          </a:xfrm>
          <a:prstGeom prst="rect">
            <a:avLst/>
          </a:prstGeom>
        </p:spPr>
      </p:pic>
      <p:pic>
        <p:nvPicPr>
          <p:cNvPr id="2" name="Picture 1">
            <a:extLst>
              <a:ext uri="{FF2B5EF4-FFF2-40B4-BE49-F238E27FC236}">
                <a16:creationId xmlns:a16="http://schemas.microsoft.com/office/drawing/2014/main" id="{2BC7FE3D-63C2-2FEC-1AC9-6F32AD919647}"/>
              </a:ext>
            </a:extLst>
          </p:cNvPr>
          <p:cNvPicPr>
            <a:picLocks noChangeAspect="1"/>
          </p:cNvPicPr>
          <p:nvPr/>
        </p:nvPicPr>
        <p:blipFill rotWithShape="1">
          <a:blip r:embed="rId6"/>
          <a:srcRect l="2774" t="24255" r="68696" b="24378"/>
          <a:stretch/>
        </p:blipFill>
        <p:spPr>
          <a:xfrm>
            <a:off x="2332359" y="6192737"/>
            <a:ext cx="1134000" cy="994065"/>
          </a:xfrm>
          <a:prstGeom prst="ellipse">
            <a:avLst/>
          </a:prstGeom>
        </p:spPr>
      </p:pic>
      <p:pic>
        <p:nvPicPr>
          <p:cNvPr id="4" name="Picture 3">
            <a:extLst>
              <a:ext uri="{FF2B5EF4-FFF2-40B4-BE49-F238E27FC236}">
                <a16:creationId xmlns:a16="http://schemas.microsoft.com/office/drawing/2014/main" id="{EB209108-30E0-E0EA-0ED3-0ACBAD35ACB5}"/>
              </a:ext>
            </a:extLst>
          </p:cNvPr>
          <p:cNvPicPr>
            <a:picLocks noChangeAspect="1"/>
          </p:cNvPicPr>
          <p:nvPr/>
        </p:nvPicPr>
        <p:blipFill rotWithShape="1">
          <a:blip r:embed="rId6"/>
          <a:srcRect l="25497" t="2996" r="31276" b="19830"/>
          <a:stretch/>
        </p:blipFill>
        <p:spPr>
          <a:xfrm>
            <a:off x="2332274" y="4661772"/>
            <a:ext cx="1134000" cy="985718"/>
          </a:xfrm>
          <a:prstGeom prst="ellipse">
            <a:avLst/>
          </a:prstGeom>
        </p:spPr>
      </p:pic>
      <p:pic>
        <p:nvPicPr>
          <p:cNvPr id="5" name="Picture 4">
            <a:extLst>
              <a:ext uri="{FF2B5EF4-FFF2-40B4-BE49-F238E27FC236}">
                <a16:creationId xmlns:a16="http://schemas.microsoft.com/office/drawing/2014/main" id="{543C0712-F978-15D7-C54D-F7B78E05CAE4}"/>
              </a:ext>
            </a:extLst>
          </p:cNvPr>
          <p:cNvPicPr>
            <a:picLocks noChangeAspect="1"/>
          </p:cNvPicPr>
          <p:nvPr/>
        </p:nvPicPr>
        <p:blipFill rotWithShape="1">
          <a:blip r:embed="rId6"/>
          <a:srcRect l="66981" t="17534" r="3519" b="22451"/>
          <a:stretch/>
        </p:blipFill>
        <p:spPr>
          <a:xfrm>
            <a:off x="2332274" y="2993283"/>
            <a:ext cx="1134000" cy="1123243"/>
          </a:xfrm>
          <a:prstGeom prst="ellipse">
            <a:avLst/>
          </a:prstGeom>
        </p:spPr>
      </p:pic>
      <p:sp>
        <p:nvSpPr>
          <p:cNvPr id="6" name="TextBox 5">
            <a:extLst>
              <a:ext uri="{FF2B5EF4-FFF2-40B4-BE49-F238E27FC236}">
                <a16:creationId xmlns:a16="http://schemas.microsoft.com/office/drawing/2014/main" id="{F43D10E4-D22E-4678-4303-D6EFDC50CE08}"/>
              </a:ext>
            </a:extLst>
          </p:cNvPr>
          <p:cNvSpPr txBox="1"/>
          <p:nvPr/>
        </p:nvSpPr>
        <p:spPr>
          <a:xfrm>
            <a:off x="3695745" y="4834102"/>
            <a:ext cx="11087781" cy="583942"/>
          </a:xfrm>
          <a:prstGeom prst="rect">
            <a:avLst/>
          </a:prstGeom>
          <a:noFill/>
        </p:spPr>
        <p:txBody>
          <a:bodyPr wrap="square" rtlCol="0">
            <a:spAutoFit/>
          </a:bodyPr>
          <a:lstStyle/>
          <a:p>
            <a:pPr>
              <a:lnSpc>
                <a:spcPct val="150000"/>
              </a:lnSpc>
            </a:pPr>
            <a:r>
              <a:rPr lang="en-US" sz="2400" dirty="0">
                <a:latin typeface="Cambria" panose="02040503050406030204" pitchFamily="18" charset="0"/>
                <a:ea typeface="Cambria" panose="02040503050406030204" pitchFamily="18" charset="0"/>
              </a:rPr>
              <a:t>Click here to view the process of </a:t>
            </a:r>
            <a:r>
              <a:rPr lang="en-US" sz="2400" dirty="0">
                <a:solidFill>
                  <a:srgbClr val="00B0F0"/>
                </a:solidFill>
                <a:latin typeface="Cambria" panose="02040503050406030204" pitchFamily="18" charset="0"/>
                <a:ea typeface="Cambria" panose="02040503050406030204" pitchFamily="18" charset="0"/>
                <a:hlinkClick r:id="rId7">
                  <a:extLst>
                    <a:ext uri="{A12FA001-AC4F-418D-AE19-62706E023703}">
                      <ahyp:hlinkClr xmlns:ahyp="http://schemas.microsoft.com/office/drawing/2018/hyperlinkcolor" val="tx"/>
                    </a:ext>
                  </a:extLst>
                </a:hlinkClick>
              </a:rPr>
              <a:t>VSC download and installation on Mac Os</a:t>
            </a:r>
            <a:endParaRPr lang="en-IN" sz="2400" dirty="0">
              <a:solidFill>
                <a:srgbClr val="00B0F0"/>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0AAD9C8D-C51B-61FE-5618-C03B7D6EF146}"/>
              </a:ext>
            </a:extLst>
          </p:cNvPr>
          <p:cNvSpPr txBox="1"/>
          <p:nvPr/>
        </p:nvSpPr>
        <p:spPr>
          <a:xfrm>
            <a:off x="3695745" y="3270405"/>
            <a:ext cx="11457603" cy="583942"/>
          </a:xfrm>
          <a:prstGeom prst="rect">
            <a:avLst/>
          </a:prstGeom>
          <a:noFill/>
        </p:spPr>
        <p:txBody>
          <a:bodyPr wrap="square" rtlCol="0">
            <a:spAutoFit/>
          </a:bodyPr>
          <a:lstStyle/>
          <a:p>
            <a:pPr>
              <a:lnSpc>
                <a:spcPct val="150000"/>
              </a:lnSpc>
            </a:pPr>
            <a:r>
              <a:rPr lang="en-US" sz="2400" dirty="0">
                <a:latin typeface="Cambria" panose="02040503050406030204" pitchFamily="18" charset="0"/>
                <a:ea typeface="Cambria" panose="02040503050406030204" pitchFamily="18" charset="0"/>
              </a:rPr>
              <a:t>Click here to view the process of </a:t>
            </a:r>
            <a:r>
              <a:rPr lang="en-US" sz="2400" dirty="0">
                <a:solidFill>
                  <a:srgbClr val="00B0F0"/>
                </a:solidFill>
                <a:latin typeface="Cambria" panose="02040503050406030204" pitchFamily="18" charset="0"/>
                <a:ea typeface="Cambria" panose="02040503050406030204" pitchFamily="18" charset="0"/>
                <a:hlinkClick r:id="rId8">
                  <a:extLst>
                    <a:ext uri="{A12FA001-AC4F-418D-AE19-62706E023703}">
                      <ahyp:hlinkClr xmlns:ahyp="http://schemas.microsoft.com/office/drawing/2018/hyperlinkcolor" val="tx"/>
                    </a:ext>
                  </a:extLst>
                </a:hlinkClick>
              </a:rPr>
              <a:t>VSC download and installation on Windows</a:t>
            </a:r>
            <a:endParaRPr lang="en-IN" sz="2400" dirty="0">
              <a:solidFill>
                <a:srgbClr val="00B0F0"/>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1653C60C-8767-4B03-FF98-2920036E4789}"/>
              </a:ext>
            </a:extLst>
          </p:cNvPr>
          <p:cNvSpPr txBox="1"/>
          <p:nvPr/>
        </p:nvSpPr>
        <p:spPr>
          <a:xfrm>
            <a:off x="3695745" y="6397799"/>
            <a:ext cx="10572395" cy="583942"/>
          </a:xfrm>
          <a:prstGeom prst="rect">
            <a:avLst/>
          </a:prstGeom>
          <a:noFill/>
        </p:spPr>
        <p:txBody>
          <a:bodyPr wrap="square" rtlCol="0">
            <a:spAutoFit/>
          </a:bodyPr>
          <a:lstStyle/>
          <a:p>
            <a:pPr>
              <a:lnSpc>
                <a:spcPct val="150000"/>
              </a:lnSpc>
            </a:pPr>
            <a:r>
              <a:rPr lang="en-US" sz="2400" dirty="0">
                <a:latin typeface="Cambria" panose="02040503050406030204" pitchFamily="18" charset="0"/>
                <a:ea typeface="Cambria" panose="02040503050406030204" pitchFamily="18" charset="0"/>
              </a:rPr>
              <a:t>Click here to view the process of </a:t>
            </a:r>
            <a:r>
              <a:rPr lang="en-US" sz="2400" dirty="0">
                <a:solidFill>
                  <a:srgbClr val="00B0F0"/>
                </a:solidFill>
                <a:latin typeface="Cambria" panose="02040503050406030204" pitchFamily="18" charset="0"/>
                <a:ea typeface="Cambria" panose="02040503050406030204" pitchFamily="18" charset="0"/>
                <a:hlinkClick r:id="rId9">
                  <a:extLst>
                    <a:ext uri="{A12FA001-AC4F-418D-AE19-62706E023703}">
                      <ahyp:hlinkClr xmlns:ahyp="http://schemas.microsoft.com/office/drawing/2018/hyperlinkcolor" val="tx"/>
                    </a:ext>
                  </a:extLst>
                </a:hlinkClick>
              </a:rPr>
              <a:t>VSC download and installation on Linux</a:t>
            </a:r>
            <a:endParaRPr lang="en-IN" sz="2400" dirty="0">
              <a:solidFill>
                <a:srgbClr val="00B0F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61490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anim calcmode="lin" valueType="num">
                                      <p:cBhvr>
                                        <p:cTn id="32" dur="500" fill="hold"/>
                                        <p:tgtEl>
                                          <p:spTgt spid="2"/>
                                        </p:tgtEl>
                                        <p:attrNameLst>
                                          <p:attrName>ppt_x</p:attrName>
                                        </p:attrNameLst>
                                      </p:cBhvr>
                                      <p:tavLst>
                                        <p:tav tm="0">
                                          <p:val>
                                            <p:strVal val="#ppt_x"/>
                                          </p:val>
                                        </p:tav>
                                        <p:tav tm="100000">
                                          <p:val>
                                            <p:strVal val="#ppt_x"/>
                                          </p:val>
                                        </p:tav>
                                      </p:tavLst>
                                    </p:anim>
                                    <p:anim calcmode="lin" valueType="num">
                                      <p:cBhvr>
                                        <p:cTn id="33" dur="500" fill="hold"/>
                                        <p:tgtEl>
                                          <p:spTgt spid="2"/>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anim calcmode="lin" valueType="num">
                                      <p:cBhvr>
                                        <p:cTn id="37" dur="500" fill="hold"/>
                                        <p:tgtEl>
                                          <p:spTgt spid="8"/>
                                        </p:tgtEl>
                                        <p:attrNameLst>
                                          <p:attrName>ppt_x</p:attrName>
                                        </p:attrNameLst>
                                      </p:cBhvr>
                                      <p:tavLst>
                                        <p:tav tm="0">
                                          <p:val>
                                            <p:strVal val="#ppt_x"/>
                                          </p:val>
                                        </p:tav>
                                        <p:tav tm="100000">
                                          <p:val>
                                            <p:strVal val="#ppt_x"/>
                                          </p:val>
                                        </p:tav>
                                      </p:tavLst>
                                    </p:anim>
                                    <p:anim calcmode="lin" valueType="num">
                                      <p:cBhvr>
                                        <p:cTn id="38"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8A2CD-02CF-8225-6952-52A894CD6311}"/>
            </a:ext>
          </a:extLst>
        </p:cNvPr>
        <p:cNvGrpSpPr/>
        <p:nvPr/>
      </p:nvGrpSpPr>
      <p:grpSpPr>
        <a:xfrm>
          <a:off x="0" y="0"/>
          <a:ext cx="0" cy="0"/>
          <a:chOff x="0" y="0"/>
          <a:chExt cx="0" cy="0"/>
        </a:xfrm>
      </p:grpSpPr>
      <p:sp>
        <p:nvSpPr>
          <p:cNvPr id="38" name="TextBox 38">
            <a:extLst>
              <a:ext uri="{FF2B5EF4-FFF2-40B4-BE49-F238E27FC236}">
                <a16:creationId xmlns:a16="http://schemas.microsoft.com/office/drawing/2014/main" id="{1199AE3A-A864-02CF-8802-2AED08FAAEE8}"/>
              </a:ext>
            </a:extLst>
          </p:cNvPr>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Organizing the folders</a:t>
            </a:r>
            <a:endParaRPr lang="en-US" sz="8440" dirty="0">
              <a:solidFill>
                <a:schemeClr val="accent6"/>
              </a:solidFill>
              <a:latin typeface="Anton"/>
              <a:ea typeface="Anton"/>
              <a:cs typeface="Anton"/>
              <a:sym typeface="Anton"/>
            </a:endParaRPr>
          </a:p>
        </p:txBody>
      </p:sp>
      <p:sp>
        <p:nvSpPr>
          <p:cNvPr id="52" name="Freeform 52">
            <a:extLst>
              <a:ext uri="{FF2B5EF4-FFF2-40B4-BE49-F238E27FC236}">
                <a16:creationId xmlns:a16="http://schemas.microsoft.com/office/drawing/2014/main" id="{8AA574E6-6EFB-F262-5892-6D479C5322E6}"/>
              </a:ext>
            </a:extLst>
          </p:cNvPr>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a:extLst>
              <a:ext uri="{FF2B5EF4-FFF2-40B4-BE49-F238E27FC236}">
                <a16:creationId xmlns:a16="http://schemas.microsoft.com/office/drawing/2014/main" id="{1433FD3C-C192-F936-15A4-8C7600BB2261}"/>
              </a:ext>
            </a:extLst>
          </p:cNvPr>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a:extLst>
              <a:ext uri="{FF2B5EF4-FFF2-40B4-BE49-F238E27FC236}">
                <a16:creationId xmlns:a16="http://schemas.microsoft.com/office/drawing/2014/main" id="{5734E8AD-3547-923E-2955-ECA2F9EB363D}"/>
              </a:ext>
            </a:extLst>
          </p:cNvPr>
          <p:cNvPicPr>
            <a:picLocks noChangeAspect="1"/>
          </p:cNvPicPr>
          <p:nvPr/>
        </p:nvPicPr>
        <p:blipFill>
          <a:blip r:embed="rId5"/>
          <a:stretch>
            <a:fillRect/>
          </a:stretch>
        </p:blipFill>
        <p:spPr>
          <a:xfrm>
            <a:off x="16189476" y="382830"/>
            <a:ext cx="1745822" cy="968236"/>
          </a:xfrm>
          <a:prstGeom prst="rect">
            <a:avLst/>
          </a:prstGeom>
        </p:spPr>
      </p:pic>
      <p:pic>
        <p:nvPicPr>
          <p:cNvPr id="2" name="Picture 1">
            <a:extLst>
              <a:ext uri="{FF2B5EF4-FFF2-40B4-BE49-F238E27FC236}">
                <a16:creationId xmlns:a16="http://schemas.microsoft.com/office/drawing/2014/main" id="{B57673A9-2310-FB82-77D0-5DF65BCD5291}"/>
              </a:ext>
            </a:extLst>
          </p:cNvPr>
          <p:cNvPicPr>
            <a:picLocks noChangeAspect="1"/>
          </p:cNvPicPr>
          <p:nvPr/>
        </p:nvPicPr>
        <p:blipFill>
          <a:blip r:embed="rId6"/>
          <a:stretch>
            <a:fillRect/>
          </a:stretch>
        </p:blipFill>
        <p:spPr>
          <a:xfrm>
            <a:off x="3888847" y="2739586"/>
            <a:ext cx="10510304" cy="3313935"/>
          </a:xfrm>
          <a:prstGeom prst="rect">
            <a:avLst/>
          </a:prstGeom>
          <a:ln w="19050">
            <a:solidFill>
              <a:schemeClr val="tx1"/>
            </a:solidFill>
          </a:ln>
        </p:spPr>
      </p:pic>
      <p:sp>
        <p:nvSpPr>
          <p:cNvPr id="3" name="TextBox 2">
            <a:extLst>
              <a:ext uri="{FF2B5EF4-FFF2-40B4-BE49-F238E27FC236}">
                <a16:creationId xmlns:a16="http://schemas.microsoft.com/office/drawing/2014/main" id="{7FAD26AD-7F67-ED89-5EF8-F4BCC1178A76}"/>
              </a:ext>
            </a:extLst>
          </p:cNvPr>
          <p:cNvSpPr txBox="1"/>
          <p:nvPr/>
        </p:nvSpPr>
        <p:spPr>
          <a:xfrm>
            <a:off x="2954130" y="6794428"/>
            <a:ext cx="12372191" cy="168578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Create a Master Folder for Python Programming to maintain all the coding material.</a:t>
            </a:r>
          </a:p>
          <a:p>
            <a:pPr marL="342900" indent="-342900" algn="just">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Make a habit to open the folder in VSC and create .py file in the folder for the respective class.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8056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3973-124A-4D30-0A0C-4D5952D64DB0}"/>
            </a:ext>
          </a:extLst>
        </p:cNvPr>
        <p:cNvGrpSpPr/>
        <p:nvPr/>
      </p:nvGrpSpPr>
      <p:grpSpPr>
        <a:xfrm>
          <a:off x="0" y="0"/>
          <a:ext cx="0" cy="0"/>
          <a:chOff x="0" y="0"/>
          <a:chExt cx="0" cy="0"/>
        </a:xfrm>
      </p:grpSpPr>
      <p:sp>
        <p:nvSpPr>
          <p:cNvPr id="38" name="TextBox 38">
            <a:extLst>
              <a:ext uri="{FF2B5EF4-FFF2-40B4-BE49-F238E27FC236}">
                <a16:creationId xmlns:a16="http://schemas.microsoft.com/office/drawing/2014/main" id="{89A617A1-9096-5063-7BE9-F5B9D2283523}"/>
              </a:ext>
            </a:extLst>
          </p:cNvPr>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Main Activity</a:t>
            </a:r>
            <a:endParaRPr lang="en-US" sz="8440" dirty="0">
              <a:solidFill>
                <a:schemeClr val="accent6"/>
              </a:solidFill>
              <a:latin typeface="Anton"/>
              <a:ea typeface="Anton"/>
              <a:cs typeface="Anton"/>
              <a:sym typeface="Anton"/>
            </a:endParaRPr>
          </a:p>
        </p:txBody>
      </p:sp>
      <p:sp>
        <p:nvSpPr>
          <p:cNvPr id="52" name="Freeform 52">
            <a:extLst>
              <a:ext uri="{FF2B5EF4-FFF2-40B4-BE49-F238E27FC236}">
                <a16:creationId xmlns:a16="http://schemas.microsoft.com/office/drawing/2014/main" id="{948FB32B-1A10-CEE4-FCA0-4B407BBD1487}"/>
              </a:ext>
            </a:extLst>
          </p:cNvPr>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a:extLst>
              <a:ext uri="{FF2B5EF4-FFF2-40B4-BE49-F238E27FC236}">
                <a16:creationId xmlns:a16="http://schemas.microsoft.com/office/drawing/2014/main" id="{E7BF2FF2-9147-F510-B052-27A10BEFBE9C}"/>
              </a:ext>
            </a:extLst>
          </p:cNvPr>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a:extLst>
              <a:ext uri="{FF2B5EF4-FFF2-40B4-BE49-F238E27FC236}">
                <a16:creationId xmlns:a16="http://schemas.microsoft.com/office/drawing/2014/main" id="{628728CB-EB00-985D-6FE9-A2D5BEF38E03}"/>
              </a:ext>
            </a:extLst>
          </p:cNvPr>
          <p:cNvPicPr>
            <a:picLocks noChangeAspect="1"/>
          </p:cNvPicPr>
          <p:nvPr/>
        </p:nvPicPr>
        <p:blipFill>
          <a:blip r:embed="rId5"/>
          <a:stretch>
            <a:fillRect/>
          </a:stretch>
        </p:blipFill>
        <p:spPr>
          <a:xfrm>
            <a:off x="16189476" y="382830"/>
            <a:ext cx="1745822" cy="968236"/>
          </a:xfrm>
          <a:prstGeom prst="rect">
            <a:avLst/>
          </a:prstGeom>
        </p:spPr>
      </p:pic>
      <p:pic>
        <p:nvPicPr>
          <p:cNvPr id="2" name="Picture 1">
            <a:extLst>
              <a:ext uri="{FF2B5EF4-FFF2-40B4-BE49-F238E27FC236}">
                <a16:creationId xmlns:a16="http://schemas.microsoft.com/office/drawing/2014/main" id="{1E382367-B4CC-2387-5B5A-9D21B92505F2}"/>
              </a:ext>
            </a:extLst>
          </p:cNvPr>
          <p:cNvPicPr>
            <a:picLocks noChangeAspect="1"/>
          </p:cNvPicPr>
          <p:nvPr/>
        </p:nvPicPr>
        <p:blipFill>
          <a:blip r:embed="rId6"/>
          <a:stretch>
            <a:fillRect/>
          </a:stretch>
        </p:blipFill>
        <p:spPr>
          <a:xfrm>
            <a:off x="1848911" y="3758942"/>
            <a:ext cx="6879152" cy="4110565"/>
          </a:xfrm>
          <a:prstGeom prst="rect">
            <a:avLst/>
          </a:prstGeom>
        </p:spPr>
      </p:pic>
      <p:pic>
        <p:nvPicPr>
          <p:cNvPr id="3" name="Picture 2">
            <a:extLst>
              <a:ext uri="{FF2B5EF4-FFF2-40B4-BE49-F238E27FC236}">
                <a16:creationId xmlns:a16="http://schemas.microsoft.com/office/drawing/2014/main" id="{833481F8-890A-8C46-AC36-D490C527ADFA}"/>
              </a:ext>
            </a:extLst>
          </p:cNvPr>
          <p:cNvPicPr>
            <a:picLocks noChangeAspect="1"/>
          </p:cNvPicPr>
          <p:nvPr/>
        </p:nvPicPr>
        <p:blipFill>
          <a:blip r:embed="rId7"/>
          <a:stretch>
            <a:fillRect/>
          </a:stretch>
        </p:blipFill>
        <p:spPr>
          <a:xfrm>
            <a:off x="9559938" y="2561168"/>
            <a:ext cx="5965037" cy="6506114"/>
          </a:xfrm>
          <a:prstGeom prst="rect">
            <a:avLst/>
          </a:prstGeom>
        </p:spPr>
      </p:pic>
    </p:spTree>
    <p:extLst>
      <p:ext uri="{BB962C8B-B14F-4D97-AF65-F5344CB8AC3E}">
        <p14:creationId xmlns:p14="http://schemas.microsoft.com/office/powerpoint/2010/main" val="2512620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93D7C-A177-34C3-6D99-8CF1923ADD5B}"/>
            </a:ext>
          </a:extLst>
        </p:cNvPr>
        <p:cNvGrpSpPr/>
        <p:nvPr/>
      </p:nvGrpSpPr>
      <p:grpSpPr>
        <a:xfrm>
          <a:off x="0" y="0"/>
          <a:ext cx="0" cy="0"/>
          <a:chOff x="0" y="0"/>
          <a:chExt cx="0" cy="0"/>
        </a:xfrm>
      </p:grpSpPr>
      <p:sp>
        <p:nvSpPr>
          <p:cNvPr id="38" name="TextBox 38">
            <a:extLst>
              <a:ext uri="{FF2B5EF4-FFF2-40B4-BE49-F238E27FC236}">
                <a16:creationId xmlns:a16="http://schemas.microsoft.com/office/drawing/2014/main" id="{774FF2B7-8F32-A6C5-75C0-0F1B913754D1}"/>
              </a:ext>
            </a:extLst>
          </p:cNvPr>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Additional Activity- 01</a:t>
            </a:r>
            <a:endParaRPr lang="en-US" sz="8440" dirty="0">
              <a:solidFill>
                <a:schemeClr val="accent6"/>
              </a:solidFill>
              <a:latin typeface="Anton"/>
              <a:ea typeface="Anton"/>
              <a:cs typeface="Anton"/>
              <a:sym typeface="Anton"/>
            </a:endParaRPr>
          </a:p>
        </p:txBody>
      </p:sp>
      <p:sp>
        <p:nvSpPr>
          <p:cNvPr id="52" name="Freeform 52">
            <a:extLst>
              <a:ext uri="{FF2B5EF4-FFF2-40B4-BE49-F238E27FC236}">
                <a16:creationId xmlns:a16="http://schemas.microsoft.com/office/drawing/2014/main" id="{CB0BA8BA-DE36-CF97-B983-E399AF4E697F}"/>
              </a:ext>
            </a:extLst>
          </p:cNvPr>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a:extLst>
              <a:ext uri="{FF2B5EF4-FFF2-40B4-BE49-F238E27FC236}">
                <a16:creationId xmlns:a16="http://schemas.microsoft.com/office/drawing/2014/main" id="{E6677074-7E5F-544A-70E4-1AB4465181BE}"/>
              </a:ext>
            </a:extLst>
          </p:cNvPr>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a:extLst>
              <a:ext uri="{FF2B5EF4-FFF2-40B4-BE49-F238E27FC236}">
                <a16:creationId xmlns:a16="http://schemas.microsoft.com/office/drawing/2014/main" id="{01DAD8A6-18D2-2929-245A-C687C7B4C992}"/>
              </a:ext>
            </a:extLst>
          </p:cNvPr>
          <p:cNvPicPr>
            <a:picLocks noChangeAspect="1"/>
          </p:cNvPicPr>
          <p:nvPr/>
        </p:nvPicPr>
        <p:blipFill>
          <a:blip r:embed="rId5"/>
          <a:stretch>
            <a:fillRect/>
          </a:stretch>
        </p:blipFill>
        <p:spPr>
          <a:xfrm>
            <a:off x="16189476" y="382830"/>
            <a:ext cx="1745822" cy="968236"/>
          </a:xfrm>
          <a:prstGeom prst="rect">
            <a:avLst/>
          </a:prstGeom>
        </p:spPr>
      </p:pic>
      <p:pic>
        <p:nvPicPr>
          <p:cNvPr id="2" name="Picture 1">
            <a:extLst>
              <a:ext uri="{FF2B5EF4-FFF2-40B4-BE49-F238E27FC236}">
                <a16:creationId xmlns:a16="http://schemas.microsoft.com/office/drawing/2014/main" id="{E22B8724-A22D-95FE-D9B0-9452671A5311}"/>
              </a:ext>
            </a:extLst>
          </p:cNvPr>
          <p:cNvPicPr>
            <a:picLocks noChangeAspect="1"/>
          </p:cNvPicPr>
          <p:nvPr/>
        </p:nvPicPr>
        <p:blipFill>
          <a:blip r:embed="rId6"/>
          <a:stretch>
            <a:fillRect/>
          </a:stretch>
        </p:blipFill>
        <p:spPr>
          <a:xfrm>
            <a:off x="4051725" y="2419774"/>
            <a:ext cx="10184548" cy="6607213"/>
          </a:xfrm>
          <a:prstGeom prst="rect">
            <a:avLst/>
          </a:prstGeom>
        </p:spPr>
      </p:pic>
    </p:spTree>
    <p:extLst>
      <p:ext uri="{BB962C8B-B14F-4D97-AF65-F5344CB8AC3E}">
        <p14:creationId xmlns:p14="http://schemas.microsoft.com/office/powerpoint/2010/main" val="3049018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8"/>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QUIZ</a:t>
            </a:r>
            <a:endParaRPr lang="en-US" sz="8440" dirty="0">
              <a:solidFill>
                <a:schemeClr val="accent6"/>
              </a:solidFill>
              <a:latin typeface="Anton"/>
              <a:ea typeface="Anton"/>
              <a:cs typeface="Anton"/>
              <a:sym typeface="Anton"/>
            </a:endParaRPr>
          </a:p>
        </p:txBody>
      </p:sp>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p:cNvPicPr>
            <a:picLocks noChangeAspect="1"/>
          </p:cNvPicPr>
          <p:nvPr/>
        </p:nvPicPr>
        <p:blipFill>
          <a:blip r:embed="rId5"/>
          <a:stretch>
            <a:fillRect/>
          </a:stretch>
        </p:blipFill>
        <p:spPr>
          <a:xfrm>
            <a:off x="16189476" y="382830"/>
            <a:ext cx="1745822" cy="968236"/>
          </a:xfrm>
          <a:prstGeom prst="rect">
            <a:avLst/>
          </a:prstGeom>
        </p:spPr>
      </p:pic>
      <p:pic>
        <p:nvPicPr>
          <p:cNvPr id="4" name="Picture 3">
            <a:extLst>
              <a:ext uri="{FF2B5EF4-FFF2-40B4-BE49-F238E27FC236}">
                <a16:creationId xmlns:a16="http://schemas.microsoft.com/office/drawing/2014/main" id="{59A34228-BCA3-1367-D467-510A8EE3F43B}"/>
              </a:ext>
            </a:extLst>
          </p:cNvPr>
          <p:cNvPicPr>
            <a:picLocks noChangeAspect="1"/>
          </p:cNvPicPr>
          <p:nvPr/>
        </p:nvPicPr>
        <p:blipFill>
          <a:blip r:embed="rId6"/>
          <a:stretch>
            <a:fillRect/>
          </a:stretch>
        </p:blipFill>
        <p:spPr>
          <a:xfrm>
            <a:off x="2212456" y="1939907"/>
            <a:ext cx="3708521" cy="3769316"/>
          </a:xfrm>
          <a:prstGeom prst="rect">
            <a:avLst/>
          </a:prstGeom>
        </p:spPr>
      </p:pic>
      <p:pic>
        <p:nvPicPr>
          <p:cNvPr id="6" name="Picture 5">
            <a:extLst>
              <a:ext uri="{FF2B5EF4-FFF2-40B4-BE49-F238E27FC236}">
                <a16:creationId xmlns:a16="http://schemas.microsoft.com/office/drawing/2014/main" id="{A5AB112A-184D-DF40-3457-28229CA5F4B6}"/>
              </a:ext>
            </a:extLst>
          </p:cNvPr>
          <p:cNvPicPr>
            <a:picLocks noChangeAspect="1"/>
          </p:cNvPicPr>
          <p:nvPr/>
        </p:nvPicPr>
        <p:blipFill>
          <a:blip r:embed="rId7"/>
          <a:stretch>
            <a:fillRect/>
          </a:stretch>
        </p:blipFill>
        <p:spPr>
          <a:xfrm>
            <a:off x="7268552" y="6043380"/>
            <a:ext cx="3750895" cy="3725551"/>
          </a:xfrm>
          <a:prstGeom prst="rect">
            <a:avLst/>
          </a:prstGeom>
        </p:spPr>
      </p:pic>
      <p:pic>
        <p:nvPicPr>
          <p:cNvPr id="8" name="Picture 7">
            <a:extLst>
              <a:ext uri="{FF2B5EF4-FFF2-40B4-BE49-F238E27FC236}">
                <a16:creationId xmlns:a16="http://schemas.microsoft.com/office/drawing/2014/main" id="{1619FBCC-899C-F156-5AF5-6D6553074BB2}"/>
              </a:ext>
            </a:extLst>
          </p:cNvPr>
          <p:cNvPicPr>
            <a:picLocks noChangeAspect="1"/>
          </p:cNvPicPr>
          <p:nvPr/>
        </p:nvPicPr>
        <p:blipFill>
          <a:blip r:embed="rId8"/>
          <a:stretch>
            <a:fillRect/>
          </a:stretch>
        </p:blipFill>
        <p:spPr>
          <a:xfrm>
            <a:off x="7380931" y="2072645"/>
            <a:ext cx="3526135" cy="3562612"/>
          </a:xfrm>
          <a:prstGeom prst="rect">
            <a:avLst/>
          </a:prstGeom>
        </p:spPr>
      </p:pic>
      <p:pic>
        <p:nvPicPr>
          <p:cNvPr id="10" name="Picture 9">
            <a:extLst>
              <a:ext uri="{FF2B5EF4-FFF2-40B4-BE49-F238E27FC236}">
                <a16:creationId xmlns:a16="http://schemas.microsoft.com/office/drawing/2014/main" id="{2658680C-0044-50F7-781E-3BA0CD74774B}"/>
              </a:ext>
            </a:extLst>
          </p:cNvPr>
          <p:cNvPicPr>
            <a:picLocks noChangeAspect="1"/>
          </p:cNvPicPr>
          <p:nvPr/>
        </p:nvPicPr>
        <p:blipFill>
          <a:blip r:embed="rId9"/>
          <a:stretch>
            <a:fillRect/>
          </a:stretch>
        </p:blipFill>
        <p:spPr>
          <a:xfrm>
            <a:off x="12438591" y="6182001"/>
            <a:ext cx="3586930" cy="359908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anim calcmode="lin" valueType="num">
                                      <p:cBhvr>
                                        <p:cTn id="29" dur="500" fill="hold"/>
                                        <p:tgtEl>
                                          <p:spTgt spid="10"/>
                                        </p:tgtEl>
                                        <p:attrNameLst>
                                          <p:attrName>ppt_x</p:attrName>
                                        </p:attrNameLst>
                                      </p:cBhvr>
                                      <p:tavLst>
                                        <p:tav tm="0">
                                          <p:val>
                                            <p:strVal val="#ppt_x"/>
                                          </p:val>
                                        </p:tav>
                                        <p:tav tm="100000">
                                          <p:val>
                                            <p:strVal val="#ppt_x"/>
                                          </p:val>
                                        </p:tav>
                                      </p:tavLst>
                                    </p:anim>
                                    <p:anim calcmode="lin" valueType="num">
                                      <p:cBhvr>
                                        <p:cTn id="3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56850466-6BB6-328E-3048-3C7599FE64FF}"/>
            </a:ext>
          </a:extLst>
        </p:cNvPr>
        <p:cNvGrpSpPr/>
        <p:nvPr/>
      </p:nvGrpSpPr>
      <p:grpSpPr>
        <a:xfrm>
          <a:off x="0" y="0"/>
          <a:ext cx="0" cy="0"/>
          <a:chOff x="0" y="0"/>
          <a:chExt cx="0" cy="0"/>
        </a:xfrm>
      </p:grpSpPr>
      <p:sp>
        <p:nvSpPr>
          <p:cNvPr id="38" name="TextBox 38">
            <a:extLst>
              <a:ext uri="{FF2B5EF4-FFF2-40B4-BE49-F238E27FC236}">
                <a16:creationId xmlns:a16="http://schemas.microsoft.com/office/drawing/2014/main" id="{1A1AB215-311E-6534-E4CF-BC54647A9B42}"/>
              </a:ext>
            </a:extLst>
          </p:cNvPr>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Homework Explanation</a:t>
            </a:r>
            <a:endParaRPr lang="en-US" sz="8440" dirty="0">
              <a:solidFill>
                <a:schemeClr val="accent6"/>
              </a:solidFill>
              <a:latin typeface="Anton"/>
              <a:ea typeface="Anton"/>
              <a:cs typeface="Anton"/>
              <a:sym typeface="Anton"/>
            </a:endParaRPr>
          </a:p>
        </p:txBody>
      </p:sp>
      <p:sp>
        <p:nvSpPr>
          <p:cNvPr id="52" name="Freeform 52">
            <a:extLst>
              <a:ext uri="{FF2B5EF4-FFF2-40B4-BE49-F238E27FC236}">
                <a16:creationId xmlns:a16="http://schemas.microsoft.com/office/drawing/2014/main" id="{2A0BD484-0067-B399-882D-BEC709C89183}"/>
              </a:ext>
            </a:extLst>
          </p:cNvPr>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sp>
        <p:nvSpPr>
          <p:cNvPr id="53" name="Freeform 35">
            <a:extLst>
              <a:ext uri="{FF2B5EF4-FFF2-40B4-BE49-F238E27FC236}">
                <a16:creationId xmlns:a16="http://schemas.microsoft.com/office/drawing/2014/main" id="{C1E93C91-0553-D114-7CB6-5EFF8324489A}"/>
              </a:ext>
            </a:extLst>
          </p:cNvPr>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pic>
        <p:nvPicPr>
          <p:cNvPr id="81" name="Picture 80" descr="MicrosoftTeams-image 3">
            <a:extLst>
              <a:ext uri="{FF2B5EF4-FFF2-40B4-BE49-F238E27FC236}">
                <a16:creationId xmlns:a16="http://schemas.microsoft.com/office/drawing/2014/main" id="{2B990CF9-715A-38A1-2D5E-7946D979E148}"/>
              </a:ext>
            </a:extLst>
          </p:cNvPr>
          <p:cNvPicPr>
            <a:picLocks noChangeAspect="1"/>
          </p:cNvPicPr>
          <p:nvPr/>
        </p:nvPicPr>
        <p:blipFill>
          <a:blip r:embed="rId6"/>
          <a:stretch>
            <a:fillRect/>
          </a:stretch>
        </p:blipFill>
        <p:spPr>
          <a:xfrm>
            <a:off x="16189476" y="382830"/>
            <a:ext cx="1745822" cy="968236"/>
          </a:xfrm>
          <a:prstGeom prst="rect">
            <a:avLst/>
          </a:prstGeom>
        </p:spPr>
      </p:pic>
      <p:sp>
        <p:nvSpPr>
          <p:cNvPr id="4" name="TextBox 3">
            <a:extLst>
              <a:ext uri="{FF2B5EF4-FFF2-40B4-BE49-F238E27FC236}">
                <a16:creationId xmlns:a16="http://schemas.microsoft.com/office/drawing/2014/main" id="{F65AAD9E-FC9D-64D2-4E38-070C0A0694D5}"/>
              </a:ext>
            </a:extLst>
          </p:cNvPr>
          <p:cNvSpPr txBox="1"/>
          <p:nvPr/>
        </p:nvSpPr>
        <p:spPr>
          <a:xfrm>
            <a:off x="2504237" y="3612239"/>
            <a:ext cx="13969251" cy="5174574"/>
          </a:xfrm>
          <a:prstGeom prst="rect">
            <a:avLst/>
          </a:prstGeom>
        </p:spPr>
        <p:txBody>
          <a:bodyPr/>
          <a:lstStyle>
            <a:defPPr>
              <a:defRPr lang="en-US"/>
            </a:defPPr>
            <a:lvl1pPr marL="457200" indent="-457200">
              <a:lnSpc>
                <a:spcPct val="150000"/>
              </a:lnSpc>
              <a:spcBef>
                <a:spcPct val="20000"/>
              </a:spcBef>
              <a:buFont typeface="Wingdings" panose="05000000000000000000" pitchFamily="2" charset="2"/>
              <a:buChar char="§"/>
              <a:defRPr sz="2800">
                <a:latin typeface="Avenir Next LT Pro" panose="020B0504020202020204" pitchFamily="34" charset="0"/>
                <a:ea typeface="Arimo" panose="020B0604020202020204" charset="0"/>
                <a:cs typeface="Arimo" panose="020B060402020202020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endParaRPr lang="en-US" dirty="0"/>
          </a:p>
        </p:txBody>
      </p:sp>
      <p:pic>
        <p:nvPicPr>
          <p:cNvPr id="3" name="Picture 2">
            <a:extLst>
              <a:ext uri="{FF2B5EF4-FFF2-40B4-BE49-F238E27FC236}">
                <a16:creationId xmlns:a16="http://schemas.microsoft.com/office/drawing/2014/main" id="{A7518B0E-1B05-A50A-45CE-69C8CDFB3588}"/>
              </a:ext>
            </a:extLst>
          </p:cNvPr>
          <p:cNvPicPr>
            <a:picLocks noChangeAspect="1"/>
          </p:cNvPicPr>
          <p:nvPr/>
        </p:nvPicPr>
        <p:blipFill>
          <a:blip r:embed="rId7"/>
          <a:stretch>
            <a:fillRect/>
          </a:stretch>
        </p:blipFill>
        <p:spPr>
          <a:xfrm>
            <a:off x="4431677" y="2645630"/>
            <a:ext cx="9424646" cy="4212370"/>
          </a:xfrm>
          <a:prstGeom prst="rect">
            <a:avLst/>
          </a:prstGeom>
        </p:spPr>
      </p:pic>
      <p:sp>
        <p:nvSpPr>
          <p:cNvPr id="5" name="TextBox 4">
            <a:extLst>
              <a:ext uri="{FF2B5EF4-FFF2-40B4-BE49-F238E27FC236}">
                <a16:creationId xmlns:a16="http://schemas.microsoft.com/office/drawing/2014/main" id="{45DC09AB-024F-8597-576F-CC8A0B76F45C}"/>
              </a:ext>
            </a:extLst>
          </p:cNvPr>
          <p:cNvSpPr txBox="1"/>
          <p:nvPr/>
        </p:nvSpPr>
        <p:spPr>
          <a:xfrm>
            <a:off x="2298076" y="7175598"/>
            <a:ext cx="13485687" cy="658706"/>
          </a:xfrm>
          <a:prstGeom prst="rect">
            <a:avLst/>
          </a:prstGeom>
          <a:noFill/>
        </p:spPr>
        <p:txBody>
          <a:bodyPr wrap="square" rtlCol="0">
            <a:spAutoFit/>
          </a:bodyPr>
          <a:lstStyle/>
          <a:p>
            <a:pPr algn="ctr">
              <a:lnSpc>
                <a:spcPct val="150000"/>
              </a:lnSpc>
            </a:pPr>
            <a:r>
              <a:rPr lang="en-US" sz="2800" dirty="0">
                <a:latin typeface="Cambria" panose="02040503050406030204" pitchFamily="18" charset="0"/>
                <a:ea typeface="Cambria" panose="02040503050406030204" pitchFamily="18" charset="0"/>
              </a:rPr>
              <a:t>Create a Python GUI based program to add two numbers and display their result.</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925046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anim calcmode="lin" valueType="num">
                                      <p:cBhvr>
                                        <p:cTn id="15" dur="500" fill="hold"/>
                                        <p:tgtEl>
                                          <p:spTgt spid="5"/>
                                        </p:tgtEl>
                                        <p:attrNameLst>
                                          <p:attrName>ppt_x</p:attrName>
                                        </p:attrNameLst>
                                      </p:cBhvr>
                                      <p:tavLst>
                                        <p:tav tm="0">
                                          <p:val>
                                            <p:strVal val="#ppt_x"/>
                                          </p:val>
                                        </p:tav>
                                        <p:tav tm="100000">
                                          <p:val>
                                            <p:strVal val="#ppt_x"/>
                                          </p:val>
                                        </p:tav>
                                      </p:tavLst>
                                    </p:anim>
                                    <p:anim calcmode="lin" valueType="num">
                                      <p:cBhvr>
                                        <p:cTn id="16"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8"/>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SUMMARY</a:t>
            </a:r>
            <a:endParaRPr lang="en-US" sz="8440" dirty="0">
              <a:solidFill>
                <a:schemeClr val="accent6"/>
              </a:solidFill>
              <a:latin typeface="Anton"/>
              <a:ea typeface="Anton"/>
              <a:cs typeface="Anton"/>
              <a:sym typeface="Anton"/>
            </a:endParaRPr>
          </a:p>
        </p:txBody>
      </p:sp>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p:cNvPicPr>
            <a:picLocks noChangeAspect="1"/>
          </p:cNvPicPr>
          <p:nvPr/>
        </p:nvPicPr>
        <p:blipFill>
          <a:blip r:embed="rId5"/>
          <a:stretch>
            <a:fillRect/>
          </a:stretch>
        </p:blipFill>
        <p:spPr>
          <a:xfrm>
            <a:off x="16189476" y="382830"/>
            <a:ext cx="1745822" cy="968236"/>
          </a:xfrm>
          <a:prstGeom prst="rect">
            <a:avLst/>
          </a:prstGeom>
        </p:spPr>
      </p:pic>
      <p:pic>
        <p:nvPicPr>
          <p:cNvPr id="4" name="Picture 3">
            <a:extLst>
              <a:ext uri="{FF2B5EF4-FFF2-40B4-BE49-F238E27FC236}">
                <a16:creationId xmlns:a16="http://schemas.microsoft.com/office/drawing/2014/main" id="{589CF468-8224-9A47-C741-D2DFA0E034A8}"/>
              </a:ext>
            </a:extLst>
          </p:cNvPr>
          <p:cNvPicPr>
            <a:picLocks noChangeAspect="1"/>
          </p:cNvPicPr>
          <p:nvPr/>
        </p:nvPicPr>
        <p:blipFill>
          <a:blip r:embed="rId6"/>
          <a:stretch>
            <a:fillRect/>
          </a:stretch>
        </p:blipFill>
        <p:spPr>
          <a:xfrm>
            <a:off x="2642762" y="2674140"/>
            <a:ext cx="3879466" cy="3100393"/>
          </a:xfrm>
          <a:prstGeom prst="rect">
            <a:avLst/>
          </a:prstGeom>
        </p:spPr>
      </p:pic>
      <p:pic>
        <p:nvPicPr>
          <p:cNvPr id="8" name="Picture 7">
            <a:extLst>
              <a:ext uri="{FF2B5EF4-FFF2-40B4-BE49-F238E27FC236}">
                <a16:creationId xmlns:a16="http://schemas.microsoft.com/office/drawing/2014/main" id="{96C6F16E-FABD-D45C-6563-63C4BE39EDAC}"/>
              </a:ext>
            </a:extLst>
          </p:cNvPr>
          <p:cNvPicPr>
            <a:picLocks noChangeAspect="1"/>
          </p:cNvPicPr>
          <p:nvPr/>
        </p:nvPicPr>
        <p:blipFill>
          <a:blip r:embed="rId7"/>
          <a:stretch>
            <a:fillRect/>
          </a:stretch>
        </p:blipFill>
        <p:spPr>
          <a:xfrm>
            <a:off x="11659602" y="6595551"/>
            <a:ext cx="3863567" cy="3068594"/>
          </a:xfrm>
          <a:prstGeom prst="rect">
            <a:avLst/>
          </a:prstGeom>
        </p:spPr>
      </p:pic>
      <p:pic>
        <p:nvPicPr>
          <p:cNvPr id="10" name="Picture 9">
            <a:extLst>
              <a:ext uri="{FF2B5EF4-FFF2-40B4-BE49-F238E27FC236}">
                <a16:creationId xmlns:a16="http://schemas.microsoft.com/office/drawing/2014/main" id="{2A92AC2D-AE66-E8E2-E02E-4E3D0A3449F4}"/>
              </a:ext>
            </a:extLst>
          </p:cNvPr>
          <p:cNvPicPr>
            <a:picLocks noChangeAspect="1"/>
          </p:cNvPicPr>
          <p:nvPr/>
        </p:nvPicPr>
        <p:blipFill>
          <a:blip r:embed="rId8"/>
          <a:stretch>
            <a:fillRect/>
          </a:stretch>
        </p:blipFill>
        <p:spPr>
          <a:xfrm>
            <a:off x="11659602" y="2626442"/>
            <a:ext cx="3815868" cy="3148091"/>
          </a:xfrm>
          <a:prstGeom prst="rect">
            <a:avLst/>
          </a:prstGeom>
        </p:spPr>
      </p:pic>
      <p:pic>
        <p:nvPicPr>
          <p:cNvPr id="12" name="Picture 11">
            <a:extLst>
              <a:ext uri="{FF2B5EF4-FFF2-40B4-BE49-F238E27FC236}">
                <a16:creationId xmlns:a16="http://schemas.microsoft.com/office/drawing/2014/main" id="{E9A1FECF-D85C-8A41-6CE9-3E1A8ACBAAD5}"/>
              </a:ext>
            </a:extLst>
          </p:cNvPr>
          <p:cNvPicPr>
            <a:picLocks noChangeAspect="1"/>
          </p:cNvPicPr>
          <p:nvPr/>
        </p:nvPicPr>
        <p:blipFill>
          <a:blip r:embed="rId9"/>
          <a:stretch>
            <a:fillRect/>
          </a:stretch>
        </p:blipFill>
        <p:spPr>
          <a:xfrm>
            <a:off x="2642762" y="6763932"/>
            <a:ext cx="3879465" cy="305269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anim calcmode="lin" valueType="num">
                                      <p:cBhvr>
                                        <p:cTn id="15" dur="500" fill="hold"/>
                                        <p:tgtEl>
                                          <p:spTgt spid="10"/>
                                        </p:tgtEl>
                                        <p:attrNameLst>
                                          <p:attrName>ppt_x</p:attrName>
                                        </p:attrNameLst>
                                      </p:cBhvr>
                                      <p:tavLst>
                                        <p:tav tm="0">
                                          <p:val>
                                            <p:strVal val="#ppt_x"/>
                                          </p:val>
                                        </p:tav>
                                        <p:tav tm="100000">
                                          <p:val>
                                            <p:strVal val="#ppt_x"/>
                                          </p:val>
                                        </p:tav>
                                      </p:tavLst>
                                    </p:anim>
                                    <p:anim calcmode="lin" valueType="num">
                                      <p:cBhvr>
                                        <p:cTn id="1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3" name="Picture 2">
            <a:extLst>
              <a:ext uri="{FF2B5EF4-FFF2-40B4-BE49-F238E27FC236}">
                <a16:creationId xmlns:a16="http://schemas.microsoft.com/office/drawing/2014/main" id="{3573C13D-4551-85EE-D450-616D39BFCF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43"/>
            <a:ext cx="18286857" cy="10285714"/>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610961" y="2883859"/>
            <a:ext cx="2014107" cy="201410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385EA"/>
            </a:solidFill>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5" name="Group 5"/>
          <p:cNvGrpSpPr/>
          <p:nvPr/>
        </p:nvGrpSpPr>
        <p:grpSpPr>
          <a:xfrm>
            <a:off x="11783101" y="2883859"/>
            <a:ext cx="2014107" cy="201410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A9A2"/>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8" name="Group 8"/>
          <p:cNvGrpSpPr/>
          <p:nvPr/>
        </p:nvGrpSpPr>
        <p:grpSpPr>
          <a:xfrm>
            <a:off x="4610961" y="6164297"/>
            <a:ext cx="2014107" cy="20141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7843"/>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11" name="Group 11"/>
          <p:cNvGrpSpPr/>
          <p:nvPr/>
        </p:nvGrpSpPr>
        <p:grpSpPr>
          <a:xfrm>
            <a:off x="11612179" y="6164297"/>
            <a:ext cx="2014107" cy="20141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62A41"/>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sp>
        <p:nvSpPr>
          <p:cNvPr id="14" name="Freeform 14"/>
          <p:cNvSpPr/>
          <p:nvPr/>
        </p:nvSpPr>
        <p:spPr>
          <a:xfrm>
            <a:off x="7014172" y="5836786"/>
            <a:ext cx="4243924" cy="2984476"/>
          </a:xfrm>
          <a:custGeom>
            <a:avLst/>
            <a:gdLst/>
            <a:ahLst/>
            <a:cxnLst/>
            <a:rect l="l" t="t" r="r" b="b"/>
            <a:pathLst>
              <a:path w="4243924" h="2984476">
                <a:moveTo>
                  <a:pt x="0" y="0"/>
                </a:moveTo>
                <a:lnTo>
                  <a:pt x="4243925" y="0"/>
                </a:lnTo>
                <a:lnTo>
                  <a:pt x="4243925" y="2984476"/>
                </a:lnTo>
                <a:lnTo>
                  <a:pt x="0" y="29844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AutoShape 15"/>
          <p:cNvSpPr/>
          <p:nvPr/>
        </p:nvSpPr>
        <p:spPr>
          <a:xfrm>
            <a:off x="6625068" y="7185638"/>
            <a:ext cx="708164" cy="0"/>
          </a:xfrm>
          <a:prstGeom prst="line">
            <a:avLst/>
          </a:prstGeom>
          <a:ln w="28575" cap="flat">
            <a:solidFill>
              <a:srgbClr val="262A41"/>
            </a:solidFill>
            <a:prstDash val="solid"/>
            <a:headEnd type="none" w="sm" len="sm"/>
            <a:tailEnd type="none" w="sm" len="sm"/>
          </a:ln>
        </p:spPr>
      </p:sp>
      <p:sp>
        <p:nvSpPr>
          <p:cNvPr id="16" name="AutoShape 16"/>
          <p:cNvSpPr/>
          <p:nvPr/>
        </p:nvSpPr>
        <p:spPr>
          <a:xfrm>
            <a:off x="10904015" y="7185638"/>
            <a:ext cx="708164" cy="0"/>
          </a:xfrm>
          <a:prstGeom prst="line">
            <a:avLst/>
          </a:prstGeom>
          <a:ln w="28575" cap="flat">
            <a:solidFill>
              <a:srgbClr val="262A41"/>
            </a:solidFill>
            <a:prstDash val="solid"/>
            <a:headEnd type="none" w="sm" len="sm"/>
            <a:tailEnd type="none" w="sm" len="sm"/>
          </a:ln>
        </p:spPr>
      </p:sp>
      <p:sp>
        <p:nvSpPr>
          <p:cNvPr id="17" name="AutoShape 17"/>
          <p:cNvSpPr/>
          <p:nvPr/>
        </p:nvSpPr>
        <p:spPr>
          <a:xfrm>
            <a:off x="9951142" y="3905199"/>
            <a:ext cx="1831959" cy="14288"/>
          </a:xfrm>
          <a:prstGeom prst="line">
            <a:avLst/>
          </a:prstGeom>
          <a:ln w="28575" cap="flat">
            <a:solidFill>
              <a:srgbClr val="262A41"/>
            </a:solidFill>
            <a:prstDash val="solid"/>
            <a:headEnd type="none" w="sm" len="sm"/>
            <a:tailEnd type="none" w="sm" len="sm"/>
          </a:ln>
        </p:spPr>
      </p:sp>
      <p:sp>
        <p:nvSpPr>
          <p:cNvPr id="18" name="AutoShape 18"/>
          <p:cNvSpPr/>
          <p:nvPr/>
        </p:nvSpPr>
        <p:spPr>
          <a:xfrm>
            <a:off x="6625179" y="3890912"/>
            <a:ext cx="1831959" cy="14288"/>
          </a:xfrm>
          <a:prstGeom prst="line">
            <a:avLst/>
          </a:prstGeom>
          <a:ln w="28575" cap="flat">
            <a:solidFill>
              <a:srgbClr val="262A41"/>
            </a:solidFill>
            <a:prstDash val="solid"/>
            <a:headEnd type="none" w="sm" len="sm"/>
            <a:tailEnd type="none" w="sm" len="sm"/>
          </a:ln>
        </p:spPr>
      </p:sp>
      <p:sp>
        <p:nvSpPr>
          <p:cNvPr id="19" name="AutoShape 19"/>
          <p:cNvSpPr/>
          <p:nvPr/>
        </p:nvSpPr>
        <p:spPr>
          <a:xfrm>
            <a:off x="8471426" y="3890912"/>
            <a:ext cx="0" cy="1945874"/>
          </a:xfrm>
          <a:prstGeom prst="line">
            <a:avLst/>
          </a:prstGeom>
          <a:ln w="28575" cap="flat">
            <a:solidFill>
              <a:srgbClr val="262A41"/>
            </a:solidFill>
            <a:prstDash val="solid"/>
            <a:headEnd type="none" w="sm" len="sm"/>
            <a:tailEnd type="none" w="sm" len="sm"/>
          </a:ln>
        </p:spPr>
      </p:sp>
      <p:sp>
        <p:nvSpPr>
          <p:cNvPr id="20" name="AutoShape 20"/>
          <p:cNvSpPr/>
          <p:nvPr/>
        </p:nvSpPr>
        <p:spPr>
          <a:xfrm>
            <a:off x="9936854" y="3890912"/>
            <a:ext cx="0" cy="1945874"/>
          </a:xfrm>
          <a:prstGeom prst="line">
            <a:avLst/>
          </a:prstGeom>
          <a:ln w="28575" cap="flat">
            <a:solidFill>
              <a:srgbClr val="262A41"/>
            </a:solidFill>
            <a:prstDash val="solid"/>
            <a:headEnd type="none" w="sm" len="sm"/>
            <a:tailEnd type="none" w="sm" len="sm"/>
          </a:ln>
        </p:spPr>
      </p:sp>
      <p:sp>
        <p:nvSpPr>
          <p:cNvPr id="21" name="TextBox 21"/>
          <p:cNvSpPr txBox="1"/>
          <p:nvPr/>
        </p:nvSpPr>
        <p:spPr>
          <a:xfrm>
            <a:off x="14077807" y="3020393"/>
            <a:ext cx="2454222" cy="711862"/>
          </a:xfrm>
          <a:prstGeom prst="rect">
            <a:avLst/>
          </a:prstGeom>
        </p:spPr>
        <p:txBody>
          <a:bodyPr lIns="0" tIns="0" rIns="0" bIns="0" rtlCol="0" anchor="t">
            <a:spAutoFit/>
          </a:bodyPr>
          <a:lstStyle/>
          <a:p>
            <a:pPr algn="l">
              <a:lnSpc>
                <a:spcPts val="5695"/>
              </a:lnSpc>
            </a:pPr>
            <a:r>
              <a:rPr lang="en-US" sz="4745" dirty="0">
                <a:solidFill>
                  <a:srgbClr val="262A41"/>
                </a:solidFill>
                <a:latin typeface="Anton"/>
                <a:ea typeface="Anton"/>
                <a:cs typeface="Anton"/>
                <a:sym typeface="Anton"/>
              </a:rPr>
              <a:t>ShowTime</a:t>
            </a:r>
          </a:p>
        </p:txBody>
      </p:sp>
      <p:sp>
        <p:nvSpPr>
          <p:cNvPr id="22" name="TextBox 22"/>
          <p:cNvSpPr txBox="1"/>
          <p:nvPr/>
        </p:nvSpPr>
        <p:spPr>
          <a:xfrm>
            <a:off x="7924290" y="6740519"/>
            <a:ext cx="2560982" cy="696281"/>
          </a:xfrm>
          <a:prstGeom prst="rect">
            <a:avLst/>
          </a:prstGeom>
        </p:spPr>
        <p:txBody>
          <a:bodyPr wrap="square" lIns="0" tIns="0" rIns="0" bIns="0" rtlCol="0" anchor="t">
            <a:spAutoFit/>
          </a:bodyPr>
          <a:lstStyle/>
          <a:p>
            <a:pPr algn="l">
              <a:lnSpc>
                <a:spcPts val="5695"/>
              </a:lnSpc>
            </a:pPr>
            <a:r>
              <a:rPr lang="en-US" sz="4400" dirty="0">
                <a:solidFill>
                  <a:srgbClr val="262A41"/>
                </a:solidFill>
                <a:latin typeface="Anton"/>
                <a:ea typeface="Anton"/>
                <a:cs typeface="Anton"/>
                <a:sym typeface="Anton"/>
              </a:rPr>
              <a:t>IMPORTANT!</a:t>
            </a:r>
          </a:p>
        </p:txBody>
      </p:sp>
      <p:sp>
        <p:nvSpPr>
          <p:cNvPr id="23" name="TextBox 23"/>
          <p:cNvSpPr txBox="1"/>
          <p:nvPr/>
        </p:nvSpPr>
        <p:spPr>
          <a:xfrm>
            <a:off x="14077807" y="6431639"/>
            <a:ext cx="2454222" cy="707886"/>
          </a:xfrm>
          <a:prstGeom prst="rect">
            <a:avLst/>
          </a:prstGeom>
        </p:spPr>
        <p:txBody>
          <a:bodyPr lIns="0" tIns="0" rIns="0" bIns="0" rtlCol="0" anchor="t">
            <a:spAutoFit/>
          </a:bodyPr>
          <a:lstStyle/>
          <a:p>
            <a:pPr algn="l">
              <a:lnSpc>
                <a:spcPts val="5695"/>
              </a:lnSpc>
            </a:pPr>
            <a:r>
              <a:rPr lang="en-US" sz="4745" dirty="0">
                <a:solidFill>
                  <a:srgbClr val="262A41"/>
                </a:solidFill>
                <a:latin typeface="Anton"/>
                <a:ea typeface="Anton"/>
                <a:cs typeface="Anton"/>
                <a:sym typeface="Anton"/>
              </a:rPr>
              <a:t>Be Early</a:t>
            </a:r>
          </a:p>
        </p:txBody>
      </p:sp>
      <p:sp>
        <p:nvSpPr>
          <p:cNvPr id="24" name="TextBox 24"/>
          <p:cNvSpPr txBox="1"/>
          <p:nvPr/>
        </p:nvSpPr>
        <p:spPr>
          <a:xfrm>
            <a:off x="1447800" y="6435145"/>
            <a:ext cx="2810737" cy="707886"/>
          </a:xfrm>
          <a:prstGeom prst="rect">
            <a:avLst/>
          </a:prstGeom>
        </p:spPr>
        <p:txBody>
          <a:bodyPr wrap="square" lIns="0" tIns="0" rIns="0" bIns="0" rtlCol="0" anchor="t">
            <a:spAutoFit/>
          </a:bodyPr>
          <a:lstStyle/>
          <a:p>
            <a:pPr algn="r">
              <a:lnSpc>
                <a:spcPts val="5695"/>
              </a:lnSpc>
            </a:pPr>
            <a:r>
              <a:rPr lang="en-US" sz="4745" dirty="0">
                <a:solidFill>
                  <a:srgbClr val="262A41"/>
                </a:solidFill>
                <a:latin typeface="Anton"/>
                <a:ea typeface="Anton"/>
                <a:cs typeface="Anton"/>
                <a:sym typeface="Anton"/>
              </a:rPr>
              <a:t>HOMEWORK</a:t>
            </a:r>
          </a:p>
        </p:txBody>
      </p:sp>
      <p:sp>
        <p:nvSpPr>
          <p:cNvPr id="25" name="TextBox 25"/>
          <p:cNvSpPr txBox="1"/>
          <p:nvPr/>
        </p:nvSpPr>
        <p:spPr>
          <a:xfrm>
            <a:off x="14077807" y="3843287"/>
            <a:ext cx="2314501" cy="1366143"/>
          </a:xfrm>
          <a:prstGeom prst="rect">
            <a:avLst/>
          </a:prstGeom>
        </p:spPr>
        <p:txBody>
          <a:bodyPr lIns="0" tIns="0" rIns="0" bIns="0" rtlCol="0" anchor="t">
            <a:spAutoFit/>
          </a:bodyPr>
          <a:lstStyle/>
          <a:p>
            <a:pPr marL="0" lvl="0" indent="0" algn="l">
              <a:lnSpc>
                <a:spcPts val="2660"/>
              </a:lnSpc>
              <a:spcBef>
                <a:spcPct val="0"/>
              </a:spcBef>
            </a:pPr>
            <a:r>
              <a:rPr lang="en-US" sz="2000" dirty="0"/>
              <a:t>Share your creativity with your family – they’ll love seeing what you've built!</a:t>
            </a:r>
            <a:endParaRPr lang="en-US" sz="1900" u="none" strike="noStrike" dirty="0">
              <a:solidFill>
                <a:srgbClr val="262A41"/>
              </a:solidFill>
              <a:latin typeface="Arimo" panose="020B0604020202020204"/>
              <a:ea typeface="Arimo" panose="020B0604020202020204"/>
              <a:cs typeface="Arimo" panose="020B0604020202020204"/>
              <a:sym typeface="Arimo" panose="020B0604020202020204"/>
            </a:endParaRPr>
          </a:p>
        </p:txBody>
      </p:sp>
      <p:sp>
        <p:nvSpPr>
          <p:cNvPr id="26" name="TextBox 26"/>
          <p:cNvSpPr txBox="1"/>
          <p:nvPr/>
        </p:nvSpPr>
        <p:spPr>
          <a:xfrm>
            <a:off x="14077807" y="7254533"/>
            <a:ext cx="2314501" cy="1362809"/>
          </a:xfrm>
          <a:prstGeom prst="rect">
            <a:avLst/>
          </a:prstGeom>
        </p:spPr>
        <p:txBody>
          <a:bodyPr lIns="0" tIns="0" rIns="0" bIns="0" rtlCol="0" anchor="t">
            <a:spAutoFit/>
          </a:bodyPr>
          <a:lstStyle/>
          <a:p>
            <a:pPr marL="0" lvl="0" indent="0" algn="l">
              <a:lnSpc>
                <a:spcPts val="2660"/>
              </a:lnSpc>
              <a:spcBef>
                <a:spcPct val="0"/>
              </a:spcBef>
            </a:pPr>
            <a:r>
              <a:rPr lang="en-US" sz="1900" u="none" strike="noStrike" dirty="0">
                <a:solidFill>
                  <a:srgbClr val="262A41"/>
                </a:solidFill>
                <a:latin typeface="Arimo" panose="020B0604020202020204"/>
                <a:ea typeface="Arimo" panose="020B0604020202020204"/>
                <a:cs typeface="Arimo" panose="020B0604020202020204"/>
                <a:sym typeface="Arimo" panose="020B0604020202020204"/>
              </a:rPr>
              <a:t>Join a few minutes early for our next session to kick things off smoothly.</a:t>
            </a:r>
          </a:p>
        </p:txBody>
      </p:sp>
      <p:sp>
        <p:nvSpPr>
          <p:cNvPr id="27" name="TextBox 27"/>
          <p:cNvSpPr txBox="1"/>
          <p:nvPr/>
        </p:nvSpPr>
        <p:spPr>
          <a:xfrm>
            <a:off x="1804315" y="7254533"/>
            <a:ext cx="2314501" cy="1366143"/>
          </a:xfrm>
          <a:prstGeom prst="rect">
            <a:avLst/>
          </a:prstGeom>
        </p:spPr>
        <p:txBody>
          <a:bodyPr lIns="0" tIns="0" rIns="0" bIns="0" rtlCol="0" anchor="t">
            <a:spAutoFit/>
          </a:bodyPr>
          <a:lstStyle/>
          <a:p>
            <a:pPr marL="0" lvl="0" indent="0" algn="r">
              <a:lnSpc>
                <a:spcPts val="2660"/>
              </a:lnSpc>
              <a:spcBef>
                <a:spcPct val="0"/>
              </a:spcBef>
            </a:pPr>
            <a:r>
              <a:rPr lang="en-US" sz="2000" dirty="0"/>
              <a:t>“Consistency is key”: </a:t>
            </a:r>
          </a:p>
          <a:p>
            <a:pPr marL="0" lvl="0" indent="0" algn="r">
              <a:lnSpc>
                <a:spcPts val="2660"/>
              </a:lnSpc>
              <a:spcBef>
                <a:spcPct val="0"/>
              </a:spcBef>
            </a:pPr>
            <a:r>
              <a:rPr lang="en-US" sz="2000" dirty="0"/>
              <a:t>10 minutes of coding daily can make you a pro!</a:t>
            </a:r>
            <a:endParaRPr lang="en-US" sz="1900" u="none" strike="noStrike" dirty="0">
              <a:solidFill>
                <a:srgbClr val="262A41"/>
              </a:solidFill>
              <a:latin typeface="Arimo" panose="020B0604020202020204"/>
              <a:ea typeface="Arimo" panose="020B0604020202020204"/>
              <a:cs typeface="Arimo" panose="020B0604020202020204"/>
              <a:sym typeface="Arimo" panose="020B0604020202020204"/>
            </a:endParaRPr>
          </a:p>
        </p:txBody>
      </p:sp>
      <p:sp>
        <p:nvSpPr>
          <p:cNvPr id="28" name="TextBox 28"/>
          <p:cNvSpPr txBox="1"/>
          <p:nvPr/>
        </p:nvSpPr>
        <p:spPr>
          <a:xfrm>
            <a:off x="1734454" y="3972341"/>
            <a:ext cx="2314501" cy="1362809"/>
          </a:xfrm>
          <a:prstGeom prst="rect">
            <a:avLst/>
          </a:prstGeom>
        </p:spPr>
        <p:txBody>
          <a:bodyPr lIns="0" tIns="0" rIns="0" bIns="0" rtlCol="0" anchor="t">
            <a:spAutoFit/>
          </a:bodyPr>
          <a:lstStyle/>
          <a:p>
            <a:pPr marL="0" lvl="0" indent="0" algn="r">
              <a:lnSpc>
                <a:spcPts val="2660"/>
              </a:lnSpc>
              <a:spcBef>
                <a:spcPct val="0"/>
              </a:spcBef>
            </a:pPr>
            <a:r>
              <a:rPr lang="en-US" sz="1900" dirty="0">
                <a:solidFill>
                  <a:srgbClr val="262A41"/>
                </a:solidFill>
                <a:latin typeface="Arimo" panose="020B0604020202020204"/>
                <a:ea typeface="Arimo" panose="020B0604020202020204"/>
                <a:cs typeface="Arimo" panose="020B0604020202020204"/>
                <a:sym typeface="Arimo" panose="020B0604020202020204"/>
              </a:rPr>
              <a:t>Take a moment to rate today’s class after you leave. Your feedback is valuable!</a:t>
            </a:r>
            <a:endParaRPr lang="en-US" sz="1900" u="none" strike="noStrike" dirty="0">
              <a:solidFill>
                <a:srgbClr val="262A41"/>
              </a:solidFill>
              <a:latin typeface="Arimo" panose="020B0604020202020204"/>
              <a:ea typeface="Arimo" panose="020B0604020202020204"/>
              <a:cs typeface="Arimo" panose="020B0604020202020204"/>
              <a:sym typeface="Arimo" panose="020B0604020202020204"/>
            </a:endParaRPr>
          </a:p>
        </p:txBody>
      </p:sp>
      <p:sp>
        <p:nvSpPr>
          <p:cNvPr id="29" name="Freeform 29"/>
          <p:cNvSpPr/>
          <p:nvPr/>
        </p:nvSpPr>
        <p:spPr>
          <a:xfrm>
            <a:off x="15468600" y="-127305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sp>
        <p:nvSpPr>
          <p:cNvPr id="30" name="Freeform 30"/>
          <p:cNvSpPr/>
          <p:nvPr/>
        </p:nvSpPr>
        <p:spPr>
          <a:xfrm>
            <a:off x="-8826439" y="3919487"/>
            <a:ext cx="12484900" cy="10010620"/>
          </a:xfrm>
          <a:custGeom>
            <a:avLst/>
            <a:gdLst/>
            <a:ahLst/>
            <a:cxnLst/>
            <a:rect l="l" t="t" r="r" b="b"/>
            <a:pathLst>
              <a:path w="12484900" h="10010620">
                <a:moveTo>
                  <a:pt x="0" y="0"/>
                </a:moveTo>
                <a:lnTo>
                  <a:pt x="12484900" y="0"/>
                </a:lnTo>
                <a:lnTo>
                  <a:pt x="12484900" y="10010619"/>
                </a:lnTo>
                <a:lnTo>
                  <a:pt x="0" y="10010619"/>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sp>
        <p:nvSpPr>
          <p:cNvPr id="36" name="TextBox 36"/>
          <p:cNvSpPr txBox="1"/>
          <p:nvPr/>
        </p:nvSpPr>
        <p:spPr>
          <a:xfrm>
            <a:off x="1" y="3152953"/>
            <a:ext cx="4188676" cy="707886"/>
          </a:xfrm>
          <a:prstGeom prst="rect">
            <a:avLst/>
          </a:prstGeom>
        </p:spPr>
        <p:txBody>
          <a:bodyPr wrap="square" lIns="0" tIns="0" rIns="0" bIns="0" rtlCol="0" anchor="t">
            <a:spAutoFit/>
          </a:bodyPr>
          <a:lstStyle/>
          <a:p>
            <a:pPr algn="r">
              <a:lnSpc>
                <a:spcPts val="5695"/>
              </a:lnSpc>
            </a:pPr>
            <a:r>
              <a:rPr lang="en-US" sz="4745" dirty="0">
                <a:solidFill>
                  <a:srgbClr val="262A41"/>
                </a:solidFill>
                <a:latin typeface="Anton"/>
                <a:ea typeface="Anton"/>
                <a:cs typeface="Anton"/>
                <a:sym typeface="Anton"/>
              </a:rPr>
              <a:t>RATE &amp; RELATE</a:t>
            </a:r>
          </a:p>
        </p:txBody>
      </p:sp>
      <p:sp>
        <p:nvSpPr>
          <p:cNvPr id="37" name="Freeform 36"/>
          <p:cNvSpPr/>
          <p:nvPr/>
        </p:nvSpPr>
        <p:spPr>
          <a:xfrm>
            <a:off x="5001455" y="3233258"/>
            <a:ext cx="1252679" cy="1372457"/>
          </a:xfrm>
          <a:custGeom>
            <a:avLst/>
            <a:gdLst/>
            <a:ahLst/>
            <a:cxnLst/>
            <a:rect l="l" t="t" r="r" b="b"/>
            <a:pathLst>
              <a:path w="1252679" h="1372457">
                <a:moveTo>
                  <a:pt x="0" y="0"/>
                </a:moveTo>
                <a:lnTo>
                  <a:pt x="1252679" y="0"/>
                </a:lnTo>
                <a:lnTo>
                  <a:pt x="1252679" y="1372457"/>
                </a:lnTo>
                <a:lnTo>
                  <a:pt x="0" y="137245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pic>
        <p:nvPicPr>
          <p:cNvPr id="38" name="Picture 37" descr="MicrosoftTeams-image 3"/>
          <p:cNvPicPr>
            <a:picLocks noChangeAspect="1"/>
          </p:cNvPicPr>
          <p:nvPr/>
        </p:nvPicPr>
        <p:blipFill>
          <a:blip r:embed="rId8"/>
          <a:stretch>
            <a:fillRect/>
          </a:stretch>
        </p:blipFill>
        <p:spPr>
          <a:xfrm>
            <a:off x="16189476" y="382830"/>
            <a:ext cx="1745822" cy="968236"/>
          </a:xfrm>
          <a:prstGeom prst="rect">
            <a:avLst/>
          </a:prstGeom>
        </p:spPr>
      </p:pic>
      <p:pic>
        <p:nvPicPr>
          <p:cNvPr id="40" name="Picture 39"/>
          <p:cNvPicPr>
            <a:picLocks noChangeAspect="1"/>
          </p:cNvPicPr>
          <p:nvPr/>
        </p:nvPicPr>
        <p:blipFill>
          <a:blip r:embed="rId9"/>
          <a:stretch>
            <a:fillRect/>
          </a:stretch>
        </p:blipFill>
        <p:spPr>
          <a:xfrm>
            <a:off x="5001455" y="6439892"/>
            <a:ext cx="1399266" cy="1399266"/>
          </a:xfrm>
          <a:prstGeom prst="rect">
            <a:avLst/>
          </a:prstGeom>
        </p:spPr>
      </p:pic>
      <p:pic>
        <p:nvPicPr>
          <p:cNvPr id="42" name="Picture 41"/>
          <p:cNvPicPr>
            <a:picLocks noChangeAspect="1"/>
          </p:cNvPicPr>
          <p:nvPr/>
        </p:nvPicPr>
        <p:blipFill>
          <a:blip r:embed="rId10"/>
          <a:stretch>
            <a:fillRect/>
          </a:stretch>
        </p:blipFill>
        <p:spPr>
          <a:xfrm>
            <a:off x="12009134" y="3109892"/>
            <a:ext cx="1562040" cy="1562040"/>
          </a:xfrm>
          <a:prstGeom prst="rect">
            <a:avLst/>
          </a:prstGeom>
        </p:spPr>
      </p:pic>
      <p:pic>
        <p:nvPicPr>
          <p:cNvPr id="46" name="Picture 45"/>
          <p:cNvPicPr>
            <a:picLocks noChangeAspect="1"/>
          </p:cNvPicPr>
          <p:nvPr/>
        </p:nvPicPr>
        <p:blipFill>
          <a:blip r:embed="rId11"/>
          <a:stretch>
            <a:fillRect/>
          </a:stretch>
        </p:blipFill>
        <p:spPr>
          <a:xfrm>
            <a:off x="11903913" y="6462822"/>
            <a:ext cx="1445632" cy="144563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anim calcmode="lin" valueType="num">
                                      <p:cBhvr>
                                        <p:cTn id="23" dur="500" fill="hold"/>
                                        <p:tgtEl>
                                          <p:spTgt spid="11"/>
                                        </p:tgtEl>
                                        <p:attrNameLst>
                                          <p:attrName>ppt_x</p:attrName>
                                        </p:attrNameLst>
                                      </p:cBhvr>
                                      <p:tavLst>
                                        <p:tav tm="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anim calcmode="lin" valueType="num">
                                      <p:cBhvr>
                                        <p:cTn id="28" dur="500" fill="hold"/>
                                        <p:tgtEl>
                                          <p:spTgt spid="14"/>
                                        </p:tgtEl>
                                        <p:attrNameLst>
                                          <p:attrName>ppt_x</p:attrName>
                                        </p:attrNameLst>
                                      </p:cBhvr>
                                      <p:tavLst>
                                        <p:tav tm="0">
                                          <p:val>
                                            <p:strVal val="#ppt_x"/>
                                          </p:val>
                                        </p:tav>
                                        <p:tav tm="100000">
                                          <p:val>
                                            <p:strVal val="#ppt_x"/>
                                          </p:val>
                                        </p:tav>
                                      </p:tavLst>
                                    </p:anim>
                                    <p:anim calcmode="lin" valueType="num">
                                      <p:cBhvr>
                                        <p:cTn id="29" dur="50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anim calcmode="lin" valueType="num">
                                      <p:cBhvr>
                                        <p:cTn id="33" dur="500" fill="hold"/>
                                        <p:tgtEl>
                                          <p:spTgt spid="15"/>
                                        </p:tgtEl>
                                        <p:attrNameLst>
                                          <p:attrName>ppt_x</p:attrName>
                                        </p:attrNameLst>
                                      </p:cBhvr>
                                      <p:tavLst>
                                        <p:tav tm="0">
                                          <p:val>
                                            <p:strVal val="#ppt_x"/>
                                          </p:val>
                                        </p:tav>
                                        <p:tav tm="100000">
                                          <p:val>
                                            <p:strVal val="#ppt_x"/>
                                          </p:val>
                                        </p:tav>
                                      </p:tavLst>
                                    </p:anim>
                                    <p:anim calcmode="lin" valueType="num">
                                      <p:cBhvr>
                                        <p:cTn id="34" dur="500" fill="hold"/>
                                        <p:tgtEl>
                                          <p:spTgt spid="1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anim calcmode="lin" valueType="num">
                                      <p:cBhvr>
                                        <p:cTn id="38" dur="500" fill="hold"/>
                                        <p:tgtEl>
                                          <p:spTgt spid="16"/>
                                        </p:tgtEl>
                                        <p:attrNameLst>
                                          <p:attrName>ppt_x</p:attrName>
                                        </p:attrNameLst>
                                      </p:cBhvr>
                                      <p:tavLst>
                                        <p:tav tm="0">
                                          <p:val>
                                            <p:strVal val="#ppt_x"/>
                                          </p:val>
                                        </p:tav>
                                        <p:tav tm="100000">
                                          <p:val>
                                            <p:strVal val="#ppt_x"/>
                                          </p:val>
                                        </p:tav>
                                      </p:tavLst>
                                    </p:anim>
                                    <p:anim calcmode="lin" valueType="num">
                                      <p:cBhvr>
                                        <p:cTn id="39" dur="5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anim calcmode="lin" valueType="num">
                                      <p:cBhvr>
                                        <p:cTn id="43" dur="500" fill="hold"/>
                                        <p:tgtEl>
                                          <p:spTgt spid="17"/>
                                        </p:tgtEl>
                                        <p:attrNameLst>
                                          <p:attrName>ppt_x</p:attrName>
                                        </p:attrNameLst>
                                      </p:cBhvr>
                                      <p:tavLst>
                                        <p:tav tm="0">
                                          <p:val>
                                            <p:strVal val="#ppt_x"/>
                                          </p:val>
                                        </p:tav>
                                        <p:tav tm="100000">
                                          <p:val>
                                            <p:strVal val="#ppt_x"/>
                                          </p:val>
                                        </p:tav>
                                      </p:tavLst>
                                    </p:anim>
                                    <p:anim calcmode="lin" valueType="num">
                                      <p:cBhvr>
                                        <p:cTn id="44" dur="5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anim calcmode="lin" valueType="num">
                                      <p:cBhvr>
                                        <p:cTn id="48" dur="500" fill="hold"/>
                                        <p:tgtEl>
                                          <p:spTgt spid="18"/>
                                        </p:tgtEl>
                                        <p:attrNameLst>
                                          <p:attrName>ppt_x</p:attrName>
                                        </p:attrNameLst>
                                      </p:cBhvr>
                                      <p:tavLst>
                                        <p:tav tm="0">
                                          <p:val>
                                            <p:strVal val="#ppt_x"/>
                                          </p:val>
                                        </p:tav>
                                        <p:tav tm="100000">
                                          <p:val>
                                            <p:strVal val="#ppt_x"/>
                                          </p:val>
                                        </p:tav>
                                      </p:tavLst>
                                    </p:anim>
                                    <p:anim calcmode="lin" valueType="num">
                                      <p:cBhvr>
                                        <p:cTn id="49" dur="5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anim calcmode="lin" valueType="num">
                                      <p:cBhvr>
                                        <p:cTn id="53" dur="500" fill="hold"/>
                                        <p:tgtEl>
                                          <p:spTgt spid="19"/>
                                        </p:tgtEl>
                                        <p:attrNameLst>
                                          <p:attrName>ppt_x</p:attrName>
                                        </p:attrNameLst>
                                      </p:cBhvr>
                                      <p:tavLst>
                                        <p:tav tm="0">
                                          <p:val>
                                            <p:strVal val="#ppt_x"/>
                                          </p:val>
                                        </p:tav>
                                        <p:tav tm="100000">
                                          <p:val>
                                            <p:strVal val="#ppt_x"/>
                                          </p:val>
                                        </p:tav>
                                      </p:tavLst>
                                    </p:anim>
                                    <p:anim calcmode="lin" valueType="num">
                                      <p:cBhvr>
                                        <p:cTn id="54" dur="500" fill="hold"/>
                                        <p:tgtEl>
                                          <p:spTgt spid="1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anim calcmode="lin" valueType="num">
                                      <p:cBhvr>
                                        <p:cTn id="58" dur="500" fill="hold"/>
                                        <p:tgtEl>
                                          <p:spTgt spid="20"/>
                                        </p:tgtEl>
                                        <p:attrNameLst>
                                          <p:attrName>ppt_x</p:attrName>
                                        </p:attrNameLst>
                                      </p:cBhvr>
                                      <p:tavLst>
                                        <p:tav tm="0">
                                          <p:val>
                                            <p:strVal val="#ppt_x"/>
                                          </p:val>
                                        </p:tav>
                                        <p:tav tm="100000">
                                          <p:val>
                                            <p:strVal val="#ppt_x"/>
                                          </p:val>
                                        </p:tav>
                                      </p:tavLst>
                                    </p:anim>
                                    <p:anim calcmode="lin" valueType="num">
                                      <p:cBhvr>
                                        <p:cTn id="59" dur="500" fill="hold"/>
                                        <p:tgtEl>
                                          <p:spTgt spid="2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fade">
                                      <p:cBhvr>
                                        <p:cTn id="62" dur="500"/>
                                        <p:tgtEl>
                                          <p:spTgt spid="22"/>
                                        </p:tgtEl>
                                      </p:cBhvr>
                                    </p:animEffect>
                                    <p:anim calcmode="lin" valueType="num">
                                      <p:cBhvr>
                                        <p:cTn id="63" dur="500" fill="hold"/>
                                        <p:tgtEl>
                                          <p:spTgt spid="22"/>
                                        </p:tgtEl>
                                        <p:attrNameLst>
                                          <p:attrName>ppt_x</p:attrName>
                                        </p:attrNameLst>
                                      </p:cBhvr>
                                      <p:tavLst>
                                        <p:tav tm="0">
                                          <p:val>
                                            <p:strVal val="#ppt_x"/>
                                          </p:val>
                                        </p:tav>
                                        <p:tav tm="100000">
                                          <p:val>
                                            <p:strVal val="#ppt_x"/>
                                          </p:val>
                                        </p:tav>
                                      </p:tavLst>
                                    </p:anim>
                                    <p:anim calcmode="lin" valueType="num">
                                      <p:cBhvr>
                                        <p:cTn id="64" dur="500" fill="hold"/>
                                        <p:tgtEl>
                                          <p:spTgt spid="2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anim calcmode="lin" valueType="num">
                                      <p:cBhvr>
                                        <p:cTn id="68" dur="500" fill="hold"/>
                                        <p:tgtEl>
                                          <p:spTgt spid="37"/>
                                        </p:tgtEl>
                                        <p:attrNameLst>
                                          <p:attrName>ppt_x</p:attrName>
                                        </p:attrNameLst>
                                      </p:cBhvr>
                                      <p:tavLst>
                                        <p:tav tm="0">
                                          <p:val>
                                            <p:strVal val="#ppt_x"/>
                                          </p:val>
                                        </p:tav>
                                        <p:tav tm="100000">
                                          <p:val>
                                            <p:strVal val="#ppt_x"/>
                                          </p:val>
                                        </p:tav>
                                      </p:tavLst>
                                    </p:anim>
                                    <p:anim calcmode="lin" valueType="num">
                                      <p:cBhvr>
                                        <p:cTn id="69" dur="500" fill="hold"/>
                                        <p:tgtEl>
                                          <p:spTgt spid="3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anim calcmode="lin" valueType="num">
                                      <p:cBhvr>
                                        <p:cTn id="73" dur="500" fill="hold"/>
                                        <p:tgtEl>
                                          <p:spTgt spid="40"/>
                                        </p:tgtEl>
                                        <p:attrNameLst>
                                          <p:attrName>ppt_x</p:attrName>
                                        </p:attrNameLst>
                                      </p:cBhvr>
                                      <p:tavLst>
                                        <p:tav tm="0">
                                          <p:val>
                                            <p:strVal val="#ppt_x"/>
                                          </p:val>
                                        </p:tav>
                                        <p:tav tm="100000">
                                          <p:val>
                                            <p:strVal val="#ppt_x"/>
                                          </p:val>
                                        </p:tav>
                                      </p:tavLst>
                                    </p:anim>
                                    <p:anim calcmode="lin" valueType="num">
                                      <p:cBhvr>
                                        <p:cTn id="74" dur="500" fill="hold"/>
                                        <p:tgtEl>
                                          <p:spTgt spid="40"/>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anim calcmode="lin" valueType="num">
                                      <p:cBhvr>
                                        <p:cTn id="78" dur="500" fill="hold"/>
                                        <p:tgtEl>
                                          <p:spTgt spid="42"/>
                                        </p:tgtEl>
                                        <p:attrNameLst>
                                          <p:attrName>ppt_x</p:attrName>
                                        </p:attrNameLst>
                                      </p:cBhvr>
                                      <p:tavLst>
                                        <p:tav tm="0">
                                          <p:val>
                                            <p:strVal val="#ppt_x"/>
                                          </p:val>
                                        </p:tav>
                                        <p:tav tm="100000">
                                          <p:val>
                                            <p:strVal val="#ppt_x"/>
                                          </p:val>
                                        </p:tav>
                                      </p:tavLst>
                                    </p:anim>
                                    <p:anim calcmode="lin" valueType="num">
                                      <p:cBhvr>
                                        <p:cTn id="79" dur="500" fill="hold"/>
                                        <p:tgtEl>
                                          <p:spTgt spid="42"/>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6"/>
                                        </p:tgtEl>
                                        <p:attrNameLst>
                                          <p:attrName>style.visibility</p:attrName>
                                        </p:attrNameLst>
                                      </p:cBhvr>
                                      <p:to>
                                        <p:strVal val="visible"/>
                                      </p:to>
                                    </p:set>
                                    <p:animEffect transition="in" filter="fade">
                                      <p:cBhvr>
                                        <p:cTn id="82" dur="500"/>
                                        <p:tgtEl>
                                          <p:spTgt spid="46"/>
                                        </p:tgtEl>
                                      </p:cBhvr>
                                    </p:animEffect>
                                    <p:anim calcmode="lin" valueType="num">
                                      <p:cBhvr>
                                        <p:cTn id="83" dur="500" fill="hold"/>
                                        <p:tgtEl>
                                          <p:spTgt spid="46"/>
                                        </p:tgtEl>
                                        <p:attrNameLst>
                                          <p:attrName>ppt_x</p:attrName>
                                        </p:attrNameLst>
                                      </p:cBhvr>
                                      <p:tavLst>
                                        <p:tav tm="0">
                                          <p:val>
                                            <p:strVal val="#ppt_x"/>
                                          </p:val>
                                        </p:tav>
                                        <p:tav tm="100000">
                                          <p:val>
                                            <p:strVal val="#ppt_x"/>
                                          </p:val>
                                        </p:tav>
                                      </p:tavLst>
                                    </p:anim>
                                    <p:anim calcmode="lin" valueType="num">
                                      <p:cBhvr>
                                        <p:cTn id="84"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anim calcmode="lin" valueType="num">
                                      <p:cBhvr>
                                        <p:cTn id="90" dur="500" fill="hold"/>
                                        <p:tgtEl>
                                          <p:spTgt spid="28"/>
                                        </p:tgtEl>
                                        <p:attrNameLst>
                                          <p:attrName>ppt_x</p:attrName>
                                        </p:attrNameLst>
                                      </p:cBhvr>
                                      <p:tavLst>
                                        <p:tav tm="0">
                                          <p:val>
                                            <p:strVal val="#ppt_x"/>
                                          </p:val>
                                        </p:tav>
                                        <p:tav tm="100000">
                                          <p:val>
                                            <p:strVal val="#ppt_x"/>
                                          </p:val>
                                        </p:tav>
                                      </p:tavLst>
                                    </p:anim>
                                    <p:anim calcmode="lin" valueType="num">
                                      <p:cBhvr>
                                        <p:cTn id="91" dur="500" fill="hold"/>
                                        <p:tgtEl>
                                          <p:spTgt spid="2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anim calcmode="lin" valueType="num">
                                      <p:cBhvr>
                                        <p:cTn id="95" dur="500" fill="hold"/>
                                        <p:tgtEl>
                                          <p:spTgt spid="36"/>
                                        </p:tgtEl>
                                        <p:attrNameLst>
                                          <p:attrName>ppt_x</p:attrName>
                                        </p:attrNameLst>
                                      </p:cBhvr>
                                      <p:tavLst>
                                        <p:tav tm="0">
                                          <p:val>
                                            <p:strVal val="#ppt_x"/>
                                          </p:val>
                                        </p:tav>
                                        <p:tav tm="100000">
                                          <p:val>
                                            <p:strVal val="#ppt_x"/>
                                          </p:val>
                                        </p:tav>
                                      </p:tavLst>
                                    </p:anim>
                                    <p:anim calcmode="lin" valueType="num">
                                      <p:cBhvr>
                                        <p:cTn id="96"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anim calcmode="lin" valueType="num">
                                      <p:cBhvr>
                                        <p:cTn id="102" dur="500" fill="hold"/>
                                        <p:tgtEl>
                                          <p:spTgt spid="24"/>
                                        </p:tgtEl>
                                        <p:attrNameLst>
                                          <p:attrName>ppt_x</p:attrName>
                                        </p:attrNameLst>
                                      </p:cBhvr>
                                      <p:tavLst>
                                        <p:tav tm="0">
                                          <p:val>
                                            <p:strVal val="#ppt_x"/>
                                          </p:val>
                                        </p:tav>
                                        <p:tav tm="100000">
                                          <p:val>
                                            <p:strVal val="#ppt_x"/>
                                          </p:val>
                                        </p:tav>
                                      </p:tavLst>
                                    </p:anim>
                                    <p:anim calcmode="lin" valueType="num">
                                      <p:cBhvr>
                                        <p:cTn id="103" dur="500" fill="hold"/>
                                        <p:tgtEl>
                                          <p:spTgt spid="24"/>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27"/>
                                        </p:tgtEl>
                                        <p:attrNameLst>
                                          <p:attrName>style.visibility</p:attrName>
                                        </p:attrNameLst>
                                      </p:cBhvr>
                                      <p:to>
                                        <p:strVal val="visible"/>
                                      </p:to>
                                    </p:set>
                                    <p:animEffect transition="in" filter="fade">
                                      <p:cBhvr>
                                        <p:cTn id="106" dur="500"/>
                                        <p:tgtEl>
                                          <p:spTgt spid="27"/>
                                        </p:tgtEl>
                                      </p:cBhvr>
                                    </p:animEffect>
                                    <p:anim calcmode="lin" valueType="num">
                                      <p:cBhvr>
                                        <p:cTn id="107" dur="500" fill="hold"/>
                                        <p:tgtEl>
                                          <p:spTgt spid="27"/>
                                        </p:tgtEl>
                                        <p:attrNameLst>
                                          <p:attrName>ppt_x</p:attrName>
                                        </p:attrNameLst>
                                      </p:cBhvr>
                                      <p:tavLst>
                                        <p:tav tm="0">
                                          <p:val>
                                            <p:strVal val="#ppt_x"/>
                                          </p:val>
                                        </p:tav>
                                        <p:tav tm="100000">
                                          <p:val>
                                            <p:strVal val="#ppt_x"/>
                                          </p:val>
                                        </p:tav>
                                      </p:tavLst>
                                    </p:anim>
                                    <p:anim calcmode="lin" valueType="num">
                                      <p:cBhvr>
                                        <p:cTn id="108"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1"/>
                                        </p:tgtEl>
                                        <p:attrNameLst>
                                          <p:attrName>style.visibility</p:attrName>
                                        </p:attrNameLst>
                                      </p:cBhvr>
                                      <p:to>
                                        <p:strVal val="visible"/>
                                      </p:to>
                                    </p:set>
                                    <p:animEffect transition="in" filter="fade">
                                      <p:cBhvr>
                                        <p:cTn id="113" dur="500"/>
                                        <p:tgtEl>
                                          <p:spTgt spid="21"/>
                                        </p:tgtEl>
                                      </p:cBhvr>
                                    </p:animEffect>
                                    <p:anim calcmode="lin" valueType="num">
                                      <p:cBhvr>
                                        <p:cTn id="114" dur="500" fill="hold"/>
                                        <p:tgtEl>
                                          <p:spTgt spid="21"/>
                                        </p:tgtEl>
                                        <p:attrNameLst>
                                          <p:attrName>ppt_x</p:attrName>
                                        </p:attrNameLst>
                                      </p:cBhvr>
                                      <p:tavLst>
                                        <p:tav tm="0">
                                          <p:val>
                                            <p:strVal val="#ppt_x"/>
                                          </p:val>
                                        </p:tav>
                                        <p:tav tm="100000">
                                          <p:val>
                                            <p:strVal val="#ppt_x"/>
                                          </p:val>
                                        </p:tav>
                                      </p:tavLst>
                                    </p:anim>
                                    <p:anim calcmode="lin" valueType="num">
                                      <p:cBhvr>
                                        <p:cTn id="115" dur="500" fill="hold"/>
                                        <p:tgtEl>
                                          <p:spTgt spid="21"/>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fade">
                                      <p:cBhvr>
                                        <p:cTn id="118" dur="500"/>
                                        <p:tgtEl>
                                          <p:spTgt spid="25"/>
                                        </p:tgtEl>
                                      </p:cBhvr>
                                    </p:animEffect>
                                    <p:anim calcmode="lin" valueType="num">
                                      <p:cBhvr>
                                        <p:cTn id="119" dur="500" fill="hold"/>
                                        <p:tgtEl>
                                          <p:spTgt spid="25"/>
                                        </p:tgtEl>
                                        <p:attrNameLst>
                                          <p:attrName>ppt_x</p:attrName>
                                        </p:attrNameLst>
                                      </p:cBhvr>
                                      <p:tavLst>
                                        <p:tav tm="0">
                                          <p:val>
                                            <p:strVal val="#ppt_x"/>
                                          </p:val>
                                        </p:tav>
                                        <p:tav tm="100000">
                                          <p:val>
                                            <p:strVal val="#ppt_x"/>
                                          </p:val>
                                        </p:tav>
                                      </p:tavLst>
                                    </p:anim>
                                    <p:anim calcmode="lin" valueType="num">
                                      <p:cBhvr>
                                        <p:cTn id="12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23"/>
                                        </p:tgtEl>
                                        <p:attrNameLst>
                                          <p:attrName>style.visibility</p:attrName>
                                        </p:attrNameLst>
                                      </p:cBhvr>
                                      <p:to>
                                        <p:strVal val="visible"/>
                                      </p:to>
                                    </p:set>
                                    <p:animEffect transition="in" filter="fade">
                                      <p:cBhvr>
                                        <p:cTn id="125" dur="500"/>
                                        <p:tgtEl>
                                          <p:spTgt spid="23"/>
                                        </p:tgtEl>
                                      </p:cBhvr>
                                    </p:animEffect>
                                    <p:anim calcmode="lin" valueType="num">
                                      <p:cBhvr>
                                        <p:cTn id="126" dur="500" fill="hold"/>
                                        <p:tgtEl>
                                          <p:spTgt spid="23"/>
                                        </p:tgtEl>
                                        <p:attrNameLst>
                                          <p:attrName>ppt_x</p:attrName>
                                        </p:attrNameLst>
                                      </p:cBhvr>
                                      <p:tavLst>
                                        <p:tav tm="0">
                                          <p:val>
                                            <p:strVal val="#ppt_x"/>
                                          </p:val>
                                        </p:tav>
                                        <p:tav tm="100000">
                                          <p:val>
                                            <p:strVal val="#ppt_x"/>
                                          </p:val>
                                        </p:tav>
                                      </p:tavLst>
                                    </p:anim>
                                    <p:anim calcmode="lin" valueType="num">
                                      <p:cBhvr>
                                        <p:cTn id="127" dur="500" fill="hold"/>
                                        <p:tgtEl>
                                          <p:spTgt spid="23"/>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26"/>
                                        </p:tgtEl>
                                        <p:attrNameLst>
                                          <p:attrName>style.visibility</p:attrName>
                                        </p:attrNameLst>
                                      </p:cBhvr>
                                      <p:to>
                                        <p:strVal val="visible"/>
                                      </p:to>
                                    </p:set>
                                    <p:animEffect transition="in" filter="fade">
                                      <p:cBhvr>
                                        <p:cTn id="130" dur="500"/>
                                        <p:tgtEl>
                                          <p:spTgt spid="26"/>
                                        </p:tgtEl>
                                      </p:cBhvr>
                                    </p:animEffect>
                                    <p:anim calcmode="lin" valueType="num">
                                      <p:cBhvr>
                                        <p:cTn id="131" dur="500" fill="hold"/>
                                        <p:tgtEl>
                                          <p:spTgt spid="26"/>
                                        </p:tgtEl>
                                        <p:attrNameLst>
                                          <p:attrName>ppt_x</p:attrName>
                                        </p:attrNameLst>
                                      </p:cBhvr>
                                      <p:tavLst>
                                        <p:tav tm="0">
                                          <p:val>
                                            <p:strVal val="#ppt_x"/>
                                          </p:val>
                                        </p:tav>
                                        <p:tav tm="100000">
                                          <p:val>
                                            <p:strVal val="#ppt_x"/>
                                          </p:val>
                                        </p:tav>
                                      </p:tavLst>
                                    </p:anim>
                                    <p:anim calcmode="lin" valueType="num">
                                      <p:cBhvr>
                                        <p:cTn id="132" dur="5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2818025" y="4500562"/>
            <a:ext cx="12651949" cy="1285875"/>
          </a:xfrm>
          <a:prstGeom prst="rect">
            <a:avLst/>
          </a:prstGeom>
        </p:spPr>
        <p:txBody>
          <a:bodyPr lIns="0" tIns="0" rIns="0" bIns="0" rtlCol="0" anchor="t">
            <a:spAutoFit/>
          </a:bodyPr>
          <a:lstStyle/>
          <a:p>
            <a:pPr marL="0" lvl="0" indent="0" algn="ctr">
              <a:lnSpc>
                <a:spcPts val="10130"/>
              </a:lnSpc>
              <a:spcBef>
                <a:spcPct val="0"/>
              </a:spcBef>
            </a:pPr>
            <a:r>
              <a:rPr lang="en-US" sz="8440" u="none" strike="noStrike" dirty="0">
                <a:solidFill>
                  <a:srgbClr val="262A41"/>
                </a:solidFill>
                <a:latin typeface="Anton"/>
                <a:ea typeface="Anton"/>
                <a:cs typeface="Anton"/>
                <a:sym typeface="Anton"/>
              </a:rPr>
              <a:t>Thank You!</a:t>
            </a:r>
          </a:p>
        </p:txBody>
      </p:sp>
      <p:sp>
        <p:nvSpPr>
          <p:cNvPr id="7" name="Freeform 7"/>
          <p:cNvSpPr/>
          <p:nvPr/>
        </p:nvSpPr>
        <p:spPr>
          <a:xfrm rot="1117918">
            <a:off x="11615925" y="-472040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8" name="Freeform 8"/>
          <p:cNvSpPr/>
          <p:nvPr/>
        </p:nvSpPr>
        <p:spPr>
          <a:xfrm rot="1117918">
            <a:off x="-7242752" y="603131"/>
            <a:ext cx="12484900" cy="10010620"/>
          </a:xfrm>
          <a:custGeom>
            <a:avLst/>
            <a:gdLst/>
            <a:ahLst/>
            <a:cxnLst/>
            <a:rect l="l" t="t" r="r" b="b"/>
            <a:pathLst>
              <a:path w="12484900" h="10010620">
                <a:moveTo>
                  <a:pt x="0" y="0"/>
                </a:moveTo>
                <a:lnTo>
                  <a:pt x="12484900" y="0"/>
                </a:lnTo>
                <a:lnTo>
                  <a:pt x="12484900" y="10010619"/>
                </a:lnTo>
                <a:lnTo>
                  <a:pt x="0" y="1001061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pic>
        <p:nvPicPr>
          <p:cNvPr id="9" name="Picture 8" descr="MicrosoftTeams-image 3"/>
          <p:cNvPicPr>
            <a:picLocks noChangeAspect="1"/>
          </p:cNvPicPr>
          <p:nvPr/>
        </p:nvPicPr>
        <p:blipFill>
          <a:blip r:embed="rId4"/>
          <a:stretch>
            <a:fillRect/>
          </a:stretch>
        </p:blipFill>
        <p:spPr>
          <a:xfrm>
            <a:off x="16189476" y="382830"/>
            <a:ext cx="1745822" cy="96823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028700" y="2718171"/>
            <a:ext cx="2014107" cy="201410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385EA"/>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8" name="Group 8"/>
          <p:cNvGrpSpPr/>
          <p:nvPr/>
        </p:nvGrpSpPr>
        <p:grpSpPr>
          <a:xfrm>
            <a:off x="1028700" y="5019874"/>
            <a:ext cx="2014107" cy="20141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7843"/>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11" name="Group 11"/>
          <p:cNvGrpSpPr/>
          <p:nvPr/>
        </p:nvGrpSpPr>
        <p:grpSpPr>
          <a:xfrm>
            <a:off x="1028700" y="7500706"/>
            <a:ext cx="2014107" cy="201410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62A41"/>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14" name="Group 14"/>
          <p:cNvGrpSpPr/>
          <p:nvPr/>
        </p:nvGrpSpPr>
        <p:grpSpPr>
          <a:xfrm>
            <a:off x="3442649" y="2985221"/>
            <a:ext cx="3823502" cy="1385387"/>
            <a:chOff x="0" y="0"/>
            <a:chExt cx="1007013" cy="364876"/>
          </a:xfrm>
        </p:grpSpPr>
        <p:sp>
          <p:nvSpPr>
            <p:cNvPr id="15" name="Freeform 15"/>
            <p:cNvSpPr/>
            <p:nvPr/>
          </p:nvSpPr>
          <p:spPr>
            <a:xfrm>
              <a:off x="0" y="0"/>
              <a:ext cx="1007013" cy="364876"/>
            </a:xfrm>
            <a:custGeom>
              <a:avLst/>
              <a:gdLst/>
              <a:ahLst/>
              <a:cxnLst/>
              <a:rect l="l" t="t" r="r" b="b"/>
              <a:pathLst>
                <a:path w="1007013" h="364876">
                  <a:moveTo>
                    <a:pt x="0" y="0"/>
                  </a:moveTo>
                  <a:lnTo>
                    <a:pt x="1007013" y="0"/>
                  </a:lnTo>
                  <a:lnTo>
                    <a:pt x="1007013" y="364876"/>
                  </a:lnTo>
                  <a:lnTo>
                    <a:pt x="0" y="364876"/>
                  </a:lnTo>
                  <a:close/>
                </a:path>
              </a:pathLst>
            </a:custGeom>
            <a:solidFill>
              <a:srgbClr val="000000">
                <a:alpha val="0"/>
              </a:srgbClr>
            </a:solidFill>
            <a:ln w="28575" cap="sq">
              <a:solidFill>
                <a:srgbClr val="000000"/>
              </a:solidFill>
              <a:prstDash val="solid"/>
              <a:miter/>
            </a:ln>
          </p:spPr>
        </p:sp>
        <p:sp>
          <p:nvSpPr>
            <p:cNvPr id="16" name="TextBox 16"/>
            <p:cNvSpPr txBox="1"/>
            <p:nvPr/>
          </p:nvSpPr>
          <p:spPr>
            <a:xfrm>
              <a:off x="0" y="-47625"/>
              <a:ext cx="1007013" cy="412501"/>
            </a:xfrm>
            <a:prstGeom prst="rect">
              <a:avLst/>
            </a:prstGeom>
          </p:spPr>
          <p:txBody>
            <a:bodyPr lIns="50800" tIns="50800" rIns="50800" bIns="50800" rtlCol="0" anchor="ctr"/>
            <a:lstStyle/>
            <a:p>
              <a:pPr algn="ctr">
                <a:lnSpc>
                  <a:spcPts val="3360"/>
                </a:lnSpc>
              </a:pPr>
              <a:endParaRPr dirty="0"/>
            </a:p>
          </p:txBody>
        </p:sp>
      </p:grpSp>
      <p:grpSp>
        <p:nvGrpSpPr>
          <p:cNvPr id="20" name="Group 20"/>
          <p:cNvGrpSpPr/>
          <p:nvPr/>
        </p:nvGrpSpPr>
        <p:grpSpPr>
          <a:xfrm>
            <a:off x="3442649" y="5401924"/>
            <a:ext cx="3823502" cy="1385387"/>
            <a:chOff x="0" y="0"/>
            <a:chExt cx="1007013" cy="364876"/>
          </a:xfrm>
        </p:grpSpPr>
        <p:sp>
          <p:nvSpPr>
            <p:cNvPr id="21" name="Freeform 21"/>
            <p:cNvSpPr/>
            <p:nvPr/>
          </p:nvSpPr>
          <p:spPr>
            <a:xfrm>
              <a:off x="0" y="0"/>
              <a:ext cx="1007013" cy="364876"/>
            </a:xfrm>
            <a:custGeom>
              <a:avLst/>
              <a:gdLst/>
              <a:ahLst/>
              <a:cxnLst/>
              <a:rect l="l" t="t" r="r" b="b"/>
              <a:pathLst>
                <a:path w="1007013" h="364876">
                  <a:moveTo>
                    <a:pt x="0" y="0"/>
                  </a:moveTo>
                  <a:lnTo>
                    <a:pt x="1007013" y="0"/>
                  </a:lnTo>
                  <a:lnTo>
                    <a:pt x="1007013" y="364876"/>
                  </a:lnTo>
                  <a:lnTo>
                    <a:pt x="0" y="364876"/>
                  </a:lnTo>
                  <a:close/>
                </a:path>
              </a:pathLst>
            </a:custGeom>
            <a:solidFill>
              <a:srgbClr val="000000">
                <a:alpha val="0"/>
              </a:srgbClr>
            </a:solidFill>
            <a:ln w="28575" cap="sq">
              <a:solidFill>
                <a:srgbClr val="000000"/>
              </a:solidFill>
              <a:prstDash val="solid"/>
              <a:miter/>
            </a:ln>
          </p:spPr>
        </p:sp>
        <p:sp>
          <p:nvSpPr>
            <p:cNvPr id="22" name="TextBox 22"/>
            <p:cNvSpPr txBox="1"/>
            <p:nvPr/>
          </p:nvSpPr>
          <p:spPr>
            <a:xfrm>
              <a:off x="0" y="-47625"/>
              <a:ext cx="1007013" cy="412501"/>
            </a:xfrm>
            <a:prstGeom prst="rect">
              <a:avLst/>
            </a:prstGeom>
          </p:spPr>
          <p:txBody>
            <a:bodyPr lIns="50800" tIns="50800" rIns="50800" bIns="50800" rtlCol="0" anchor="ctr"/>
            <a:lstStyle/>
            <a:p>
              <a:pPr algn="ctr">
                <a:lnSpc>
                  <a:spcPts val="3360"/>
                </a:lnSpc>
              </a:pPr>
              <a:endParaRPr dirty="0"/>
            </a:p>
          </p:txBody>
        </p:sp>
      </p:grpSp>
      <p:grpSp>
        <p:nvGrpSpPr>
          <p:cNvPr id="26" name="Group 26"/>
          <p:cNvGrpSpPr/>
          <p:nvPr/>
        </p:nvGrpSpPr>
        <p:grpSpPr>
          <a:xfrm>
            <a:off x="3442649" y="7940603"/>
            <a:ext cx="3823502" cy="1385387"/>
            <a:chOff x="0" y="0"/>
            <a:chExt cx="1007013" cy="364876"/>
          </a:xfrm>
        </p:grpSpPr>
        <p:sp>
          <p:nvSpPr>
            <p:cNvPr id="27" name="Freeform 27"/>
            <p:cNvSpPr/>
            <p:nvPr/>
          </p:nvSpPr>
          <p:spPr>
            <a:xfrm>
              <a:off x="0" y="0"/>
              <a:ext cx="1007013" cy="364876"/>
            </a:xfrm>
            <a:custGeom>
              <a:avLst/>
              <a:gdLst/>
              <a:ahLst/>
              <a:cxnLst/>
              <a:rect l="l" t="t" r="r" b="b"/>
              <a:pathLst>
                <a:path w="1007013" h="364876">
                  <a:moveTo>
                    <a:pt x="0" y="0"/>
                  </a:moveTo>
                  <a:lnTo>
                    <a:pt x="1007013" y="0"/>
                  </a:lnTo>
                  <a:lnTo>
                    <a:pt x="1007013" y="364876"/>
                  </a:lnTo>
                  <a:lnTo>
                    <a:pt x="0" y="364876"/>
                  </a:lnTo>
                  <a:close/>
                </a:path>
              </a:pathLst>
            </a:custGeom>
            <a:solidFill>
              <a:srgbClr val="000000">
                <a:alpha val="0"/>
              </a:srgbClr>
            </a:solidFill>
            <a:ln w="28575" cap="sq">
              <a:solidFill>
                <a:srgbClr val="000000"/>
              </a:solidFill>
              <a:prstDash val="solid"/>
              <a:miter/>
            </a:ln>
          </p:spPr>
        </p:sp>
        <p:sp>
          <p:nvSpPr>
            <p:cNvPr id="28" name="TextBox 28"/>
            <p:cNvSpPr txBox="1"/>
            <p:nvPr/>
          </p:nvSpPr>
          <p:spPr>
            <a:xfrm>
              <a:off x="0" y="-47625"/>
              <a:ext cx="1007013" cy="412501"/>
            </a:xfrm>
            <a:prstGeom prst="rect">
              <a:avLst/>
            </a:prstGeom>
          </p:spPr>
          <p:txBody>
            <a:bodyPr lIns="50800" tIns="50800" rIns="50800" bIns="50800" rtlCol="0" anchor="ctr"/>
            <a:lstStyle/>
            <a:p>
              <a:pPr algn="ctr">
                <a:lnSpc>
                  <a:spcPts val="3360"/>
                </a:lnSpc>
              </a:pPr>
              <a:endParaRPr dirty="0"/>
            </a:p>
          </p:txBody>
        </p:sp>
      </p:grpSp>
      <p:sp>
        <p:nvSpPr>
          <p:cNvPr id="38" name="TextBox 38"/>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CLASS </a:t>
            </a:r>
            <a:r>
              <a:rPr lang="en-US" sz="8440" dirty="0">
                <a:solidFill>
                  <a:schemeClr val="accent6"/>
                </a:solidFill>
                <a:latin typeface="Anton"/>
                <a:ea typeface="Anton"/>
                <a:cs typeface="Anton"/>
                <a:sym typeface="Anton"/>
              </a:rPr>
              <a:t>RULES</a:t>
            </a:r>
          </a:p>
        </p:txBody>
      </p:sp>
      <p:sp>
        <p:nvSpPr>
          <p:cNvPr id="41" name="TextBox 41"/>
          <p:cNvSpPr txBox="1"/>
          <p:nvPr/>
        </p:nvSpPr>
        <p:spPr>
          <a:xfrm>
            <a:off x="4127289" y="8141548"/>
            <a:ext cx="2454222" cy="669350"/>
          </a:xfrm>
          <a:prstGeom prst="rect">
            <a:avLst/>
          </a:prstGeom>
        </p:spPr>
        <p:txBody>
          <a:bodyPr lIns="0" tIns="0" rIns="0" bIns="0" rtlCol="0" anchor="t">
            <a:spAutoFit/>
          </a:bodyPr>
          <a:lstStyle/>
          <a:p>
            <a:pPr algn="ctr">
              <a:lnSpc>
                <a:spcPts val="5695"/>
              </a:lnSpc>
            </a:pPr>
            <a:r>
              <a:rPr lang="en-US" sz="3600" dirty="0">
                <a:solidFill>
                  <a:srgbClr val="262A41"/>
                </a:solidFill>
                <a:latin typeface="Anton"/>
                <a:ea typeface="Anton"/>
                <a:cs typeface="Anton"/>
                <a:sym typeface="Anton"/>
              </a:rPr>
              <a:t>Hands Up</a:t>
            </a:r>
          </a:p>
        </p:txBody>
      </p:sp>
      <p:sp>
        <p:nvSpPr>
          <p:cNvPr id="47" name="TextBox 47"/>
          <p:cNvSpPr txBox="1"/>
          <p:nvPr/>
        </p:nvSpPr>
        <p:spPr>
          <a:xfrm>
            <a:off x="3602225" y="8912911"/>
            <a:ext cx="3516141" cy="243656"/>
          </a:xfrm>
          <a:prstGeom prst="rect">
            <a:avLst/>
          </a:prstGeom>
        </p:spPr>
        <p:txBody>
          <a:bodyPr lIns="0" tIns="0" rIns="0" bIns="0" rtlCol="0" anchor="t">
            <a:spAutoFit/>
          </a:bodyPr>
          <a:lstStyle/>
          <a:p>
            <a:pPr marL="0" lvl="0" indent="0" algn="ctr">
              <a:lnSpc>
                <a:spcPts val="1935"/>
              </a:lnSpc>
              <a:spcBef>
                <a:spcPct val="0"/>
              </a:spcBef>
            </a:pPr>
            <a:r>
              <a:rPr lang="en-US" sz="1600" u="none" strike="noStrike" dirty="0">
                <a:solidFill>
                  <a:srgbClr val="262A41"/>
                </a:solidFill>
                <a:latin typeface="Arimo" panose="020B0604020202020204"/>
                <a:ea typeface="Arimo" panose="020B0604020202020204"/>
                <a:cs typeface="Arimo" panose="020B0604020202020204"/>
                <a:sym typeface="Arimo" panose="020B0604020202020204"/>
              </a:rPr>
              <a:t>Use the virtual hand to speak up.</a:t>
            </a:r>
          </a:p>
        </p:txBody>
      </p:sp>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53" name="Freeform 35"/>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54" name="Group 5"/>
          <p:cNvGrpSpPr/>
          <p:nvPr/>
        </p:nvGrpSpPr>
        <p:grpSpPr>
          <a:xfrm>
            <a:off x="14565285" y="2718171"/>
            <a:ext cx="2014107" cy="2014107"/>
            <a:chOff x="0" y="0"/>
            <a:chExt cx="812800" cy="812800"/>
          </a:xfrm>
        </p:grpSpPr>
        <p:sp>
          <p:nvSpPr>
            <p:cNvPr id="55"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385EA"/>
            </a:solidFill>
          </p:spPr>
        </p:sp>
        <p:sp>
          <p:nvSpPr>
            <p:cNvPr id="56" name="TextBox 7"/>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57" name="Group 8"/>
          <p:cNvGrpSpPr/>
          <p:nvPr/>
        </p:nvGrpSpPr>
        <p:grpSpPr>
          <a:xfrm>
            <a:off x="14565285" y="5019874"/>
            <a:ext cx="2014107" cy="2014107"/>
            <a:chOff x="0" y="0"/>
            <a:chExt cx="812800" cy="812800"/>
          </a:xfrm>
        </p:grpSpPr>
        <p:sp>
          <p:nvSpPr>
            <p:cNvPr id="58"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7843"/>
            </a:solidFill>
          </p:spPr>
          <p:txBody>
            <a:bodyPr/>
            <a:lstStyle/>
            <a:p>
              <a:endParaRPr lang="en-IN" dirty="0"/>
            </a:p>
          </p:txBody>
        </p:sp>
        <p:sp>
          <p:nvSpPr>
            <p:cNvPr id="59" name="TextBox 10"/>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60" name="Group 11"/>
          <p:cNvGrpSpPr/>
          <p:nvPr/>
        </p:nvGrpSpPr>
        <p:grpSpPr>
          <a:xfrm>
            <a:off x="14565285" y="7500706"/>
            <a:ext cx="2014107" cy="2014107"/>
            <a:chOff x="0" y="0"/>
            <a:chExt cx="812800" cy="812800"/>
          </a:xfrm>
        </p:grpSpPr>
        <p:sp>
          <p:nvSpPr>
            <p:cNvPr id="61"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62A41"/>
            </a:solidFill>
          </p:spPr>
        </p:sp>
        <p:sp>
          <p:nvSpPr>
            <p:cNvPr id="62" name="TextBox 13"/>
            <p:cNvSpPr txBox="1"/>
            <p:nvPr/>
          </p:nvSpPr>
          <p:spPr>
            <a:xfrm>
              <a:off x="76200" y="28575"/>
              <a:ext cx="660400" cy="708025"/>
            </a:xfrm>
            <a:prstGeom prst="rect">
              <a:avLst/>
            </a:prstGeom>
          </p:spPr>
          <p:txBody>
            <a:bodyPr lIns="50800" tIns="50800" rIns="50800" bIns="50800" rtlCol="0" anchor="ctr"/>
            <a:lstStyle/>
            <a:p>
              <a:pPr algn="ctr">
                <a:lnSpc>
                  <a:spcPts val="3360"/>
                </a:lnSpc>
              </a:pPr>
              <a:endParaRPr dirty="0"/>
            </a:p>
          </p:txBody>
        </p:sp>
      </p:grpSp>
      <p:grpSp>
        <p:nvGrpSpPr>
          <p:cNvPr id="63" name="Group 14"/>
          <p:cNvGrpSpPr/>
          <p:nvPr/>
        </p:nvGrpSpPr>
        <p:grpSpPr>
          <a:xfrm>
            <a:off x="10357252" y="2971145"/>
            <a:ext cx="3823502" cy="1385387"/>
            <a:chOff x="0" y="0"/>
            <a:chExt cx="1007013" cy="364876"/>
          </a:xfrm>
        </p:grpSpPr>
        <p:sp>
          <p:nvSpPr>
            <p:cNvPr id="64" name="Freeform 15"/>
            <p:cNvSpPr/>
            <p:nvPr/>
          </p:nvSpPr>
          <p:spPr>
            <a:xfrm>
              <a:off x="0" y="0"/>
              <a:ext cx="1007013" cy="364876"/>
            </a:xfrm>
            <a:custGeom>
              <a:avLst/>
              <a:gdLst/>
              <a:ahLst/>
              <a:cxnLst/>
              <a:rect l="l" t="t" r="r" b="b"/>
              <a:pathLst>
                <a:path w="1007013" h="364876">
                  <a:moveTo>
                    <a:pt x="0" y="0"/>
                  </a:moveTo>
                  <a:lnTo>
                    <a:pt x="1007013" y="0"/>
                  </a:lnTo>
                  <a:lnTo>
                    <a:pt x="1007013" y="364876"/>
                  </a:lnTo>
                  <a:lnTo>
                    <a:pt x="0" y="364876"/>
                  </a:lnTo>
                  <a:close/>
                </a:path>
              </a:pathLst>
            </a:custGeom>
            <a:solidFill>
              <a:srgbClr val="000000">
                <a:alpha val="0"/>
              </a:srgbClr>
            </a:solidFill>
            <a:ln w="28575" cap="sq">
              <a:solidFill>
                <a:srgbClr val="000000"/>
              </a:solidFill>
              <a:prstDash val="solid"/>
              <a:miter/>
            </a:ln>
          </p:spPr>
        </p:sp>
        <p:sp>
          <p:nvSpPr>
            <p:cNvPr id="65" name="TextBox 16"/>
            <p:cNvSpPr txBox="1"/>
            <p:nvPr/>
          </p:nvSpPr>
          <p:spPr>
            <a:xfrm>
              <a:off x="0" y="-47625"/>
              <a:ext cx="1007013" cy="412501"/>
            </a:xfrm>
            <a:prstGeom prst="rect">
              <a:avLst/>
            </a:prstGeom>
          </p:spPr>
          <p:txBody>
            <a:bodyPr lIns="50800" tIns="50800" rIns="50800" bIns="50800" rtlCol="0" anchor="ctr"/>
            <a:lstStyle/>
            <a:p>
              <a:pPr algn="ctr">
                <a:lnSpc>
                  <a:spcPts val="3360"/>
                </a:lnSpc>
              </a:pPr>
              <a:endParaRPr dirty="0"/>
            </a:p>
          </p:txBody>
        </p:sp>
      </p:grpSp>
      <p:grpSp>
        <p:nvGrpSpPr>
          <p:cNvPr id="66" name="Group 20"/>
          <p:cNvGrpSpPr/>
          <p:nvPr/>
        </p:nvGrpSpPr>
        <p:grpSpPr>
          <a:xfrm>
            <a:off x="10348085" y="5420606"/>
            <a:ext cx="3823502" cy="1385387"/>
            <a:chOff x="0" y="0"/>
            <a:chExt cx="1007013" cy="364876"/>
          </a:xfrm>
        </p:grpSpPr>
        <p:sp>
          <p:nvSpPr>
            <p:cNvPr id="67" name="Freeform 21"/>
            <p:cNvSpPr/>
            <p:nvPr/>
          </p:nvSpPr>
          <p:spPr>
            <a:xfrm>
              <a:off x="0" y="0"/>
              <a:ext cx="1007013" cy="364876"/>
            </a:xfrm>
            <a:custGeom>
              <a:avLst/>
              <a:gdLst/>
              <a:ahLst/>
              <a:cxnLst/>
              <a:rect l="l" t="t" r="r" b="b"/>
              <a:pathLst>
                <a:path w="1007013" h="364876">
                  <a:moveTo>
                    <a:pt x="0" y="0"/>
                  </a:moveTo>
                  <a:lnTo>
                    <a:pt x="1007013" y="0"/>
                  </a:lnTo>
                  <a:lnTo>
                    <a:pt x="1007013" y="364876"/>
                  </a:lnTo>
                  <a:lnTo>
                    <a:pt x="0" y="364876"/>
                  </a:lnTo>
                  <a:close/>
                </a:path>
              </a:pathLst>
            </a:custGeom>
            <a:solidFill>
              <a:srgbClr val="000000">
                <a:alpha val="0"/>
              </a:srgbClr>
            </a:solidFill>
            <a:ln w="28575" cap="sq">
              <a:solidFill>
                <a:srgbClr val="000000"/>
              </a:solidFill>
              <a:prstDash val="solid"/>
              <a:miter/>
            </a:ln>
          </p:spPr>
        </p:sp>
        <p:sp>
          <p:nvSpPr>
            <p:cNvPr id="68" name="TextBox 22"/>
            <p:cNvSpPr txBox="1"/>
            <p:nvPr/>
          </p:nvSpPr>
          <p:spPr>
            <a:xfrm>
              <a:off x="0" y="-47625"/>
              <a:ext cx="1007013" cy="412501"/>
            </a:xfrm>
            <a:prstGeom prst="rect">
              <a:avLst/>
            </a:prstGeom>
          </p:spPr>
          <p:txBody>
            <a:bodyPr lIns="50800" tIns="50800" rIns="50800" bIns="50800" rtlCol="0" anchor="ctr"/>
            <a:lstStyle/>
            <a:p>
              <a:pPr algn="ctr">
                <a:lnSpc>
                  <a:spcPts val="3360"/>
                </a:lnSpc>
              </a:pPr>
              <a:endParaRPr dirty="0"/>
            </a:p>
          </p:txBody>
        </p:sp>
      </p:grpSp>
      <p:grpSp>
        <p:nvGrpSpPr>
          <p:cNvPr id="69" name="Group 26"/>
          <p:cNvGrpSpPr/>
          <p:nvPr/>
        </p:nvGrpSpPr>
        <p:grpSpPr>
          <a:xfrm>
            <a:off x="10348085" y="7959285"/>
            <a:ext cx="3823502" cy="1385387"/>
            <a:chOff x="0" y="0"/>
            <a:chExt cx="1007013" cy="364876"/>
          </a:xfrm>
        </p:grpSpPr>
        <p:sp>
          <p:nvSpPr>
            <p:cNvPr id="70" name="Freeform 27"/>
            <p:cNvSpPr/>
            <p:nvPr/>
          </p:nvSpPr>
          <p:spPr>
            <a:xfrm>
              <a:off x="0" y="0"/>
              <a:ext cx="1007013" cy="364876"/>
            </a:xfrm>
            <a:custGeom>
              <a:avLst/>
              <a:gdLst/>
              <a:ahLst/>
              <a:cxnLst/>
              <a:rect l="l" t="t" r="r" b="b"/>
              <a:pathLst>
                <a:path w="1007013" h="364876">
                  <a:moveTo>
                    <a:pt x="0" y="0"/>
                  </a:moveTo>
                  <a:lnTo>
                    <a:pt x="1007013" y="0"/>
                  </a:lnTo>
                  <a:lnTo>
                    <a:pt x="1007013" y="364876"/>
                  </a:lnTo>
                  <a:lnTo>
                    <a:pt x="0" y="364876"/>
                  </a:lnTo>
                  <a:close/>
                </a:path>
              </a:pathLst>
            </a:custGeom>
            <a:solidFill>
              <a:srgbClr val="000000">
                <a:alpha val="0"/>
              </a:srgbClr>
            </a:solidFill>
            <a:ln w="28575" cap="sq">
              <a:solidFill>
                <a:srgbClr val="000000"/>
              </a:solidFill>
              <a:prstDash val="solid"/>
              <a:miter/>
            </a:ln>
          </p:spPr>
        </p:sp>
        <p:sp>
          <p:nvSpPr>
            <p:cNvPr id="71" name="TextBox 28"/>
            <p:cNvSpPr txBox="1"/>
            <p:nvPr/>
          </p:nvSpPr>
          <p:spPr>
            <a:xfrm>
              <a:off x="0" y="-47625"/>
              <a:ext cx="1007013" cy="412501"/>
            </a:xfrm>
            <a:prstGeom prst="rect">
              <a:avLst/>
            </a:prstGeom>
          </p:spPr>
          <p:txBody>
            <a:bodyPr lIns="50800" tIns="50800" rIns="50800" bIns="50800" rtlCol="0" anchor="ctr"/>
            <a:lstStyle/>
            <a:p>
              <a:pPr algn="ctr">
                <a:lnSpc>
                  <a:spcPts val="3360"/>
                </a:lnSpc>
              </a:pPr>
              <a:endParaRPr dirty="0"/>
            </a:p>
          </p:txBody>
        </p:sp>
      </p:grpSp>
      <p:pic>
        <p:nvPicPr>
          <p:cNvPr id="81" name="Picture 80" descr="MicrosoftTeams-image 3"/>
          <p:cNvPicPr>
            <a:picLocks noChangeAspect="1"/>
          </p:cNvPicPr>
          <p:nvPr/>
        </p:nvPicPr>
        <p:blipFill>
          <a:blip r:embed="rId4"/>
          <a:stretch>
            <a:fillRect/>
          </a:stretch>
        </p:blipFill>
        <p:spPr>
          <a:xfrm>
            <a:off x="16189476" y="382830"/>
            <a:ext cx="1745822" cy="968236"/>
          </a:xfrm>
          <a:prstGeom prst="rect">
            <a:avLst/>
          </a:prstGeom>
        </p:spPr>
      </p:pic>
      <p:sp>
        <p:nvSpPr>
          <p:cNvPr id="88" name="TextBox 41"/>
          <p:cNvSpPr txBox="1"/>
          <p:nvPr/>
        </p:nvSpPr>
        <p:spPr>
          <a:xfrm>
            <a:off x="4127289" y="5576236"/>
            <a:ext cx="2454222" cy="669350"/>
          </a:xfrm>
          <a:prstGeom prst="rect">
            <a:avLst/>
          </a:prstGeom>
        </p:spPr>
        <p:txBody>
          <a:bodyPr lIns="0" tIns="0" rIns="0" bIns="0" rtlCol="0" anchor="t">
            <a:spAutoFit/>
          </a:bodyPr>
          <a:lstStyle/>
          <a:p>
            <a:pPr algn="ctr">
              <a:lnSpc>
                <a:spcPts val="5695"/>
              </a:lnSpc>
            </a:pPr>
            <a:r>
              <a:rPr lang="en-US" sz="3600" dirty="0">
                <a:solidFill>
                  <a:srgbClr val="262A41"/>
                </a:solidFill>
                <a:latin typeface="Anton"/>
                <a:ea typeface="Anton"/>
                <a:cs typeface="Anton"/>
                <a:sym typeface="Anton"/>
              </a:rPr>
              <a:t>Mic Manners</a:t>
            </a:r>
          </a:p>
        </p:txBody>
      </p:sp>
      <p:sp>
        <p:nvSpPr>
          <p:cNvPr id="89" name="TextBox 47"/>
          <p:cNvSpPr txBox="1"/>
          <p:nvPr/>
        </p:nvSpPr>
        <p:spPr>
          <a:xfrm>
            <a:off x="3602225" y="6347599"/>
            <a:ext cx="3516141" cy="243656"/>
          </a:xfrm>
          <a:prstGeom prst="rect">
            <a:avLst/>
          </a:prstGeom>
        </p:spPr>
        <p:txBody>
          <a:bodyPr lIns="0" tIns="0" rIns="0" bIns="0" rtlCol="0" anchor="t">
            <a:spAutoFit/>
          </a:bodyPr>
          <a:lstStyle/>
          <a:p>
            <a:pPr marL="0" lvl="0" indent="0" algn="ctr">
              <a:lnSpc>
                <a:spcPts val="1935"/>
              </a:lnSpc>
              <a:spcBef>
                <a:spcPct val="0"/>
              </a:spcBef>
            </a:pPr>
            <a:r>
              <a:rPr lang="en-US" sz="1600" dirty="0">
                <a:solidFill>
                  <a:srgbClr val="262A41"/>
                </a:solidFill>
                <a:latin typeface="Arimo" panose="020B0604020202020204"/>
                <a:ea typeface="Arimo" panose="020B0604020202020204"/>
                <a:cs typeface="Arimo" panose="020B0604020202020204"/>
                <a:sym typeface="Arimo" panose="020B0604020202020204"/>
              </a:rPr>
              <a:t>Mute unless it’s your turn to talk.</a:t>
            </a:r>
            <a:endParaRPr lang="en-US" sz="1600" u="none" strike="noStrike" dirty="0">
              <a:solidFill>
                <a:srgbClr val="262A41"/>
              </a:solidFill>
              <a:latin typeface="Arimo" panose="020B0604020202020204"/>
              <a:ea typeface="Arimo" panose="020B0604020202020204"/>
              <a:cs typeface="Arimo" panose="020B0604020202020204"/>
              <a:sym typeface="Arimo" panose="020B0604020202020204"/>
            </a:endParaRPr>
          </a:p>
        </p:txBody>
      </p:sp>
      <p:sp>
        <p:nvSpPr>
          <p:cNvPr id="90" name="TextBox 41"/>
          <p:cNvSpPr txBox="1"/>
          <p:nvPr/>
        </p:nvSpPr>
        <p:spPr>
          <a:xfrm>
            <a:off x="10297372" y="5494353"/>
            <a:ext cx="3967459" cy="669350"/>
          </a:xfrm>
          <a:prstGeom prst="rect">
            <a:avLst/>
          </a:prstGeom>
        </p:spPr>
        <p:txBody>
          <a:bodyPr wrap="square" lIns="0" tIns="0" rIns="0" bIns="0" rtlCol="0" anchor="t">
            <a:spAutoFit/>
          </a:bodyPr>
          <a:lstStyle/>
          <a:p>
            <a:pPr algn="ctr">
              <a:lnSpc>
                <a:spcPts val="5695"/>
              </a:lnSpc>
            </a:pPr>
            <a:r>
              <a:rPr lang="en-US" sz="3600" dirty="0">
                <a:solidFill>
                  <a:srgbClr val="262A41"/>
                </a:solidFill>
                <a:latin typeface="Anton"/>
                <a:ea typeface="Anton"/>
                <a:cs typeface="Anton"/>
                <a:sym typeface="Anton"/>
              </a:rPr>
              <a:t>Laptop &amp; Wi-Fi Ready</a:t>
            </a:r>
          </a:p>
        </p:txBody>
      </p:sp>
      <p:sp>
        <p:nvSpPr>
          <p:cNvPr id="91" name="TextBox 47"/>
          <p:cNvSpPr txBox="1"/>
          <p:nvPr/>
        </p:nvSpPr>
        <p:spPr>
          <a:xfrm>
            <a:off x="10505775" y="6347599"/>
            <a:ext cx="3516141" cy="243656"/>
          </a:xfrm>
          <a:prstGeom prst="rect">
            <a:avLst/>
          </a:prstGeom>
        </p:spPr>
        <p:txBody>
          <a:bodyPr lIns="0" tIns="0" rIns="0" bIns="0" rtlCol="0" anchor="t">
            <a:spAutoFit/>
          </a:bodyPr>
          <a:lstStyle/>
          <a:p>
            <a:pPr marL="0" lvl="0" indent="0" algn="ctr">
              <a:lnSpc>
                <a:spcPts val="1935"/>
              </a:lnSpc>
              <a:spcBef>
                <a:spcPct val="0"/>
              </a:spcBef>
            </a:pPr>
            <a:r>
              <a:rPr lang="en-US" sz="1600" u="none" strike="noStrike" dirty="0">
                <a:solidFill>
                  <a:srgbClr val="262A41"/>
                </a:solidFill>
                <a:latin typeface="Arimo" panose="020B0604020202020204"/>
                <a:ea typeface="Arimo" panose="020B0604020202020204"/>
                <a:cs typeface="Arimo" panose="020B0604020202020204"/>
                <a:sym typeface="Arimo" panose="020B0604020202020204"/>
              </a:rPr>
              <a:t>Strong connection, smooth learning.</a:t>
            </a:r>
          </a:p>
        </p:txBody>
      </p:sp>
      <p:sp>
        <p:nvSpPr>
          <p:cNvPr id="92" name="TextBox 41"/>
          <p:cNvSpPr txBox="1"/>
          <p:nvPr/>
        </p:nvSpPr>
        <p:spPr>
          <a:xfrm>
            <a:off x="4157280" y="3149459"/>
            <a:ext cx="2454222" cy="669350"/>
          </a:xfrm>
          <a:prstGeom prst="rect">
            <a:avLst/>
          </a:prstGeom>
        </p:spPr>
        <p:txBody>
          <a:bodyPr lIns="0" tIns="0" rIns="0" bIns="0" rtlCol="0" anchor="t">
            <a:spAutoFit/>
          </a:bodyPr>
          <a:lstStyle/>
          <a:p>
            <a:pPr algn="ctr">
              <a:lnSpc>
                <a:spcPts val="5695"/>
              </a:lnSpc>
            </a:pPr>
            <a:r>
              <a:rPr lang="en-US" sz="3600" dirty="0">
                <a:solidFill>
                  <a:srgbClr val="262A41"/>
                </a:solidFill>
                <a:latin typeface="Anton"/>
                <a:ea typeface="Anton"/>
                <a:cs typeface="Anton"/>
                <a:sym typeface="Anton"/>
              </a:rPr>
              <a:t>Stay Seen</a:t>
            </a:r>
          </a:p>
        </p:txBody>
      </p:sp>
      <p:sp>
        <p:nvSpPr>
          <p:cNvPr id="93" name="TextBox 47"/>
          <p:cNvSpPr txBox="1"/>
          <p:nvPr/>
        </p:nvSpPr>
        <p:spPr>
          <a:xfrm>
            <a:off x="3632216" y="3920822"/>
            <a:ext cx="3516141" cy="243656"/>
          </a:xfrm>
          <a:prstGeom prst="rect">
            <a:avLst/>
          </a:prstGeom>
        </p:spPr>
        <p:txBody>
          <a:bodyPr lIns="0" tIns="0" rIns="0" bIns="0" rtlCol="0" anchor="t">
            <a:spAutoFit/>
          </a:bodyPr>
          <a:lstStyle/>
          <a:p>
            <a:pPr marL="0" lvl="0" indent="0" algn="ctr">
              <a:lnSpc>
                <a:spcPts val="1935"/>
              </a:lnSpc>
              <a:spcBef>
                <a:spcPct val="0"/>
              </a:spcBef>
            </a:pPr>
            <a:r>
              <a:rPr lang="en-US" sz="1600" u="none" strike="noStrike" dirty="0">
                <a:solidFill>
                  <a:srgbClr val="262A41"/>
                </a:solidFill>
                <a:latin typeface="Arimo" panose="020B0604020202020204"/>
                <a:ea typeface="Arimo" panose="020B0604020202020204"/>
                <a:cs typeface="Arimo" panose="020B0604020202020204"/>
                <a:sym typeface="Arimo" panose="020B0604020202020204"/>
              </a:rPr>
              <a:t>Keep your camera on, stay connected!</a:t>
            </a:r>
          </a:p>
        </p:txBody>
      </p:sp>
      <p:sp>
        <p:nvSpPr>
          <p:cNvPr id="94" name="TextBox 41"/>
          <p:cNvSpPr txBox="1"/>
          <p:nvPr/>
        </p:nvSpPr>
        <p:spPr>
          <a:xfrm>
            <a:off x="11030839" y="3149459"/>
            <a:ext cx="2454222" cy="669350"/>
          </a:xfrm>
          <a:prstGeom prst="rect">
            <a:avLst/>
          </a:prstGeom>
        </p:spPr>
        <p:txBody>
          <a:bodyPr lIns="0" tIns="0" rIns="0" bIns="0" rtlCol="0" anchor="t">
            <a:spAutoFit/>
          </a:bodyPr>
          <a:lstStyle/>
          <a:p>
            <a:pPr algn="ctr">
              <a:lnSpc>
                <a:spcPts val="5695"/>
              </a:lnSpc>
            </a:pPr>
            <a:r>
              <a:rPr lang="en-US" sz="3600" dirty="0">
                <a:solidFill>
                  <a:srgbClr val="262A41"/>
                </a:solidFill>
                <a:latin typeface="Anton"/>
                <a:ea typeface="Anton"/>
                <a:cs typeface="Anton"/>
                <a:sym typeface="Anton"/>
              </a:rPr>
              <a:t>Focus Zone</a:t>
            </a:r>
          </a:p>
        </p:txBody>
      </p:sp>
      <p:sp>
        <p:nvSpPr>
          <p:cNvPr id="95" name="TextBox 47"/>
          <p:cNvSpPr txBox="1"/>
          <p:nvPr/>
        </p:nvSpPr>
        <p:spPr>
          <a:xfrm>
            <a:off x="10505775" y="3844014"/>
            <a:ext cx="3516141" cy="487313"/>
          </a:xfrm>
          <a:prstGeom prst="rect">
            <a:avLst/>
          </a:prstGeom>
        </p:spPr>
        <p:txBody>
          <a:bodyPr wrap="square" lIns="0" tIns="0" rIns="0" bIns="0" rtlCol="0" anchor="t">
            <a:spAutoFit/>
          </a:bodyPr>
          <a:lstStyle/>
          <a:p>
            <a:pPr marL="0" lvl="0" indent="0" algn="ctr">
              <a:lnSpc>
                <a:spcPts val="1935"/>
              </a:lnSpc>
              <a:spcBef>
                <a:spcPct val="0"/>
              </a:spcBef>
            </a:pPr>
            <a:r>
              <a:rPr lang="en-US" sz="1600" u="none" strike="noStrike" dirty="0">
                <a:solidFill>
                  <a:srgbClr val="262A41"/>
                </a:solidFill>
                <a:latin typeface="Arimo" panose="020B0604020202020204"/>
                <a:ea typeface="Arimo" panose="020B0604020202020204"/>
                <a:cs typeface="Arimo" panose="020B0604020202020204"/>
                <a:sym typeface="Arimo" panose="020B0604020202020204"/>
              </a:rPr>
              <a:t>Keep backgrounds and actions distraction free.</a:t>
            </a:r>
          </a:p>
        </p:txBody>
      </p:sp>
      <p:sp>
        <p:nvSpPr>
          <p:cNvPr id="96" name="TextBox 41"/>
          <p:cNvSpPr txBox="1"/>
          <p:nvPr/>
        </p:nvSpPr>
        <p:spPr>
          <a:xfrm>
            <a:off x="11030839" y="8141548"/>
            <a:ext cx="2454222" cy="669350"/>
          </a:xfrm>
          <a:prstGeom prst="rect">
            <a:avLst/>
          </a:prstGeom>
        </p:spPr>
        <p:txBody>
          <a:bodyPr lIns="0" tIns="0" rIns="0" bIns="0" rtlCol="0" anchor="t">
            <a:spAutoFit/>
          </a:bodyPr>
          <a:lstStyle/>
          <a:p>
            <a:pPr algn="ctr">
              <a:lnSpc>
                <a:spcPts val="5695"/>
              </a:lnSpc>
            </a:pPr>
            <a:r>
              <a:rPr lang="en-US" sz="3600" dirty="0">
                <a:solidFill>
                  <a:srgbClr val="262A41"/>
                </a:solidFill>
                <a:latin typeface="Anton"/>
                <a:ea typeface="Anton"/>
                <a:cs typeface="Anton"/>
                <a:sym typeface="Anton"/>
              </a:rPr>
              <a:t>Login &amp; Go</a:t>
            </a:r>
          </a:p>
        </p:txBody>
      </p:sp>
      <p:sp>
        <p:nvSpPr>
          <p:cNvPr id="97" name="TextBox 47"/>
          <p:cNvSpPr txBox="1"/>
          <p:nvPr/>
        </p:nvSpPr>
        <p:spPr>
          <a:xfrm>
            <a:off x="10505775" y="8912911"/>
            <a:ext cx="3516141" cy="243656"/>
          </a:xfrm>
          <a:prstGeom prst="rect">
            <a:avLst/>
          </a:prstGeom>
        </p:spPr>
        <p:txBody>
          <a:bodyPr lIns="0" tIns="0" rIns="0" bIns="0" rtlCol="0" anchor="t">
            <a:spAutoFit/>
          </a:bodyPr>
          <a:lstStyle/>
          <a:p>
            <a:pPr marL="0" lvl="0" indent="0" algn="ctr">
              <a:lnSpc>
                <a:spcPts val="1935"/>
              </a:lnSpc>
              <a:spcBef>
                <a:spcPct val="0"/>
              </a:spcBef>
            </a:pPr>
            <a:r>
              <a:rPr lang="en-US" sz="1600" dirty="0">
                <a:solidFill>
                  <a:srgbClr val="262A41"/>
                </a:solidFill>
                <a:latin typeface="Arimo" panose="020B0604020202020204"/>
                <a:ea typeface="Arimo" panose="020B0604020202020204"/>
                <a:cs typeface="Arimo" panose="020B0604020202020204"/>
                <a:sym typeface="Arimo" panose="020B0604020202020204"/>
              </a:rPr>
              <a:t>Have all platforms and passwords handy.</a:t>
            </a:r>
            <a:endParaRPr lang="en-US" sz="1600" u="none" strike="noStrike" dirty="0">
              <a:solidFill>
                <a:srgbClr val="262A41"/>
              </a:solidFill>
              <a:latin typeface="Arimo" panose="020B0604020202020204"/>
              <a:ea typeface="Arimo" panose="020B0604020202020204"/>
              <a:cs typeface="Arimo" panose="020B0604020202020204"/>
              <a:sym typeface="Arimo" panose="020B0604020202020204"/>
            </a:endParaRPr>
          </a:p>
        </p:txBody>
      </p:sp>
      <p:pic>
        <p:nvPicPr>
          <p:cNvPr id="104" name="Picture 10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8913" y="3031894"/>
            <a:ext cx="1382209" cy="1382209"/>
          </a:xfrm>
          <a:prstGeom prst="rect">
            <a:avLst/>
          </a:prstGeom>
        </p:spPr>
      </p:pic>
      <p:pic>
        <p:nvPicPr>
          <p:cNvPr id="114" name="Picture 1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46538" y="5368264"/>
            <a:ext cx="1378429" cy="1378429"/>
          </a:xfrm>
          <a:prstGeom prst="rect">
            <a:avLst/>
          </a:prstGeom>
        </p:spPr>
      </p:pic>
      <p:pic>
        <p:nvPicPr>
          <p:cNvPr id="118" name="Picture 117"/>
          <p:cNvPicPr>
            <a:picLocks noChangeAspect="1"/>
          </p:cNvPicPr>
          <p:nvPr/>
        </p:nvPicPr>
        <p:blipFill>
          <a:blip r:embed="rId7"/>
          <a:stretch>
            <a:fillRect/>
          </a:stretch>
        </p:blipFill>
        <p:spPr>
          <a:xfrm>
            <a:off x="14790978" y="5323666"/>
            <a:ext cx="1520123" cy="1520123"/>
          </a:xfrm>
          <a:prstGeom prst="rect">
            <a:avLst/>
          </a:prstGeom>
        </p:spPr>
      </p:pic>
      <p:pic>
        <p:nvPicPr>
          <p:cNvPr id="122" name="Picture 121"/>
          <p:cNvPicPr>
            <a:picLocks noChangeAspect="1"/>
          </p:cNvPicPr>
          <p:nvPr/>
        </p:nvPicPr>
        <p:blipFill>
          <a:blip r:embed="rId8"/>
          <a:stretch>
            <a:fillRect/>
          </a:stretch>
        </p:blipFill>
        <p:spPr>
          <a:xfrm>
            <a:off x="1291868" y="7704868"/>
            <a:ext cx="1487767" cy="1487767"/>
          </a:xfrm>
          <a:prstGeom prst="rect">
            <a:avLst/>
          </a:prstGeom>
        </p:spPr>
      </p:pic>
      <p:pic>
        <p:nvPicPr>
          <p:cNvPr id="124" name="Picture 123"/>
          <p:cNvPicPr>
            <a:picLocks noChangeAspect="1"/>
          </p:cNvPicPr>
          <p:nvPr/>
        </p:nvPicPr>
        <p:blipFill>
          <a:blip r:embed="rId9"/>
          <a:stretch>
            <a:fillRect/>
          </a:stretch>
        </p:blipFill>
        <p:spPr>
          <a:xfrm>
            <a:off x="14836324" y="7896817"/>
            <a:ext cx="1465620" cy="1465620"/>
          </a:xfrm>
          <a:prstGeom prst="rect">
            <a:avLst/>
          </a:prstGeom>
        </p:spPr>
      </p:pic>
      <p:pic>
        <p:nvPicPr>
          <p:cNvPr id="128" name="Picture 127"/>
          <p:cNvPicPr>
            <a:picLocks noChangeAspect="1"/>
          </p:cNvPicPr>
          <p:nvPr/>
        </p:nvPicPr>
        <p:blipFill>
          <a:blip r:embed="rId10"/>
          <a:stretch>
            <a:fillRect/>
          </a:stretch>
        </p:blipFill>
        <p:spPr>
          <a:xfrm>
            <a:off x="14911495" y="3031894"/>
            <a:ext cx="1390449" cy="139044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1000"/>
                                        <p:tgtEl>
                                          <p:spTgt spid="92"/>
                                        </p:tgtEl>
                                      </p:cBhvr>
                                    </p:animEffect>
                                    <p:anim calcmode="lin" valueType="num">
                                      <p:cBhvr>
                                        <p:cTn id="28" dur="1000" fill="hold"/>
                                        <p:tgtEl>
                                          <p:spTgt spid="92"/>
                                        </p:tgtEl>
                                        <p:attrNameLst>
                                          <p:attrName>ppt_x</p:attrName>
                                        </p:attrNameLst>
                                      </p:cBhvr>
                                      <p:tavLst>
                                        <p:tav tm="0">
                                          <p:val>
                                            <p:strVal val="#ppt_x"/>
                                          </p:val>
                                        </p:tav>
                                        <p:tav tm="100000">
                                          <p:val>
                                            <p:strVal val="#ppt_x"/>
                                          </p:val>
                                        </p:tav>
                                      </p:tavLst>
                                    </p:anim>
                                    <p:anim calcmode="lin" valueType="num">
                                      <p:cBhvr>
                                        <p:cTn id="29" dur="1000" fill="hold"/>
                                        <p:tgtEl>
                                          <p:spTgt spid="9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fade">
                                      <p:cBhvr>
                                        <p:cTn id="32" dur="1000"/>
                                        <p:tgtEl>
                                          <p:spTgt spid="93"/>
                                        </p:tgtEl>
                                      </p:cBhvr>
                                    </p:animEffect>
                                    <p:anim calcmode="lin" valueType="num">
                                      <p:cBhvr>
                                        <p:cTn id="33" dur="1000" fill="hold"/>
                                        <p:tgtEl>
                                          <p:spTgt spid="93"/>
                                        </p:tgtEl>
                                        <p:attrNameLst>
                                          <p:attrName>ppt_x</p:attrName>
                                        </p:attrNameLst>
                                      </p:cBhvr>
                                      <p:tavLst>
                                        <p:tav tm="0">
                                          <p:val>
                                            <p:strVal val="#ppt_x"/>
                                          </p:val>
                                        </p:tav>
                                        <p:tav tm="100000">
                                          <p:val>
                                            <p:strVal val="#ppt_x"/>
                                          </p:val>
                                        </p:tav>
                                      </p:tavLst>
                                    </p:anim>
                                    <p:anim calcmode="lin" valueType="num">
                                      <p:cBhvr>
                                        <p:cTn id="34" dur="1000" fill="hold"/>
                                        <p:tgtEl>
                                          <p:spTgt spid="9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fade">
                                      <p:cBhvr>
                                        <p:cTn id="37" dur="1000"/>
                                        <p:tgtEl>
                                          <p:spTgt spid="94"/>
                                        </p:tgtEl>
                                      </p:cBhvr>
                                    </p:animEffect>
                                    <p:anim calcmode="lin" valueType="num">
                                      <p:cBhvr>
                                        <p:cTn id="38" dur="1000" fill="hold"/>
                                        <p:tgtEl>
                                          <p:spTgt spid="94"/>
                                        </p:tgtEl>
                                        <p:attrNameLst>
                                          <p:attrName>ppt_x</p:attrName>
                                        </p:attrNameLst>
                                      </p:cBhvr>
                                      <p:tavLst>
                                        <p:tav tm="0">
                                          <p:val>
                                            <p:strVal val="#ppt_x"/>
                                          </p:val>
                                        </p:tav>
                                        <p:tav tm="100000">
                                          <p:val>
                                            <p:strVal val="#ppt_x"/>
                                          </p:val>
                                        </p:tav>
                                      </p:tavLst>
                                    </p:anim>
                                    <p:anim calcmode="lin" valueType="num">
                                      <p:cBhvr>
                                        <p:cTn id="39" dur="1000" fill="hold"/>
                                        <p:tgtEl>
                                          <p:spTgt spid="9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1000"/>
                                        <p:tgtEl>
                                          <p:spTgt spid="95"/>
                                        </p:tgtEl>
                                      </p:cBhvr>
                                    </p:animEffect>
                                    <p:anim calcmode="lin" valueType="num">
                                      <p:cBhvr>
                                        <p:cTn id="43" dur="1000" fill="hold"/>
                                        <p:tgtEl>
                                          <p:spTgt spid="95"/>
                                        </p:tgtEl>
                                        <p:attrNameLst>
                                          <p:attrName>ppt_x</p:attrName>
                                        </p:attrNameLst>
                                      </p:cBhvr>
                                      <p:tavLst>
                                        <p:tav tm="0">
                                          <p:val>
                                            <p:strVal val="#ppt_x"/>
                                          </p:val>
                                        </p:tav>
                                        <p:tav tm="100000">
                                          <p:val>
                                            <p:strVal val="#ppt_x"/>
                                          </p:val>
                                        </p:tav>
                                      </p:tavLst>
                                    </p:anim>
                                    <p:anim calcmode="lin" valueType="num">
                                      <p:cBhvr>
                                        <p:cTn id="44" dur="1000" fill="hold"/>
                                        <p:tgtEl>
                                          <p:spTgt spid="95"/>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4"/>
                                        </p:tgtEl>
                                        <p:attrNameLst>
                                          <p:attrName>style.visibility</p:attrName>
                                        </p:attrNameLst>
                                      </p:cBhvr>
                                      <p:to>
                                        <p:strVal val="visible"/>
                                      </p:to>
                                    </p:set>
                                    <p:animEffect transition="in" filter="fade">
                                      <p:cBhvr>
                                        <p:cTn id="47" dur="1000"/>
                                        <p:tgtEl>
                                          <p:spTgt spid="104"/>
                                        </p:tgtEl>
                                      </p:cBhvr>
                                    </p:animEffect>
                                    <p:anim calcmode="lin" valueType="num">
                                      <p:cBhvr>
                                        <p:cTn id="48" dur="1000" fill="hold"/>
                                        <p:tgtEl>
                                          <p:spTgt spid="104"/>
                                        </p:tgtEl>
                                        <p:attrNameLst>
                                          <p:attrName>ppt_x</p:attrName>
                                        </p:attrNameLst>
                                      </p:cBhvr>
                                      <p:tavLst>
                                        <p:tav tm="0">
                                          <p:val>
                                            <p:strVal val="#ppt_x"/>
                                          </p:val>
                                        </p:tav>
                                        <p:tav tm="100000">
                                          <p:val>
                                            <p:strVal val="#ppt_x"/>
                                          </p:val>
                                        </p:tav>
                                      </p:tavLst>
                                    </p:anim>
                                    <p:anim calcmode="lin" valueType="num">
                                      <p:cBhvr>
                                        <p:cTn id="49" dur="1000" fill="hold"/>
                                        <p:tgtEl>
                                          <p:spTgt spid="10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fade">
                                      <p:cBhvr>
                                        <p:cTn id="52" dur="1000"/>
                                        <p:tgtEl>
                                          <p:spTgt spid="128"/>
                                        </p:tgtEl>
                                      </p:cBhvr>
                                    </p:animEffect>
                                    <p:anim calcmode="lin" valueType="num">
                                      <p:cBhvr>
                                        <p:cTn id="53" dur="1000" fill="hold"/>
                                        <p:tgtEl>
                                          <p:spTgt spid="128"/>
                                        </p:tgtEl>
                                        <p:attrNameLst>
                                          <p:attrName>ppt_x</p:attrName>
                                        </p:attrNameLst>
                                      </p:cBhvr>
                                      <p:tavLst>
                                        <p:tav tm="0">
                                          <p:val>
                                            <p:strVal val="#ppt_x"/>
                                          </p:val>
                                        </p:tav>
                                        <p:tav tm="100000">
                                          <p:val>
                                            <p:strVal val="#ppt_x"/>
                                          </p:val>
                                        </p:tav>
                                      </p:tavLst>
                                    </p:anim>
                                    <p:anim calcmode="lin" valueType="num">
                                      <p:cBhvr>
                                        <p:cTn id="54"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1000"/>
                                        <p:tgtEl>
                                          <p:spTgt spid="20"/>
                                        </p:tgtEl>
                                      </p:cBhvr>
                                    </p:animEffect>
                                    <p:anim calcmode="lin" valueType="num">
                                      <p:cBhvr>
                                        <p:cTn id="60" dur="1000" fill="hold"/>
                                        <p:tgtEl>
                                          <p:spTgt spid="20"/>
                                        </p:tgtEl>
                                        <p:attrNameLst>
                                          <p:attrName>ppt_x</p:attrName>
                                        </p:attrNameLst>
                                      </p:cBhvr>
                                      <p:tavLst>
                                        <p:tav tm="0">
                                          <p:val>
                                            <p:strVal val="#ppt_x"/>
                                          </p:val>
                                        </p:tav>
                                        <p:tav tm="100000">
                                          <p:val>
                                            <p:strVal val="#ppt_x"/>
                                          </p:val>
                                        </p:tav>
                                      </p:tavLst>
                                    </p:anim>
                                    <p:anim calcmode="lin" valueType="num">
                                      <p:cBhvr>
                                        <p:cTn id="61" dur="1000" fill="hold"/>
                                        <p:tgtEl>
                                          <p:spTgt spid="20"/>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fade">
                                      <p:cBhvr>
                                        <p:cTn id="64" dur="1000"/>
                                        <p:tgtEl>
                                          <p:spTgt spid="66"/>
                                        </p:tgtEl>
                                      </p:cBhvr>
                                    </p:animEffect>
                                    <p:anim calcmode="lin" valueType="num">
                                      <p:cBhvr>
                                        <p:cTn id="65" dur="1000" fill="hold"/>
                                        <p:tgtEl>
                                          <p:spTgt spid="66"/>
                                        </p:tgtEl>
                                        <p:attrNameLst>
                                          <p:attrName>ppt_x</p:attrName>
                                        </p:attrNameLst>
                                      </p:cBhvr>
                                      <p:tavLst>
                                        <p:tav tm="0">
                                          <p:val>
                                            <p:strVal val="#ppt_x"/>
                                          </p:val>
                                        </p:tav>
                                        <p:tav tm="100000">
                                          <p:val>
                                            <p:strVal val="#ppt_x"/>
                                          </p:val>
                                        </p:tav>
                                      </p:tavLst>
                                    </p:anim>
                                    <p:anim calcmode="lin" valueType="num">
                                      <p:cBhvr>
                                        <p:cTn id="66" dur="1000" fill="hold"/>
                                        <p:tgtEl>
                                          <p:spTgt spid="66"/>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88"/>
                                        </p:tgtEl>
                                        <p:attrNameLst>
                                          <p:attrName>style.visibility</p:attrName>
                                        </p:attrNameLst>
                                      </p:cBhvr>
                                      <p:to>
                                        <p:strVal val="visible"/>
                                      </p:to>
                                    </p:set>
                                    <p:animEffect transition="in" filter="fade">
                                      <p:cBhvr>
                                        <p:cTn id="69" dur="1000"/>
                                        <p:tgtEl>
                                          <p:spTgt spid="88"/>
                                        </p:tgtEl>
                                      </p:cBhvr>
                                    </p:animEffect>
                                    <p:anim calcmode="lin" valueType="num">
                                      <p:cBhvr>
                                        <p:cTn id="70" dur="1000" fill="hold"/>
                                        <p:tgtEl>
                                          <p:spTgt spid="88"/>
                                        </p:tgtEl>
                                        <p:attrNameLst>
                                          <p:attrName>ppt_x</p:attrName>
                                        </p:attrNameLst>
                                      </p:cBhvr>
                                      <p:tavLst>
                                        <p:tav tm="0">
                                          <p:val>
                                            <p:strVal val="#ppt_x"/>
                                          </p:val>
                                        </p:tav>
                                        <p:tav tm="100000">
                                          <p:val>
                                            <p:strVal val="#ppt_x"/>
                                          </p:val>
                                        </p:tav>
                                      </p:tavLst>
                                    </p:anim>
                                    <p:anim calcmode="lin" valueType="num">
                                      <p:cBhvr>
                                        <p:cTn id="71" dur="1000" fill="hold"/>
                                        <p:tgtEl>
                                          <p:spTgt spid="8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89"/>
                                        </p:tgtEl>
                                        <p:attrNameLst>
                                          <p:attrName>style.visibility</p:attrName>
                                        </p:attrNameLst>
                                      </p:cBhvr>
                                      <p:to>
                                        <p:strVal val="visible"/>
                                      </p:to>
                                    </p:set>
                                    <p:animEffect transition="in" filter="fade">
                                      <p:cBhvr>
                                        <p:cTn id="74" dur="1000"/>
                                        <p:tgtEl>
                                          <p:spTgt spid="89"/>
                                        </p:tgtEl>
                                      </p:cBhvr>
                                    </p:animEffect>
                                    <p:anim calcmode="lin" valueType="num">
                                      <p:cBhvr>
                                        <p:cTn id="75" dur="1000" fill="hold"/>
                                        <p:tgtEl>
                                          <p:spTgt spid="89"/>
                                        </p:tgtEl>
                                        <p:attrNameLst>
                                          <p:attrName>ppt_x</p:attrName>
                                        </p:attrNameLst>
                                      </p:cBhvr>
                                      <p:tavLst>
                                        <p:tav tm="0">
                                          <p:val>
                                            <p:strVal val="#ppt_x"/>
                                          </p:val>
                                        </p:tav>
                                        <p:tav tm="100000">
                                          <p:val>
                                            <p:strVal val="#ppt_x"/>
                                          </p:val>
                                        </p:tav>
                                      </p:tavLst>
                                    </p:anim>
                                    <p:anim calcmode="lin" valueType="num">
                                      <p:cBhvr>
                                        <p:cTn id="76" dur="1000" fill="hold"/>
                                        <p:tgtEl>
                                          <p:spTgt spid="8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0"/>
                                        </p:tgtEl>
                                        <p:attrNameLst>
                                          <p:attrName>style.visibility</p:attrName>
                                        </p:attrNameLst>
                                      </p:cBhvr>
                                      <p:to>
                                        <p:strVal val="visible"/>
                                      </p:to>
                                    </p:set>
                                    <p:animEffect transition="in" filter="fade">
                                      <p:cBhvr>
                                        <p:cTn id="79" dur="1000"/>
                                        <p:tgtEl>
                                          <p:spTgt spid="90"/>
                                        </p:tgtEl>
                                      </p:cBhvr>
                                    </p:animEffect>
                                    <p:anim calcmode="lin" valueType="num">
                                      <p:cBhvr>
                                        <p:cTn id="80" dur="1000" fill="hold"/>
                                        <p:tgtEl>
                                          <p:spTgt spid="90"/>
                                        </p:tgtEl>
                                        <p:attrNameLst>
                                          <p:attrName>ppt_x</p:attrName>
                                        </p:attrNameLst>
                                      </p:cBhvr>
                                      <p:tavLst>
                                        <p:tav tm="0">
                                          <p:val>
                                            <p:strVal val="#ppt_x"/>
                                          </p:val>
                                        </p:tav>
                                        <p:tav tm="100000">
                                          <p:val>
                                            <p:strVal val="#ppt_x"/>
                                          </p:val>
                                        </p:tav>
                                      </p:tavLst>
                                    </p:anim>
                                    <p:anim calcmode="lin" valueType="num">
                                      <p:cBhvr>
                                        <p:cTn id="81" dur="1000" fill="hold"/>
                                        <p:tgtEl>
                                          <p:spTgt spid="9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91"/>
                                        </p:tgtEl>
                                        <p:attrNameLst>
                                          <p:attrName>style.visibility</p:attrName>
                                        </p:attrNameLst>
                                      </p:cBhvr>
                                      <p:to>
                                        <p:strVal val="visible"/>
                                      </p:to>
                                    </p:set>
                                    <p:animEffect transition="in" filter="fade">
                                      <p:cBhvr>
                                        <p:cTn id="84" dur="1000"/>
                                        <p:tgtEl>
                                          <p:spTgt spid="91"/>
                                        </p:tgtEl>
                                      </p:cBhvr>
                                    </p:animEffect>
                                    <p:anim calcmode="lin" valueType="num">
                                      <p:cBhvr>
                                        <p:cTn id="85" dur="1000" fill="hold"/>
                                        <p:tgtEl>
                                          <p:spTgt spid="91"/>
                                        </p:tgtEl>
                                        <p:attrNameLst>
                                          <p:attrName>ppt_x</p:attrName>
                                        </p:attrNameLst>
                                      </p:cBhvr>
                                      <p:tavLst>
                                        <p:tav tm="0">
                                          <p:val>
                                            <p:strVal val="#ppt_x"/>
                                          </p:val>
                                        </p:tav>
                                        <p:tav tm="100000">
                                          <p:val>
                                            <p:strVal val="#ppt_x"/>
                                          </p:val>
                                        </p:tav>
                                      </p:tavLst>
                                    </p:anim>
                                    <p:anim calcmode="lin" valueType="num">
                                      <p:cBhvr>
                                        <p:cTn id="86" dur="1000" fill="hold"/>
                                        <p:tgtEl>
                                          <p:spTgt spid="91"/>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114"/>
                                        </p:tgtEl>
                                        <p:attrNameLst>
                                          <p:attrName>style.visibility</p:attrName>
                                        </p:attrNameLst>
                                      </p:cBhvr>
                                      <p:to>
                                        <p:strVal val="visible"/>
                                      </p:to>
                                    </p:set>
                                    <p:animEffect transition="in" filter="fade">
                                      <p:cBhvr>
                                        <p:cTn id="89" dur="1000"/>
                                        <p:tgtEl>
                                          <p:spTgt spid="114"/>
                                        </p:tgtEl>
                                      </p:cBhvr>
                                    </p:animEffect>
                                    <p:anim calcmode="lin" valueType="num">
                                      <p:cBhvr>
                                        <p:cTn id="90" dur="1000" fill="hold"/>
                                        <p:tgtEl>
                                          <p:spTgt spid="114"/>
                                        </p:tgtEl>
                                        <p:attrNameLst>
                                          <p:attrName>ppt_x</p:attrName>
                                        </p:attrNameLst>
                                      </p:cBhvr>
                                      <p:tavLst>
                                        <p:tav tm="0">
                                          <p:val>
                                            <p:strVal val="#ppt_x"/>
                                          </p:val>
                                        </p:tav>
                                        <p:tav tm="100000">
                                          <p:val>
                                            <p:strVal val="#ppt_x"/>
                                          </p:val>
                                        </p:tav>
                                      </p:tavLst>
                                    </p:anim>
                                    <p:anim calcmode="lin" valueType="num">
                                      <p:cBhvr>
                                        <p:cTn id="91" dur="1000" fill="hold"/>
                                        <p:tgtEl>
                                          <p:spTgt spid="114"/>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anim calcmode="lin" valueType="num">
                                      <p:cBhvr>
                                        <p:cTn id="95" dur="1000" fill="hold"/>
                                        <p:tgtEl>
                                          <p:spTgt spid="118"/>
                                        </p:tgtEl>
                                        <p:attrNameLst>
                                          <p:attrName>ppt_x</p:attrName>
                                        </p:attrNameLst>
                                      </p:cBhvr>
                                      <p:tavLst>
                                        <p:tav tm="0">
                                          <p:val>
                                            <p:strVal val="#ppt_x"/>
                                          </p:val>
                                        </p:tav>
                                        <p:tav tm="100000">
                                          <p:val>
                                            <p:strVal val="#ppt_x"/>
                                          </p:val>
                                        </p:tav>
                                      </p:tavLst>
                                    </p:anim>
                                    <p:anim calcmode="lin" valueType="num">
                                      <p:cBhvr>
                                        <p:cTn id="96" dur="1000" fill="hold"/>
                                        <p:tgtEl>
                                          <p:spTgt spid="118"/>
                                        </p:tgtEl>
                                        <p:attrNameLst>
                                          <p:attrName>ppt_y</p:attrName>
                                        </p:attrNameLst>
                                      </p:cBhvr>
                                      <p:tavLst>
                                        <p:tav tm="0">
                                          <p:val>
                                            <p:strVal val="#ppt_y+.1"/>
                                          </p:val>
                                        </p:tav>
                                        <p:tav tm="100000">
                                          <p:val>
                                            <p:strVal val="#ppt_y"/>
                                          </p:val>
                                        </p:tav>
                                      </p:tavLst>
                                    </p:anim>
                                  </p:childTnLst>
                                </p:cTn>
                              </p:par>
                              <p:par>
                                <p:cTn id="97" presetID="42" presetClass="entr" presetSubtype="0" fill="hold" nodeType="with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fade">
                                      <p:cBhvr>
                                        <p:cTn id="99" dur="1000"/>
                                        <p:tgtEl>
                                          <p:spTgt spid="8"/>
                                        </p:tgtEl>
                                      </p:cBhvr>
                                    </p:animEffect>
                                    <p:anim calcmode="lin" valueType="num">
                                      <p:cBhvr>
                                        <p:cTn id="100" dur="1000" fill="hold"/>
                                        <p:tgtEl>
                                          <p:spTgt spid="8"/>
                                        </p:tgtEl>
                                        <p:attrNameLst>
                                          <p:attrName>ppt_x</p:attrName>
                                        </p:attrNameLst>
                                      </p:cBhvr>
                                      <p:tavLst>
                                        <p:tav tm="0">
                                          <p:val>
                                            <p:strVal val="#ppt_x"/>
                                          </p:val>
                                        </p:tav>
                                        <p:tav tm="100000">
                                          <p:val>
                                            <p:strVal val="#ppt_x"/>
                                          </p:val>
                                        </p:tav>
                                      </p:tavLst>
                                    </p:anim>
                                    <p:anim calcmode="lin" valueType="num">
                                      <p:cBhvr>
                                        <p:cTn id="101" dur="1000" fill="hold"/>
                                        <p:tgtEl>
                                          <p:spTgt spid="8"/>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57"/>
                                        </p:tgtEl>
                                        <p:attrNameLst>
                                          <p:attrName>style.visibility</p:attrName>
                                        </p:attrNameLst>
                                      </p:cBhvr>
                                      <p:to>
                                        <p:strVal val="visible"/>
                                      </p:to>
                                    </p:set>
                                    <p:animEffect transition="in" filter="fade">
                                      <p:cBhvr>
                                        <p:cTn id="104" dur="1000"/>
                                        <p:tgtEl>
                                          <p:spTgt spid="57"/>
                                        </p:tgtEl>
                                      </p:cBhvr>
                                    </p:animEffect>
                                    <p:anim calcmode="lin" valueType="num">
                                      <p:cBhvr>
                                        <p:cTn id="105" dur="1000" fill="hold"/>
                                        <p:tgtEl>
                                          <p:spTgt spid="57"/>
                                        </p:tgtEl>
                                        <p:attrNameLst>
                                          <p:attrName>ppt_x</p:attrName>
                                        </p:attrNameLst>
                                      </p:cBhvr>
                                      <p:tavLst>
                                        <p:tav tm="0">
                                          <p:val>
                                            <p:strVal val="#ppt_x"/>
                                          </p:val>
                                        </p:tav>
                                        <p:tav tm="100000">
                                          <p:val>
                                            <p:strVal val="#ppt_x"/>
                                          </p:val>
                                        </p:tav>
                                      </p:tavLst>
                                    </p:anim>
                                    <p:anim calcmode="lin" valueType="num">
                                      <p:cBhvr>
                                        <p:cTn id="10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fade">
                                      <p:cBhvr>
                                        <p:cTn id="111" dur="1000"/>
                                        <p:tgtEl>
                                          <p:spTgt spid="11"/>
                                        </p:tgtEl>
                                      </p:cBhvr>
                                    </p:animEffect>
                                    <p:anim calcmode="lin" valueType="num">
                                      <p:cBhvr>
                                        <p:cTn id="112" dur="1000" fill="hold"/>
                                        <p:tgtEl>
                                          <p:spTgt spid="11"/>
                                        </p:tgtEl>
                                        <p:attrNameLst>
                                          <p:attrName>ppt_x</p:attrName>
                                        </p:attrNameLst>
                                      </p:cBhvr>
                                      <p:tavLst>
                                        <p:tav tm="0">
                                          <p:val>
                                            <p:strVal val="#ppt_x"/>
                                          </p:val>
                                        </p:tav>
                                        <p:tav tm="100000">
                                          <p:val>
                                            <p:strVal val="#ppt_x"/>
                                          </p:val>
                                        </p:tav>
                                      </p:tavLst>
                                    </p:anim>
                                    <p:anim calcmode="lin" valueType="num">
                                      <p:cBhvr>
                                        <p:cTn id="113" dur="1000" fill="hold"/>
                                        <p:tgtEl>
                                          <p:spTgt spid="11"/>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fade">
                                      <p:cBhvr>
                                        <p:cTn id="116" dur="1000"/>
                                        <p:tgtEl>
                                          <p:spTgt spid="26"/>
                                        </p:tgtEl>
                                      </p:cBhvr>
                                    </p:animEffect>
                                    <p:anim calcmode="lin" valueType="num">
                                      <p:cBhvr>
                                        <p:cTn id="117" dur="1000" fill="hold"/>
                                        <p:tgtEl>
                                          <p:spTgt spid="26"/>
                                        </p:tgtEl>
                                        <p:attrNameLst>
                                          <p:attrName>ppt_x</p:attrName>
                                        </p:attrNameLst>
                                      </p:cBhvr>
                                      <p:tavLst>
                                        <p:tav tm="0">
                                          <p:val>
                                            <p:strVal val="#ppt_x"/>
                                          </p:val>
                                        </p:tav>
                                        <p:tav tm="100000">
                                          <p:val>
                                            <p:strVal val="#ppt_x"/>
                                          </p:val>
                                        </p:tav>
                                      </p:tavLst>
                                    </p:anim>
                                    <p:anim calcmode="lin" valueType="num">
                                      <p:cBhvr>
                                        <p:cTn id="118" dur="1000" fill="hold"/>
                                        <p:tgtEl>
                                          <p:spTgt spid="26"/>
                                        </p:tgtEl>
                                        <p:attrNameLst>
                                          <p:attrName>ppt_y</p:attrName>
                                        </p:attrNameLst>
                                      </p:cBhvr>
                                      <p:tavLst>
                                        <p:tav tm="0">
                                          <p:val>
                                            <p:strVal val="#ppt_y+.1"/>
                                          </p:val>
                                        </p:tav>
                                        <p:tav tm="100000">
                                          <p:val>
                                            <p:strVal val="#ppt_y"/>
                                          </p:val>
                                        </p:tav>
                                      </p:tavLst>
                                    </p:anim>
                                  </p:childTnLst>
                                </p:cTn>
                              </p:par>
                              <p:par>
                                <p:cTn id="119" presetID="42" presetClass="entr" presetSubtype="0"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fade">
                                      <p:cBhvr>
                                        <p:cTn id="121" dur="1000"/>
                                        <p:tgtEl>
                                          <p:spTgt spid="41"/>
                                        </p:tgtEl>
                                      </p:cBhvr>
                                    </p:animEffect>
                                    <p:anim calcmode="lin" valueType="num">
                                      <p:cBhvr>
                                        <p:cTn id="122" dur="1000" fill="hold"/>
                                        <p:tgtEl>
                                          <p:spTgt spid="41"/>
                                        </p:tgtEl>
                                        <p:attrNameLst>
                                          <p:attrName>ppt_x</p:attrName>
                                        </p:attrNameLst>
                                      </p:cBhvr>
                                      <p:tavLst>
                                        <p:tav tm="0">
                                          <p:val>
                                            <p:strVal val="#ppt_x"/>
                                          </p:val>
                                        </p:tav>
                                        <p:tav tm="100000">
                                          <p:val>
                                            <p:strVal val="#ppt_x"/>
                                          </p:val>
                                        </p:tav>
                                      </p:tavLst>
                                    </p:anim>
                                    <p:anim calcmode="lin" valueType="num">
                                      <p:cBhvr>
                                        <p:cTn id="123" dur="1000" fill="hold"/>
                                        <p:tgtEl>
                                          <p:spTgt spid="41"/>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fade">
                                      <p:cBhvr>
                                        <p:cTn id="126" dur="1000"/>
                                        <p:tgtEl>
                                          <p:spTgt spid="47"/>
                                        </p:tgtEl>
                                      </p:cBhvr>
                                    </p:animEffect>
                                    <p:anim calcmode="lin" valueType="num">
                                      <p:cBhvr>
                                        <p:cTn id="127" dur="1000" fill="hold"/>
                                        <p:tgtEl>
                                          <p:spTgt spid="47"/>
                                        </p:tgtEl>
                                        <p:attrNameLst>
                                          <p:attrName>ppt_x</p:attrName>
                                        </p:attrNameLst>
                                      </p:cBhvr>
                                      <p:tavLst>
                                        <p:tav tm="0">
                                          <p:val>
                                            <p:strVal val="#ppt_x"/>
                                          </p:val>
                                        </p:tav>
                                        <p:tav tm="100000">
                                          <p:val>
                                            <p:strVal val="#ppt_x"/>
                                          </p:val>
                                        </p:tav>
                                      </p:tavLst>
                                    </p:anim>
                                    <p:anim calcmode="lin" valueType="num">
                                      <p:cBhvr>
                                        <p:cTn id="128" dur="1000" fill="hold"/>
                                        <p:tgtEl>
                                          <p:spTgt spid="47"/>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60"/>
                                        </p:tgtEl>
                                        <p:attrNameLst>
                                          <p:attrName>style.visibility</p:attrName>
                                        </p:attrNameLst>
                                      </p:cBhvr>
                                      <p:to>
                                        <p:strVal val="visible"/>
                                      </p:to>
                                    </p:set>
                                    <p:animEffect transition="in" filter="fade">
                                      <p:cBhvr>
                                        <p:cTn id="131" dur="1000"/>
                                        <p:tgtEl>
                                          <p:spTgt spid="60"/>
                                        </p:tgtEl>
                                      </p:cBhvr>
                                    </p:animEffect>
                                    <p:anim calcmode="lin" valueType="num">
                                      <p:cBhvr>
                                        <p:cTn id="132" dur="1000" fill="hold"/>
                                        <p:tgtEl>
                                          <p:spTgt spid="60"/>
                                        </p:tgtEl>
                                        <p:attrNameLst>
                                          <p:attrName>ppt_x</p:attrName>
                                        </p:attrNameLst>
                                      </p:cBhvr>
                                      <p:tavLst>
                                        <p:tav tm="0">
                                          <p:val>
                                            <p:strVal val="#ppt_x"/>
                                          </p:val>
                                        </p:tav>
                                        <p:tav tm="100000">
                                          <p:val>
                                            <p:strVal val="#ppt_x"/>
                                          </p:val>
                                        </p:tav>
                                      </p:tavLst>
                                    </p:anim>
                                    <p:anim calcmode="lin" valueType="num">
                                      <p:cBhvr>
                                        <p:cTn id="133" dur="1000" fill="hold"/>
                                        <p:tgtEl>
                                          <p:spTgt spid="60"/>
                                        </p:tgtEl>
                                        <p:attrNameLst>
                                          <p:attrName>ppt_y</p:attrName>
                                        </p:attrNameLst>
                                      </p:cBhvr>
                                      <p:tavLst>
                                        <p:tav tm="0">
                                          <p:val>
                                            <p:strVal val="#ppt_y+.1"/>
                                          </p:val>
                                        </p:tav>
                                        <p:tav tm="100000">
                                          <p:val>
                                            <p:strVal val="#ppt_y"/>
                                          </p:val>
                                        </p:tav>
                                      </p:tavLst>
                                    </p:anim>
                                  </p:childTnLst>
                                </p:cTn>
                              </p:par>
                              <p:par>
                                <p:cTn id="134" presetID="42" presetClass="entr" presetSubtype="0" fill="hold" nodeType="with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fade">
                                      <p:cBhvr>
                                        <p:cTn id="136" dur="1000"/>
                                        <p:tgtEl>
                                          <p:spTgt spid="69"/>
                                        </p:tgtEl>
                                      </p:cBhvr>
                                    </p:animEffect>
                                    <p:anim calcmode="lin" valueType="num">
                                      <p:cBhvr>
                                        <p:cTn id="137" dur="1000" fill="hold"/>
                                        <p:tgtEl>
                                          <p:spTgt spid="69"/>
                                        </p:tgtEl>
                                        <p:attrNameLst>
                                          <p:attrName>ppt_x</p:attrName>
                                        </p:attrNameLst>
                                      </p:cBhvr>
                                      <p:tavLst>
                                        <p:tav tm="0">
                                          <p:val>
                                            <p:strVal val="#ppt_x"/>
                                          </p:val>
                                        </p:tav>
                                        <p:tav tm="100000">
                                          <p:val>
                                            <p:strVal val="#ppt_x"/>
                                          </p:val>
                                        </p:tav>
                                      </p:tavLst>
                                    </p:anim>
                                    <p:anim calcmode="lin" valueType="num">
                                      <p:cBhvr>
                                        <p:cTn id="138" dur="1000" fill="hold"/>
                                        <p:tgtEl>
                                          <p:spTgt spid="69"/>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96"/>
                                        </p:tgtEl>
                                        <p:attrNameLst>
                                          <p:attrName>style.visibility</p:attrName>
                                        </p:attrNameLst>
                                      </p:cBhvr>
                                      <p:to>
                                        <p:strVal val="visible"/>
                                      </p:to>
                                    </p:set>
                                    <p:animEffect transition="in" filter="fade">
                                      <p:cBhvr>
                                        <p:cTn id="141" dur="1000"/>
                                        <p:tgtEl>
                                          <p:spTgt spid="96"/>
                                        </p:tgtEl>
                                      </p:cBhvr>
                                    </p:animEffect>
                                    <p:anim calcmode="lin" valueType="num">
                                      <p:cBhvr>
                                        <p:cTn id="142" dur="1000" fill="hold"/>
                                        <p:tgtEl>
                                          <p:spTgt spid="96"/>
                                        </p:tgtEl>
                                        <p:attrNameLst>
                                          <p:attrName>ppt_x</p:attrName>
                                        </p:attrNameLst>
                                      </p:cBhvr>
                                      <p:tavLst>
                                        <p:tav tm="0">
                                          <p:val>
                                            <p:strVal val="#ppt_x"/>
                                          </p:val>
                                        </p:tav>
                                        <p:tav tm="100000">
                                          <p:val>
                                            <p:strVal val="#ppt_x"/>
                                          </p:val>
                                        </p:tav>
                                      </p:tavLst>
                                    </p:anim>
                                    <p:anim calcmode="lin" valueType="num">
                                      <p:cBhvr>
                                        <p:cTn id="143" dur="1000" fill="hold"/>
                                        <p:tgtEl>
                                          <p:spTgt spid="96"/>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97"/>
                                        </p:tgtEl>
                                        <p:attrNameLst>
                                          <p:attrName>style.visibility</p:attrName>
                                        </p:attrNameLst>
                                      </p:cBhvr>
                                      <p:to>
                                        <p:strVal val="visible"/>
                                      </p:to>
                                    </p:set>
                                    <p:animEffect transition="in" filter="fade">
                                      <p:cBhvr>
                                        <p:cTn id="146" dur="1000"/>
                                        <p:tgtEl>
                                          <p:spTgt spid="97"/>
                                        </p:tgtEl>
                                      </p:cBhvr>
                                    </p:animEffect>
                                    <p:anim calcmode="lin" valueType="num">
                                      <p:cBhvr>
                                        <p:cTn id="147" dur="1000" fill="hold"/>
                                        <p:tgtEl>
                                          <p:spTgt spid="97"/>
                                        </p:tgtEl>
                                        <p:attrNameLst>
                                          <p:attrName>ppt_x</p:attrName>
                                        </p:attrNameLst>
                                      </p:cBhvr>
                                      <p:tavLst>
                                        <p:tav tm="0">
                                          <p:val>
                                            <p:strVal val="#ppt_x"/>
                                          </p:val>
                                        </p:tav>
                                        <p:tav tm="100000">
                                          <p:val>
                                            <p:strVal val="#ppt_x"/>
                                          </p:val>
                                        </p:tav>
                                      </p:tavLst>
                                    </p:anim>
                                    <p:anim calcmode="lin" valueType="num">
                                      <p:cBhvr>
                                        <p:cTn id="148" dur="1000" fill="hold"/>
                                        <p:tgtEl>
                                          <p:spTgt spid="97"/>
                                        </p:tgtEl>
                                        <p:attrNameLst>
                                          <p:attrName>ppt_y</p:attrName>
                                        </p:attrNameLst>
                                      </p:cBhvr>
                                      <p:tavLst>
                                        <p:tav tm="0">
                                          <p:val>
                                            <p:strVal val="#ppt_y+.1"/>
                                          </p:val>
                                        </p:tav>
                                        <p:tav tm="100000">
                                          <p:val>
                                            <p:strVal val="#ppt_y"/>
                                          </p:val>
                                        </p:tav>
                                      </p:tavLst>
                                    </p:anim>
                                  </p:childTnLst>
                                </p:cTn>
                              </p:par>
                              <p:par>
                                <p:cTn id="149" presetID="42" presetClass="entr" presetSubtype="0" fill="hold" nodeType="withEffect">
                                  <p:stCondLst>
                                    <p:cond delay="0"/>
                                  </p:stCondLst>
                                  <p:childTnLst>
                                    <p:set>
                                      <p:cBhvr>
                                        <p:cTn id="150" dur="1" fill="hold">
                                          <p:stCondLst>
                                            <p:cond delay="0"/>
                                          </p:stCondLst>
                                        </p:cTn>
                                        <p:tgtEl>
                                          <p:spTgt spid="122"/>
                                        </p:tgtEl>
                                        <p:attrNameLst>
                                          <p:attrName>style.visibility</p:attrName>
                                        </p:attrNameLst>
                                      </p:cBhvr>
                                      <p:to>
                                        <p:strVal val="visible"/>
                                      </p:to>
                                    </p:set>
                                    <p:animEffect transition="in" filter="fade">
                                      <p:cBhvr>
                                        <p:cTn id="151" dur="1000"/>
                                        <p:tgtEl>
                                          <p:spTgt spid="122"/>
                                        </p:tgtEl>
                                      </p:cBhvr>
                                    </p:animEffect>
                                    <p:anim calcmode="lin" valueType="num">
                                      <p:cBhvr>
                                        <p:cTn id="152" dur="1000" fill="hold"/>
                                        <p:tgtEl>
                                          <p:spTgt spid="122"/>
                                        </p:tgtEl>
                                        <p:attrNameLst>
                                          <p:attrName>ppt_x</p:attrName>
                                        </p:attrNameLst>
                                      </p:cBhvr>
                                      <p:tavLst>
                                        <p:tav tm="0">
                                          <p:val>
                                            <p:strVal val="#ppt_x"/>
                                          </p:val>
                                        </p:tav>
                                        <p:tav tm="100000">
                                          <p:val>
                                            <p:strVal val="#ppt_x"/>
                                          </p:val>
                                        </p:tav>
                                      </p:tavLst>
                                    </p:anim>
                                    <p:anim calcmode="lin" valueType="num">
                                      <p:cBhvr>
                                        <p:cTn id="153" dur="1000" fill="hold"/>
                                        <p:tgtEl>
                                          <p:spTgt spid="122"/>
                                        </p:tgtEl>
                                        <p:attrNameLst>
                                          <p:attrName>ppt_y</p:attrName>
                                        </p:attrNameLst>
                                      </p:cBhvr>
                                      <p:tavLst>
                                        <p:tav tm="0">
                                          <p:val>
                                            <p:strVal val="#ppt_y+.1"/>
                                          </p:val>
                                        </p:tav>
                                        <p:tav tm="100000">
                                          <p:val>
                                            <p:strVal val="#ppt_y"/>
                                          </p:val>
                                        </p:tav>
                                      </p:tavLst>
                                    </p:anim>
                                  </p:childTnLst>
                                </p:cTn>
                              </p:par>
                              <p:par>
                                <p:cTn id="154" presetID="42" presetClass="entr" presetSubtype="0" fill="hold" nodeType="withEffect">
                                  <p:stCondLst>
                                    <p:cond delay="0"/>
                                  </p:stCondLst>
                                  <p:childTnLst>
                                    <p:set>
                                      <p:cBhvr>
                                        <p:cTn id="155" dur="1" fill="hold">
                                          <p:stCondLst>
                                            <p:cond delay="0"/>
                                          </p:stCondLst>
                                        </p:cTn>
                                        <p:tgtEl>
                                          <p:spTgt spid="124"/>
                                        </p:tgtEl>
                                        <p:attrNameLst>
                                          <p:attrName>style.visibility</p:attrName>
                                        </p:attrNameLst>
                                      </p:cBhvr>
                                      <p:to>
                                        <p:strVal val="visible"/>
                                      </p:to>
                                    </p:set>
                                    <p:animEffect transition="in" filter="fade">
                                      <p:cBhvr>
                                        <p:cTn id="156" dur="1000"/>
                                        <p:tgtEl>
                                          <p:spTgt spid="124"/>
                                        </p:tgtEl>
                                      </p:cBhvr>
                                    </p:animEffect>
                                    <p:anim calcmode="lin" valueType="num">
                                      <p:cBhvr>
                                        <p:cTn id="157" dur="1000" fill="hold"/>
                                        <p:tgtEl>
                                          <p:spTgt spid="124"/>
                                        </p:tgtEl>
                                        <p:attrNameLst>
                                          <p:attrName>ppt_x</p:attrName>
                                        </p:attrNameLst>
                                      </p:cBhvr>
                                      <p:tavLst>
                                        <p:tav tm="0">
                                          <p:val>
                                            <p:strVal val="#ppt_x"/>
                                          </p:val>
                                        </p:tav>
                                        <p:tav tm="100000">
                                          <p:val>
                                            <p:strVal val="#ppt_x"/>
                                          </p:val>
                                        </p:tav>
                                      </p:tavLst>
                                    </p:anim>
                                    <p:anim calcmode="lin" valueType="num">
                                      <p:cBhvr>
                                        <p:cTn id="158"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7" grpId="0"/>
      <p:bldP spid="88" grpId="0"/>
      <p:bldP spid="89" grpId="0"/>
      <p:bldP spid="90" grpId="0"/>
      <p:bldP spid="91" grpId="0"/>
      <p:bldP spid="92" grpId="0"/>
      <p:bldP spid="93" grpId="0"/>
      <p:bldP spid="94" grpId="0"/>
      <p:bldP spid="95" grpId="0"/>
      <p:bldP spid="96" grpId="0"/>
      <p:bldP spid="9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9EBE27-D040-CCEB-B87E-1E0EADAD1BA8}"/>
              </a:ext>
            </a:extLst>
          </p:cNvPr>
          <p:cNvPicPr>
            <a:picLocks noChangeAspect="1"/>
          </p:cNvPicPr>
          <p:nvPr/>
        </p:nvPicPr>
        <p:blipFill>
          <a:blip r:embed="rId3"/>
          <a:stretch>
            <a:fillRect/>
          </a:stretch>
        </p:blipFill>
        <p:spPr>
          <a:xfrm>
            <a:off x="12124205" y="3196670"/>
            <a:ext cx="4794746" cy="4598335"/>
          </a:xfrm>
          <a:prstGeom prst="rect">
            <a:avLst/>
          </a:prstGeom>
        </p:spPr>
      </p:pic>
      <p:sp>
        <p:nvSpPr>
          <p:cNvPr id="38" name="TextBox 38"/>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ICE BREAKER</a:t>
            </a:r>
            <a:endParaRPr lang="en-US" sz="8440" dirty="0">
              <a:solidFill>
                <a:schemeClr val="accent6"/>
              </a:solidFill>
              <a:latin typeface="Anton"/>
              <a:ea typeface="Anton"/>
              <a:cs typeface="Anton"/>
              <a:sym typeface="Anton"/>
            </a:endParaRPr>
          </a:p>
        </p:txBody>
      </p:sp>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sp>
        <p:nvSpPr>
          <p:cNvPr id="53" name="Freeform 35"/>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pic>
        <p:nvPicPr>
          <p:cNvPr id="81" name="Picture 80" descr="MicrosoftTeams-image 3"/>
          <p:cNvPicPr>
            <a:picLocks noChangeAspect="1"/>
          </p:cNvPicPr>
          <p:nvPr/>
        </p:nvPicPr>
        <p:blipFill>
          <a:blip r:embed="rId6"/>
          <a:stretch>
            <a:fillRect/>
          </a:stretch>
        </p:blipFill>
        <p:spPr>
          <a:xfrm>
            <a:off x="16189476" y="382830"/>
            <a:ext cx="1745822" cy="968236"/>
          </a:xfrm>
          <a:prstGeom prst="rect">
            <a:avLst/>
          </a:prstGeom>
        </p:spPr>
      </p:pic>
      <p:sp>
        <p:nvSpPr>
          <p:cNvPr id="2" name="TextBox 1">
            <a:extLst>
              <a:ext uri="{FF2B5EF4-FFF2-40B4-BE49-F238E27FC236}">
                <a16:creationId xmlns:a16="http://schemas.microsoft.com/office/drawing/2014/main" id="{24E322B6-6BC4-D6AB-C8F2-7AC290BA1A50}"/>
              </a:ext>
            </a:extLst>
          </p:cNvPr>
          <p:cNvSpPr txBox="1"/>
          <p:nvPr/>
        </p:nvSpPr>
        <p:spPr>
          <a:xfrm>
            <a:off x="1571068" y="3227491"/>
            <a:ext cx="10666149" cy="4536691"/>
          </a:xfrm>
          <a:prstGeom prst="rect">
            <a:avLst/>
          </a:prstGeom>
          <a:noFill/>
        </p:spPr>
        <p:txBody>
          <a:bodyPr wrap="square" rtlCol="0">
            <a:spAutoFit/>
          </a:bodyPr>
          <a:lstStyle/>
          <a:p>
            <a:pPr marL="717550" indent="-628650" algn="just">
              <a:lnSpc>
                <a:spcPct val="150000"/>
              </a:lnSpc>
              <a:buFont typeface="Wingdings" panose="05000000000000000000" pitchFamily="2" charset="2"/>
              <a:buChar char="§"/>
            </a:pPr>
            <a:r>
              <a:rPr lang="en-US" sz="2800" dirty="0">
                <a:latin typeface="Cambria" panose="02040503050406030204" pitchFamily="18" charset="0"/>
                <a:ea typeface="Cambria" panose="02040503050406030204" pitchFamily="18" charset="0"/>
              </a:rPr>
              <a:t>If our app could greet you in another language, which one would you choose and why?</a:t>
            </a:r>
          </a:p>
          <a:p>
            <a:pPr marL="717550" indent="-628650" algn="just">
              <a:lnSpc>
                <a:spcPct val="150000"/>
              </a:lnSpc>
              <a:buFont typeface="Wingdings" panose="05000000000000000000" pitchFamily="2" charset="2"/>
              <a:buChar char="§"/>
            </a:pPr>
            <a:r>
              <a:rPr lang="en-US" sz="2800" dirty="0">
                <a:latin typeface="Cambria" panose="02040503050406030204" pitchFamily="18" charset="0"/>
                <a:ea typeface="Cambria" panose="02040503050406030204" pitchFamily="18" charset="0"/>
              </a:rPr>
              <a:t>What's the funniest or most unexpected way someone has ever greeted you?</a:t>
            </a:r>
          </a:p>
          <a:p>
            <a:pPr marL="717550" indent="-628650" algn="just">
              <a:lnSpc>
                <a:spcPct val="150000"/>
              </a:lnSpc>
              <a:buFont typeface="Wingdings" panose="05000000000000000000" pitchFamily="2" charset="2"/>
              <a:buChar char="§"/>
            </a:pPr>
            <a:r>
              <a:rPr lang="en-US" sz="2800" dirty="0">
                <a:latin typeface="Cambria" panose="02040503050406030204" pitchFamily="18" charset="0"/>
                <a:ea typeface="Cambria" panose="02040503050406030204" pitchFamily="18" charset="0"/>
              </a:rPr>
              <a:t>Do you know how do you greet in some other foreign language?</a:t>
            </a:r>
          </a:p>
          <a:p>
            <a:pPr marL="717550" indent="-628650" algn="just">
              <a:lnSpc>
                <a:spcPct val="150000"/>
              </a:lnSpc>
              <a:buFont typeface="Wingdings" panose="05000000000000000000" pitchFamily="2" charset="2"/>
              <a:buChar char="§"/>
            </a:pPr>
            <a:r>
              <a:rPr lang="en-US" sz="2800" dirty="0">
                <a:latin typeface="Cambria" panose="02040503050406030204" pitchFamily="18" charset="0"/>
                <a:ea typeface="Cambria" panose="02040503050406030204" pitchFamily="18" charset="0"/>
              </a:rPr>
              <a:t>Imagine you were designing a greeting app. What unique feature would you add to make it stand out?</a:t>
            </a:r>
            <a:endParaRPr lang="en-IN" sz="2800"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anim calcmode="lin" valueType="num">
                                      <p:cBhvr>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17523" y="2788979"/>
            <a:ext cx="1636462" cy="1754476"/>
          </a:xfrm>
          <a:prstGeom prst="rect">
            <a:avLst/>
          </a:prstGeom>
        </p:spPr>
        <p:txBody>
          <a:bodyPr lIns="50800" tIns="50800" rIns="50800" bIns="50800" rtlCol="0" anchor="ctr"/>
          <a:lstStyle/>
          <a:p>
            <a:pPr algn="ctr">
              <a:lnSpc>
                <a:spcPts val="3360"/>
              </a:lnSpc>
            </a:pPr>
            <a:endParaRPr dirty="0"/>
          </a:p>
        </p:txBody>
      </p:sp>
      <p:sp>
        <p:nvSpPr>
          <p:cNvPr id="35" name="Freeform 35"/>
          <p:cNvSpPr/>
          <p:nvPr/>
        </p:nvSpPr>
        <p:spPr>
          <a:xfrm>
            <a:off x="1427167" y="2929159"/>
            <a:ext cx="1217173" cy="1333556"/>
          </a:xfrm>
          <a:custGeom>
            <a:avLst/>
            <a:gdLst/>
            <a:ahLst/>
            <a:cxnLst/>
            <a:rect l="l" t="t" r="r" b="b"/>
            <a:pathLst>
              <a:path w="1217173" h="1333556">
                <a:moveTo>
                  <a:pt x="0" y="0"/>
                </a:moveTo>
                <a:lnTo>
                  <a:pt x="1217173" y="0"/>
                </a:lnTo>
                <a:lnTo>
                  <a:pt x="1217173" y="1333556"/>
                </a:lnTo>
                <a:lnTo>
                  <a:pt x="0" y="13335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8" name="TextBox 38"/>
          <p:cNvSpPr txBox="1"/>
          <p:nvPr/>
        </p:nvSpPr>
        <p:spPr>
          <a:xfrm>
            <a:off x="2923396" y="1351066"/>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Recap</a:t>
            </a:r>
            <a:endParaRPr lang="en-US" sz="8440" dirty="0">
              <a:solidFill>
                <a:schemeClr val="accent6"/>
              </a:solidFill>
              <a:latin typeface="Anton"/>
              <a:ea typeface="Anton"/>
              <a:cs typeface="Anton"/>
              <a:sym typeface="Anton"/>
            </a:endParaRPr>
          </a:p>
        </p:txBody>
      </p:sp>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sp>
        <p:nvSpPr>
          <p:cNvPr id="53" name="Freeform 35"/>
          <p:cNvSpPr/>
          <p:nvPr/>
        </p:nvSpPr>
        <p:spPr>
          <a:xfrm>
            <a:off x="1551213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4">
              <a:alphaModFix amt="52000"/>
              <a:extLst>
                <a:ext uri="{96DAC541-7B7A-43D3-8B79-37D633B846F1}">
                  <asvg:svgBlip xmlns:asvg="http://schemas.microsoft.com/office/drawing/2016/SVG/main" r:embed="rId5"/>
                </a:ext>
              </a:extLst>
            </a:blip>
            <a:stretch>
              <a:fillRect/>
            </a:stretch>
          </a:blipFill>
        </p:spPr>
      </p:sp>
      <p:sp>
        <p:nvSpPr>
          <p:cNvPr id="72" name="Freeform 35"/>
          <p:cNvSpPr/>
          <p:nvPr/>
        </p:nvSpPr>
        <p:spPr>
          <a:xfrm>
            <a:off x="14963752" y="2929159"/>
            <a:ext cx="1217173" cy="1333556"/>
          </a:xfrm>
          <a:custGeom>
            <a:avLst/>
            <a:gdLst/>
            <a:ahLst/>
            <a:cxnLst/>
            <a:rect l="l" t="t" r="r" b="b"/>
            <a:pathLst>
              <a:path w="1217173" h="1333556">
                <a:moveTo>
                  <a:pt x="0" y="0"/>
                </a:moveTo>
                <a:lnTo>
                  <a:pt x="1217173" y="0"/>
                </a:lnTo>
                <a:lnTo>
                  <a:pt x="1217173" y="1333556"/>
                </a:lnTo>
                <a:lnTo>
                  <a:pt x="0" y="13335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81" name="Picture 80" descr="MicrosoftTeams-image 3"/>
          <p:cNvPicPr>
            <a:picLocks noChangeAspect="1"/>
          </p:cNvPicPr>
          <p:nvPr/>
        </p:nvPicPr>
        <p:blipFill>
          <a:blip r:embed="rId6"/>
          <a:stretch>
            <a:fillRect/>
          </a:stretch>
        </p:blipFill>
        <p:spPr>
          <a:xfrm>
            <a:off x="16189476" y="382830"/>
            <a:ext cx="1745822" cy="968236"/>
          </a:xfrm>
          <a:prstGeom prst="rect">
            <a:avLst/>
          </a:prstGeom>
        </p:spPr>
      </p:pic>
      <p:sp>
        <p:nvSpPr>
          <p:cNvPr id="2" name="TextBox 1">
            <a:extLst>
              <a:ext uri="{FF2B5EF4-FFF2-40B4-BE49-F238E27FC236}">
                <a16:creationId xmlns:a16="http://schemas.microsoft.com/office/drawing/2014/main" id="{EA84D895-28C7-FADA-9A27-EE7C3D6DAF58}"/>
              </a:ext>
            </a:extLst>
          </p:cNvPr>
          <p:cNvSpPr txBox="1"/>
          <p:nvPr/>
        </p:nvSpPr>
        <p:spPr>
          <a:xfrm>
            <a:off x="3693567" y="3848100"/>
            <a:ext cx="5558958" cy="3571234"/>
          </a:xfrm>
          <a:prstGeom prst="rect">
            <a:avLst/>
          </a:prstGeom>
          <a:noFill/>
        </p:spPr>
        <p:txBody>
          <a:bodyPr wrap="none" rtlCol="0">
            <a:spAutoFit/>
          </a:bodyPr>
          <a:lstStyle/>
          <a:p>
            <a:pPr marL="285750" indent="-285750">
              <a:lnSpc>
                <a:spcPct val="250000"/>
              </a:lnSpc>
              <a:buFont typeface="Arial" panose="020B0604020202020204" pitchFamily="34" charset="0"/>
              <a:buChar char="•"/>
            </a:pPr>
            <a:r>
              <a:rPr lang="en-US" sz="3200" dirty="0">
                <a:latin typeface="Cambria" panose="02040503050406030204" pitchFamily="18" charset="0"/>
                <a:ea typeface="Cambria" panose="02040503050406030204" pitchFamily="18" charset="0"/>
              </a:rPr>
              <a:t>Matplot library</a:t>
            </a:r>
          </a:p>
          <a:p>
            <a:pPr marL="285750" indent="-285750">
              <a:lnSpc>
                <a:spcPct val="250000"/>
              </a:lnSpc>
              <a:buFont typeface="Arial" panose="020B0604020202020204" pitchFamily="34" charset="0"/>
              <a:buChar char="•"/>
            </a:pPr>
            <a:r>
              <a:rPr lang="en-US" sz="3200" dirty="0">
                <a:latin typeface="Cambria" panose="02040503050406030204" pitchFamily="18" charset="0"/>
                <a:ea typeface="Cambria" panose="02040503050406030204" pitchFamily="18" charset="0"/>
              </a:rPr>
              <a:t>Functions with parameters</a:t>
            </a:r>
          </a:p>
          <a:p>
            <a:pPr marL="285750" indent="-285750">
              <a:lnSpc>
                <a:spcPct val="250000"/>
              </a:lnSpc>
              <a:buFont typeface="Arial" panose="020B0604020202020204" pitchFamily="34" charset="0"/>
              <a:buChar char="•"/>
            </a:pPr>
            <a:r>
              <a:rPr lang="en-US" sz="3200" dirty="0">
                <a:latin typeface="Cambria" panose="02040503050406030204" pitchFamily="18" charset="0"/>
                <a:ea typeface="Cambria" panose="02040503050406030204" pitchFamily="18" charset="0"/>
              </a:rPr>
              <a:t>Bar graph and Pie chart plots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17523" y="2788979"/>
            <a:ext cx="1636462" cy="1754476"/>
          </a:xfrm>
          <a:prstGeom prst="rect">
            <a:avLst/>
          </a:prstGeom>
        </p:spPr>
        <p:txBody>
          <a:bodyPr lIns="50800" tIns="50800" rIns="50800" bIns="50800" rtlCol="0" anchor="ctr"/>
          <a:lstStyle/>
          <a:p>
            <a:pPr algn="ctr">
              <a:lnSpc>
                <a:spcPts val="3360"/>
              </a:lnSpc>
            </a:pPr>
            <a:endParaRPr dirty="0"/>
          </a:p>
        </p:txBody>
      </p:sp>
      <p:sp>
        <p:nvSpPr>
          <p:cNvPr id="35" name="Freeform 35"/>
          <p:cNvSpPr/>
          <p:nvPr/>
        </p:nvSpPr>
        <p:spPr>
          <a:xfrm>
            <a:off x="1427167" y="2929159"/>
            <a:ext cx="1217173" cy="1333556"/>
          </a:xfrm>
          <a:custGeom>
            <a:avLst/>
            <a:gdLst/>
            <a:ahLst/>
            <a:cxnLst/>
            <a:rect l="l" t="t" r="r" b="b"/>
            <a:pathLst>
              <a:path w="1217173" h="1333556">
                <a:moveTo>
                  <a:pt x="0" y="0"/>
                </a:moveTo>
                <a:lnTo>
                  <a:pt x="1217173" y="0"/>
                </a:lnTo>
                <a:lnTo>
                  <a:pt x="1217173" y="1333556"/>
                </a:lnTo>
                <a:lnTo>
                  <a:pt x="0" y="13335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8" name="TextBox 38"/>
          <p:cNvSpPr txBox="1"/>
          <p:nvPr/>
        </p:nvSpPr>
        <p:spPr>
          <a:xfrm>
            <a:off x="3266996" y="1026948"/>
            <a:ext cx="11970945" cy="1295226"/>
          </a:xfrm>
          <a:prstGeom prst="rect">
            <a:avLst/>
          </a:prstGeom>
        </p:spPr>
        <p:txBody>
          <a:bodyPr lIns="0" tIns="0" rIns="0" bIns="0" rtlCol="0" anchor="t">
            <a:spAutoFit/>
          </a:bodyPr>
          <a:lstStyle/>
          <a:p>
            <a:pPr algn="ctr">
              <a:lnSpc>
                <a:spcPts val="10130"/>
              </a:lnSpc>
            </a:pPr>
            <a:r>
              <a:rPr lang="en-US" sz="8440" dirty="0">
                <a:latin typeface="Anton"/>
                <a:ea typeface="Anton"/>
                <a:cs typeface="Anton"/>
                <a:sym typeface="Anton"/>
              </a:rPr>
              <a:t>Learning Outcomes</a:t>
            </a:r>
          </a:p>
        </p:txBody>
      </p:sp>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5">
              <a:alphaModFix amt="52000"/>
              <a:extLst>
                <a:ext uri="{96DAC541-7B7A-43D3-8B79-37D633B846F1}">
                  <asvg:svgBlip xmlns:asvg="http://schemas.microsoft.com/office/drawing/2016/SVG/main" r:embed="rId6"/>
                </a:ext>
              </a:extLst>
            </a:blip>
            <a:stretch>
              <a:fillRect/>
            </a:stretch>
          </a:blipFill>
        </p:spPr>
      </p:sp>
      <p:sp>
        <p:nvSpPr>
          <p:cNvPr id="53" name="Freeform 35"/>
          <p:cNvSpPr/>
          <p:nvPr/>
        </p:nvSpPr>
        <p:spPr>
          <a:xfrm>
            <a:off x="1551213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5">
              <a:alphaModFix amt="52000"/>
              <a:extLst>
                <a:ext uri="{96DAC541-7B7A-43D3-8B79-37D633B846F1}">
                  <asvg:svgBlip xmlns:asvg="http://schemas.microsoft.com/office/drawing/2016/SVG/main" r:embed="rId6"/>
                </a:ext>
              </a:extLst>
            </a:blip>
            <a:stretch>
              <a:fillRect/>
            </a:stretch>
          </a:blipFill>
        </p:spPr>
      </p:sp>
      <p:sp>
        <p:nvSpPr>
          <p:cNvPr id="72" name="Freeform 35"/>
          <p:cNvSpPr/>
          <p:nvPr/>
        </p:nvSpPr>
        <p:spPr>
          <a:xfrm>
            <a:off x="14963752" y="2929159"/>
            <a:ext cx="1217173" cy="1333556"/>
          </a:xfrm>
          <a:custGeom>
            <a:avLst/>
            <a:gdLst/>
            <a:ahLst/>
            <a:cxnLst/>
            <a:rect l="l" t="t" r="r" b="b"/>
            <a:pathLst>
              <a:path w="1217173" h="1333556">
                <a:moveTo>
                  <a:pt x="0" y="0"/>
                </a:moveTo>
                <a:lnTo>
                  <a:pt x="1217173" y="0"/>
                </a:lnTo>
                <a:lnTo>
                  <a:pt x="1217173" y="1333556"/>
                </a:lnTo>
                <a:lnTo>
                  <a:pt x="0" y="13335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81" name="Picture 80" descr="MicrosoftTeams-image 3"/>
          <p:cNvPicPr>
            <a:picLocks noChangeAspect="1"/>
          </p:cNvPicPr>
          <p:nvPr/>
        </p:nvPicPr>
        <p:blipFill>
          <a:blip r:embed="rId7"/>
          <a:stretch>
            <a:fillRect/>
          </a:stretch>
        </p:blipFill>
        <p:spPr>
          <a:xfrm>
            <a:off x="16189476" y="382830"/>
            <a:ext cx="1745822" cy="968236"/>
          </a:xfrm>
          <a:prstGeom prst="rect">
            <a:avLst/>
          </a:prstGeom>
        </p:spPr>
      </p:pic>
      <p:sp>
        <p:nvSpPr>
          <p:cNvPr id="8" name="TextBox 7">
            <a:extLst>
              <a:ext uri="{FF2B5EF4-FFF2-40B4-BE49-F238E27FC236}">
                <a16:creationId xmlns:a16="http://schemas.microsoft.com/office/drawing/2014/main" id="{B6D696F5-87D0-1384-945A-37B044BA00BC}"/>
              </a:ext>
            </a:extLst>
          </p:cNvPr>
          <p:cNvSpPr txBox="1"/>
          <p:nvPr/>
        </p:nvSpPr>
        <p:spPr>
          <a:xfrm>
            <a:off x="2367759" y="2929159"/>
            <a:ext cx="12484901" cy="5990935"/>
          </a:xfrm>
          <a:prstGeom prst="rect">
            <a:avLst/>
          </a:prstGeom>
          <a:noFill/>
        </p:spPr>
        <p:txBody>
          <a:bodyPr wrap="square">
            <a:spAutoFit/>
          </a:bodyPr>
          <a:lstStyle/>
          <a:p>
            <a:pPr marL="457200"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
              <a:tabLst/>
              <a:defRPr/>
            </a:pPr>
            <a:r>
              <a:rPr lang="en-US" sz="2800" dirty="0">
                <a:solidFill>
                  <a:prstClr val="black"/>
                </a:solidFill>
                <a:latin typeface="Cambria" panose="02040503050406030204" pitchFamily="18" charset="0"/>
                <a:ea typeface="Cambria" panose="02040503050406030204" pitchFamily="18" charset="0"/>
                <a:cs typeface="Arimo" panose="020B0604020202020204" charset="0"/>
              </a:rPr>
              <a:t>Perform i</a:t>
            </a: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Arimo" panose="020B0604020202020204" charset="0"/>
              </a:rPr>
              <a:t>nstallation of Python</a:t>
            </a:r>
            <a:r>
              <a:rPr lang="en-US" sz="2800" dirty="0">
                <a:solidFill>
                  <a:prstClr val="black"/>
                </a:solidFill>
                <a:latin typeface="Cambria" panose="02040503050406030204" pitchFamily="18" charset="0"/>
                <a:ea typeface="Cambria" panose="02040503050406030204" pitchFamily="18" charset="0"/>
                <a:cs typeface="Arimo" panose="020B0604020202020204" charset="0"/>
              </a:rPr>
              <a:t> and Visual Studio Code.</a:t>
            </a:r>
            <a:endPar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Arimo" panose="020B0604020202020204" charset="0"/>
            </a:endParaRPr>
          </a:p>
          <a:p>
            <a:pPr marL="457200" marR="0" lvl="0" indent="-457200" algn="l" defTabSz="914400" rtl="0" eaLnBrk="1" fontAlgn="auto" latinLnBrk="0" hangingPunct="1">
              <a:lnSpc>
                <a:spcPct val="2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Arimo" panose="020B0604020202020204" charset="0"/>
              </a:rPr>
              <a:t>Learn to navigate through the IDE</a:t>
            </a:r>
          </a:p>
          <a:p>
            <a:pPr marL="457200" lvl="0" indent="-457200">
              <a:lnSpc>
                <a:spcPct val="200000"/>
              </a:lnSpc>
              <a:buFont typeface="Wingdings" panose="05000000000000000000" pitchFamily="2" charset="2"/>
              <a:buChar char="§"/>
              <a:defRPr/>
            </a:pPr>
            <a:r>
              <a:rPr lang="en-US" sz="2800" dirty="0">
                <a:latin typeface="Cambria" panose="02040503050406030204" pitchFamily="18" charset="0"/>
                <a:ea typeface="Cambria" panose="02040503050406030204" pitchFamily="18" charset="0"/>
              </a:rPr>
              <a:t>Understand GUI Basics using Tkinter</a:t>
            </a:r>
          </a:p>
          <a:p>
            <a:pPr marL="457200" lvl="0" indent="-457200">
              <a:lnSpc>
                <a:spcPct val="200000"/>
              </a:lnSpc>
              <a:buFont typeface="Wingdings" panose="05000000000000000000" pitchFamily="2" charset="2"/>
              <a:buChar char="§"/>
              <a:defRPr/>
            </a:pPr>
            <a:r>
              <a:rPr lang="en-US" sz="2800" dirty="0">
                <a:latin typeface="Cambria" panose="02040503050406030204" pitchFamily="18" charset="0"/>
                <a:ea typeface="Cambria" panose="02040503050406030204" pitchFamily="18" charset="0"/>
              </a:rPr>
              <a:t>Understand how to handle button clicks and link user actions to specific functions in the app</a:t>
            </a:r>
          </a:p>
          <a:p>
            <a:pPr marL="457200" lvl="0" indent="-457200">
              <a:lnSpc>
                <a:spcPct val="200000"/>
              </a:lnSpc>
              <a:buFont typeface="Wingdings" panose="05000000000000000000" pitchFamily="2" charset="2"/>
              <a:buChar char="§"/>
              <a:defRPr/>
            </a:pPr>
            <a:r>
              <a:rPr lang="en-US" sz="2800" dirty="0">
                <a:latin typeface="Cambria" panose="02040503050406030204" pitchFamily="18" charset="0"/>
                <a:ea typeface="Cambria" panose="02040503050406030204" pitchFamily="18" charset="0"/>
              </a:rPr>
              <a:t>Design a Basic GUI Layout</a:t>
            </a:r>
          </a:p>
          <a:p>
            <a:pPr marL="457200" lvl="0" indent="-457200">
              <a:lnSpc>
                <a:spcPct val="200000"/>
              </a:lnSpc>
              <a:buFont typeface="Wingdings" panose="05000000000000000000" pitchFamily="2" charset="2"/>
              <a:buChar char="§"/>
              <a:defRPr/>
            </a:pPr>
            <a:r>
              <a:rPr lang="en-US" sz="2800" dirty="0">
                <a:latin typeface="Cambria" panose="02040503050406030204" pitchFamily="18" charset="0"/>
                <a:ea typeface="Cambria" panose="02040503050406030204" pitchFamily="18" charset="0"/>
              </a:rPr>
              <a:t>Learn to run the Tkinter app and troubleshoot basic errors.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anim calcmode="lin" valueType="num">
                                      <p:cBhvr>
                                        <p:cTn id="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500"/>
                                        <p:tgtEl>
                                          <p:spTgt spid="8">
                                            <p:txEl>
                                              <p:pRg st="1" end="1"/>
                                            </p:txEl>
                                          </p:spTgt>
                                        </p:tgtEl>
                                      </p:cBhvr>
                                    </p:animEffect>
                                    <p:anim calcmode="lin" valueType="num">
                                      <p:cBhvr>
                                        <p:cTn id="15"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anim calcmode="lin" valueType="num">
                                      <p:cBhvr>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anim calcmode="lin" valueType="num">
                                      <p:cBhvr>
                                        <p:cTn id="2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fade">
                                      <p:cBhvr>
                                        <p:cTn id="35" dur="500"/>
                                        <p:tgtEl>
                                          <p:spTgt spid="8">
                                            <p:txEl>
                                              <p:pRg st="3" end="3"/>
                                            </p:txEl>
                                          </p:spTgt>
                                        </p:tgtEl>
                                      </p:cBhvr>
                                    </p:animEffect>
                                    <p:anim calcmode="lin" valueType="num">
                                      <p:cBhvr>
                                        <p:cTn id="36"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8"/>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PROBLEM STATEMENT</a:t>
            </a:r>
            <a:endParaRPr lang="en-US" sz="8440" dirty="0">
              <a:solidFill>
                <a:schemeClr val="accent6"/>
              </a:solidFill>
              <a:latin typeface="Anton"/>
              <a:ea typeface="Anton"/>
              <a:cs typeface="Anton"/>
              <a:sym typeface="Anton"/>
            </a:endParaRPr>
          </a:p>
        </p:txBody>
      </p:sp>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p:cNvPicPr>
            <a:picLocks noChangeAspect="1"/>
          </p:cNvPicPr>
          <p:nvPr/>
        </p:nvPicPr>
        <p:blipFill>
          <a:blip r:embed="rId5"/>
          <a:stretch>
            <a:fillRect/>
          </a:stretch>
        </p:blipFill>
        <p:spPr>
          <a:xfrm>
            <a:off x="16189476" y="382830"/>
            <a:ext cx="1745822" cy="968236"/>
          </a:xfrm>
          <a:prstGeom prst="rect">
            <a:avLst/>
          </a:prstGeom>
        </p:spPr>
      </p:pic>
      <p:sp>
        <p:nvSpPr>
          <p:cNvPr id="2" name="Content Placeholder 4">
            <a:extLst>
              <a:ext uri="{FF2B5EF4-FFF2-40B4-BE49-F238E27FC236}">
                <a16:creationId xmlns:a16="http://schemas.microsoft.com/office/drawing/2014/main" id="{A6B64C88-C894-0B79-BE3A-9104C76BDB72}"/>
              </a:ext>
            </a:extLst>
          </p:cNvPr>
          <p:cNvSpPr txBox="1">
            <a:spLocks/>
          </p:cNvSpPr>
          <p:nvPr/>
        </p:nvSpPr>
        <p:spPr>
          <a:xfrm>
            <a:off x="1138989" y="2388359"/>
            <a:ext cx="10010274" cy="68796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150000"/>
              </a:lnSpc>
              <a:buNone/>
            </a:pPr>
            <a:r>
              <a:rPr lang="en-US" sz="2400" b="1" u="sng" dirty="0">
                <a:latin typeface="Cambria" panose="02040503050406030204" pitchFamily="18" charset="0"/>
                <a:ea typeface="Cambria" panose="02040503050406030204" pitchFamily="18" charset="0"/>
              </a:rPr>
              <a:t>"Personalized Greeting App for a Community Event“</a:t>
            </a:r>
          </a:p>
          <a:p>
            <a:pPr algn="just">
              <a:lnSpc>
                <a:spcPct val="150000"/>
              </a:lnSpc>
              <a:buFont typeface="Wingdings" panose="05000000000000000000" pitchFamily="2" charset="2"/>
              <a:buChar char="§"/>
            </a:pPr>
            <a:r>
              <a:rPr lang="en-US" sz="2400" dirty="0">
                <a:latin typeface="Cambria" panose="02040503050406030204" pitchFamily="18" charset="0"/>
                <a:ea typeface="Cambria" panose="02040503050406030204" pitchFamily="18" charset="0"/>
              </a:rPr>
              <a:t>You're helping organize a community event where attendees will receive a personalized greeting based on their name. To streamline this process, you decide to create a simple Python app using Tkinter.</a:t>
            </a:r>
          </a:p>
          <a:p>
            <a:pPr algn="just">
              <a:lnSpc>
                <a:spcPct val="150000"/>
              </a:lnSpc>
              <a:buFont typeface="Wingdings" panose="05000000000000000000" pitchFamily="2" charset="2"/>
              <a:buChar char="§"/>
            </a:pPr>
            <a:r>
              <a:rPr lang="en-US" sz="2400" dirty="0">
                <a:latin typeface="Cambria" panose="02040503050406030204" pitchFamily="18" charset="0"/>
                <a:ea typeface="Cambria" panose="02040503050406030204" pitchFamily="18" charset="0"/>
              </a:rPr>
              <a:t>The app should have the following:</a:t>
            </a:r>
          </a:p>
          <a:p>
            <a:pPr marL="985838" indent="-628650" algn="just">
              <a:lnSpc>
                <a:spcPct val="150000"/>
              </a:lnSpc>
              <a:buFont typeface="+mj-lt"/>
              <a:buAutoNum type="arabicPeriod"/>
            </a:pPr>
            <a:r>
              <a:rPr lang="en-US" sz="2400" dirty="0">
                <a:latin typeface="Cambria" panose="02040503050406030204" pitchFamily="18" charset="0"/>
                <a:ea typeface="Cambria" panose="02040503050406030204" pitchFamily="18" charset="0"/>
              </a:rPr>
              <a:t>A </a:t>
            </a:r>
            <a:r>
              <a:rPr lang="en-US" sz="2400" b="1" dirty="0">
                <a:latin typeface="Cambria" panose="02040503050406030204" pitchFamily="18" charset="0"/>
                <a:ea typeface="Cambria" panose="02040503050406030204" pitchFamily="18" charset="0"/>
              </a:rPr>
              <a:t>label</a:t>
            </a:r>
            <a:r>
              <a:rPr lang="en-US" sz="2400" dirty="0">
                <a:latin typeface="Cambria" panose="02040503050406030204" pitchFamily="18" charset="0"/>
                <a:ea typeface="Cambria" panose="02040503050406030204" pitchFamily="18" charset="0"/>
              </a:rPr>
              <a:t> at the top that says, "Enter your name to get a personalized greeting!"</a:t>
            </a:r>
          </a:p>
          <a:p>
            <a:pPr marL="985838" indent="-628650" algn="just">
              <a:lnSpc>
                <a:spcPct val="150000"/>
              </a:lnSpc>
              <a:buFont typeface="+mj-lt"/>
              <a:buAutoNum type="arabicPeriod"/>
            </a:pPr>
            <a:r>
              <a:rPr lang="en-US" sz="2400" dirty="0">
                <a:latin typeface="Cambria" panose="02040503050406030204" pitchFamily="18" charset="0"/>
                <a:ea typeface="Cambria" panose="02040503050406030204" pitchFamily="18" charset="0"/>
              </a:rPr>
              <a:t>A </a:t>
            </a:r>
            <a:r>
              <a:rPr lang="en-US" sz="2400" b="1" dirty="0">
                <a:latin typeface="Cambria" panose="02040503050406030204" pitchFamily="18" charset="0"/>
                <a:ea typeface="Cambria" panose="02040503050406030204" pitchFamily="18" charset="0"/>
              </a:rPr>
              <a:t>text input field</a:t>
            </a:r>
            <a:r>
              <a:rPr lang="en-US" sz="2400" dirty="0">
                <a:latin typeface="Cambria" panose="02040503050406030204" pitchFamily="18" charset="0"/>
                <a:ea typeface="Cambria" panose="02040503050406030204" pitchFamily="18" charset="0"/>
              </a:rPr>
              <a:t> where the user can type their name.</a:t>
            </a:r>
          </a:p>
          <a:p>
            <a:pPr marL="985838" indent="-628650" algn="just">
              <a:lnSpc>
                <a:spcPct val="150000"/>
              </a:lnSpc>
              <a:buFont typeface="+mj-lt"/>
              <a:buAutoNum type="arabicPeriod"/>
            </a:pPr>
            <a:r>
              <a:rPr lang="en-US" sz="2400" dirty="0">
                <a:latin typeface="Cambria" panose="02040503050406030204" pitchFamily="18" charset="0"/>
                <a:ea typeface="Cambria" panose="02040503050406030204" pitchFamily="18" charset="0"/>
              </a:rPr>
              <a:t>A </a:t>
            </a:r>
            <a:r>
              <a:rPr lang="en-US" sz="2400" b="1" dirty="0">
                <a:latin typeface="Cambria" panose="02040503050406030204" pitchFamily="18" charset="0"/>
                <a:ea typeface="Cambria" panose="02040503050406030204" pitchFamily="18" charset="0"/>
              </a:rPr>
              <a:t>button</a:t>
            </a:r>
            <a:r>
              <a:rPr lang="en-US" sz="2400" dirty="0">
                <a:latin typeface="Cambria" panose="02040503050406030204" pitchFamily="18" charset="0"/>
                <a:ea typeface="Cambria" panose="02040503050406030204" pitchFamily="18" charset="0"/>
              </a:rPr>
              <a:t> labeled "Greet Me!" that, when clicked, displays a greeting like "Hello, [Name]! Welcome to the Community Event!" in a pop-up or below the button.</a:t>
            </a:r>
          </a:p>
          <a:p>
            <a:pPr marL="0" indent="0">
              <a:lnSpc>
                <a:spcPct val="150000"/>
              </a:lnSpc>
              <a:buNone/>
            </a:pPr>
            <a:endParaRPr lang="en-US" sz="2400" dirty="0">
              <a:latin typeface="Cambria" panose="02040503050406030204" pitchFamily="18" charset="0"/>
              <a:ea typeface="Cambria" panose="02040503050406030204" pitchFamily="18" charset="0"/>
              <a:cs typeface="Arimo" panose="020B0604020202020204" charset="0"/>
            </a:endParaRPr>
          </a:p>
        </p:txBody>
      </p:sp>
      <p:pic>
        <p:nvPicPr>
          <p:cNvPr id="4" name="Picture 3">
            <a:extLst>
              <a:ext uri="{FF2B5EF4-FFF2-40B4-BE49-F238E27FC236}">
                <a16:creationId xmlns:a16="http://schemas.microsoft.com/office/drawing/2014/main" id="{4250CA5F-12A9-A146-1EA9-6D41F917E1FE}"/>
              </a:ext>
            </a:extLst>
          </p:cNvPr>
          <p:cNvPicPr>
            <a:picLocks noChangeAspect="1"/>
          </p:cNvPicPr>
          <p:nvPr/>
        </p:nvPicPr>
        <p:blipFill>
          <a:blip r:embed="rId6"/>
          <a:stretch>
            <a:fillRect/>
          </a:stretch>
        </p:blipFill>
        <p:spPr>
          <a:xfrm>
            <a:off x="11542960" y="2691090"/>
            <a:ext cx="5769107" cy="2153626"/>
          </a:xfrm>
          <a:prstGeom prst="rect">
            <a:avLst/>
          </a:prstGeom>
        </p:spPr>
      </p:pic>
      <p:pic>
        <p:nvPicPr>
          <p:cNvPr id="6" name="Picture 5">
            <a:extLst>
              <a:ext uri="{FF2B5EF4-FFF2-40B4-BE49-F238E27FC236}">
                <a16:creationId xmlns:a16="http://schemas.microsoft.com/office/drawing/2014/main" id="{49D84A83-D63F-8FDD-AD94-F4CDB2B0988B}"/>
              </a:ext>
            </a:extLst>
          </p:cNvPr>
          <p:cNvPicPr>
            <a:picLocks noChangeAspect="1"/>
          </p:cNvPicPr>
          <p:nvPr/>
        </p:nvPicPr>
        <p:blipFill>
          <a:blip r:embed="rId7"/>
          <a:stretch>
            <a:fillRect/>
          </a:stretch>
        </p:blipFill>
        <p:spPr>
          <a:xfrm>
            <a:off x="11542960" y="5432364"/>
            <a:ext cx="5769107" cy="215362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anim calcmode="lin" valueType="num">
                                      <p:cBhvr>
                                        <p:cTn id="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500"/>
                                        <p:tgtEl>
                                          <p:spTgt spid="2">
                                            <p:txEl>
                                              <p:pRg st="2" end="2"/>
                                            </p:txEl>
                                          </p:spTgt>
                                        </p:tgtEl>
                                      </p:cBhvr>
                                    </p:animEffect>
                                    <p:anim calcmode="lin" valueType="num">
                                      <p:cBhvr>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anim calcmode="lin" valueType="num">
                                      <p:cBhvr>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500"/>
                                        <p:tgtEl>
                                          <p:spTgt spid="2">
                                            <p:txEl>
                                              <p:pRg st="4" end="4"/>
                                            </p:txEl>
                                          </p:spTgt>
                                        </p:tgtEl>
                                      </p:cBhvr>
                                    </p:animEffect>
                                    <p:anim calcmode="lin" valueType="num">
                                      <p:cBhvr>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500"/>
                                        <p:tgtEl>
                                          <p:spTgt spid="2">
                                            <p:txEl>
                                              <p:pRg st="5" end="5"/>
                                            </p:txEl>
                                          </p:spTgt>
                                        </p:tgtEl>
                                      </p:cBhvr>
                                    </p:animEffect>
                                    <p:anim calcmode="lin" valueType="num">
                                      <p:cBhvr>
                                        <p:cTn id="36"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anim calcmode="lin" valueType="num">
                                      <p:cBhvr>
                                        <p:cTn id="43" dur="500" fill="hold"/>
                                        <p:tgtEl>
                                          <p:spTgt spid="4"/>
                                        </p:tgtEl>
                                        <p:attrNameLst>
                                          <p:attrName>ppt_x</p:attrName>
                                        </p:attrNameLst>
                                      </p:cBhvr>
                                      <p:tavLst>
                                        <p:tav tm="0">
                                          <p:val>
                                            <p:strVal val="#ppt_x"/>
                                          </p:val>
                                        </p:tav>
                                        <p:tav tm="100000">
                                          <p:val>
                                            <p:strVal val="#ppt_x"/>
                                          </p:val>
                                        </p:tav>
                                      </p:tavLst>
                                    </p:anim>
                                    <p:anim calcmode="lin" valueType="num">
                                      <p:cBhvr>
                                        <p:cTn id="4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500"/>
                                        <p:tgtEl>
                                          <p:spTgt spid="6"/>
                                        </p:tgtEl>
                                      </p:cBhvr>
                                    </p:animEffect>
                                    <p:anim calcmode="lin" valueType="num">
                                      <p:cBhvr>
                                        <p:cTn id="50" dur="500" fill="hold"/>
                                        <p:tgtEl>
                                          <p:spTgt spid="6"/>
                                        </p:tgtEl>
                                        <p:attrNameLst>
                                          <p:attrName>ppt_x</p:attrName>
                                        </p:attrNameLst>
                                      </p:cBhvr>
                                      <p:tavLst>
                                        <p:tav tm="0">
                                          <p:val>
                                            <p:strVal val="#ppt_x"/>
                                          </p:val>
                                        </p:tav>
                                        <p:tav tm="100000">
                                          <p:val>
                                            <p:strVal val="#ppt_x"/>
                                          </p:val>
                                        </p:tav>
                                      </p:tavLst>
                                    </p:anim>
                                    <p:anim calcmode="lin" valueType="num">
                                      <p:cBhvr>
                                        <p:cTn id="51"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8"/>
          <p:cNvSpPr txBox="1"/>
          <p:nvPr/>
        </p:nvSpPr>
        <p:spPr>
          <a:xfrm>
            <a:off x="3158527" y="703453"/>
            <a:ext cx="11970945" cy="1914370"/>
          </a:xfrm>
          <a:prstGeom prst="rect">
            <a:avLst/>
          </a:prstGeom>
        </p:spPr>
        <p:txBody>
          <a:bodyPr lIns="0" tIns="0" rIns="0" bIns="0" rtlCol="0" anchor="t">
            <a:spAutoFit/>
          </a:bodyPr>
          <a:lstStyle/>
          <a:p>
            <a:pPr algn="ctr"/>
            <a:r>
              <a:rPr lang="en-US" sz="8440" dirty="0">
                <a:solidFill>
                  <a:srgbClr val="262A41"/>
                </a:solidFill>
                <a:latin typeface="Anton"/>
                <a:ea typeface="Anton"/>
                <a:cs typeface="Anton"/>
                <a:sym typeface="Anton"/>
              </a:rPr>
              <a:t>Download Python</a:t>
            </a:r>
          </a:p>
          <a:p>
            <a:pPr algn="ctr"/>
            <a:r>
              <a:rPr lang="en-US" sz="4000" dirty="0">
                <a:solidFill>
                  <a:srgbClr val="262A41"/>
                </a:solidFill>
                <a:latin typeface="Cambria" panose="02040503050406030204" pitchFamily="18" charset="0"/>
                <a:ea typeface="Cambria" panose="02040503050406030204" pitchFamily="18" charset="0"/>
                <a:cs typeface="Anton"/>
                <a:sym typeface="Anton"/>
              </a:rPr>
              <a:t>Download installer</a:t>
            </a:r>
            <a:endParaRPr lang="en-US" sz="4000" dirty="0">
              <a:solidFill>
                <a:schemeClr val="accent6"/>
              </a:solidFill>
              <a:latin typeface="Cambria" panose="02040503050406030204" pitchFamily="18" charset="0"/>
              <a:ea typeface="Cambria" panose="02040503050406030204" pitchFamily="18" charset="0"/>
              <a:cs typeface="Anton"/>
              <a:sym typeface="Anton"/>
            </a:endParaRPr>
          </a:p>
        </p:txBody>
      </p:sp>
      <p:sp>
        <p:nvSpPr>
          <p:cNvPr id="52" name="Freeform 52"/>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p:cNvPicPr>
            <a:picLocks noChangeAspect="1"/>
          </p:cNvPicPr>
          <p:nvPr/>
        </p:nvPicPr>
        <p:blipFill>
          <a:blip r:embed="rId5"/>
          <a:stretch>
            <a:fillRect/>
          </a:stretch>
        </p:blipFill>
        <p:spPr>
          <a:xfrm>
            <a:off x="16189476" y="382830"/>
            <a:ext cx="1745822" cy="968236"/>
          </a:xfrm>
          <a:prstGeom prst="rect">
            <a:avLst/>
          </a:prstGeom>
        </p:spPr>
      </p:pic>
      <p:sp>
        <p:nvSpPr>
          <p:cNvPr id="2" name="Text Box 4">
            <a:extLst>
              <a:ext uri="{FF2B5EF4-FFF2-40B4-BE49-F238E27FC236}">
                <a16:creationId xmlns:a16="http://schemas.microsoft.com/office/drawing/2014/main" id="{615D9F89-30F3-C3DD-51EB-DC4ADB248589}"/>
              </a:ext>
            </a:extLst>
          </p:cNvPr>
          <p:cNvSpPr txBox="1"/>
          <p:nvPr/>
        </p:nvSpPr>
        <p:spPr>
          <a:xfrm>
            <a:off x="1564666" y="4276650"/>
            <a:ext cx="4927370" cy="5491127"/>
          </a:xfrm>
          <a:prstGeom prst="rect">
            <a:avLst/>
          </a:prstGeom>
          <a:noFill/>
          <a:ln>
            <a:solidFill>
              <a:srgbClr val="0070C0"/>
            </a:solidFill>
          </a:ln>
        </p:spPr>
        <p:txBody>
          <a:bodyPr wrap="square" rtlCol="0" anchor="t">
            <a:noAutofit/>
          </a:bodyPr>
          <a:lstStyle/>
          <a:p>
            <a:pPr marL="342900" indent="-34290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Go to the official </a:t>
            </a:r>
            <a:r>
              <a:rPr lang="en-US" sz="2800" dirty="0">
                <a:solidFill>
                  <a:srgbClr val="00B0F0"/>
                </a:solidFill>
                <a:latin typeface="Cambria" panose="02040503050406030204" pitchFamily="18" charset="0"/>
                <a:ea typeface="Cambria" panose="02040503050406030204" pitchFamily="18" charset="0"/>
                <a:cs typeface="Calibri Light" panose="020F0302020204030204" charset="0"/>
                <a:sym typeface="+mn-ea"/>
                <a:hlinkClick r:id="rId6">
                  <a:extLst>
                    <a:ext uri="{A12FA001-AC4F-418D-AE19-62706E023703}">
                      <ahyp:hlinkClr xmlns:ahyp="http://schemas.microsoft.com/office/drawing/2018/hyperlinkcolor" val="tx"/>
                    </a:ext>
                  </a:extLst>
                </a:hlinkClick>
              </a:rPr>
              <a:t>Python website.</a:t>
            </a:r>
            <a:endParaRPr lang="en-US" sz="2800" dirty="0">
              <a:solidFill>
                <a:srgbClr val="00B0F0"/>
              </a:solidFill>
              <a:latin typeface="Cambria" panose="02040503050406030204" pitchFamily="18" charset="0"/>
              <a:ea typeface="Cambria" panose="02040503050406030204" pitchFamily="18" charset="0"/>
              <a:cs typeface="Calibri Light" panose="020F0302020204030204" charset="0"/>
              <a:sym typeface="+mn-ea"/>
            </a:endParaRPr>
          </a:p>
          <a:p>
            <a:pPr marL="342900" indent="-34290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Download the latest version of Python. Ensure you choose the correct installer (32-bit or 64-bit) based on your system architecture.</a:t>
            </a:r>
          </a:p>
        </p:txBody>
      </p:sp>
      <p:sp>
        <p:nvSpPr>
          <p:cNvPr id="3" name="Text Box 4">
            <a:extLst>
              <a:ext uri="{FF2B5EF4-FFF2-40B4-BE49-F238E27FC236}">
                <a16:creationId xmlns:a16="http://schemas.microsoft.com/office/drawing/2014/main" id="{C7B10705-9E3F-3A98-5760-AFF07940F085}"/>
              </a:ext>
            </a:extLst>
          </p:cNvPr>
          <p:cNvSpPr txBox="1"/>
          <p:nvPr/>
        </p:nvSpPr>
        <p:spPr>
          <a:xfrm>
            <a:off x="12681026" y="4276650"/>
            <a:ext cx="4927370" cy="5491127"/>
          </a:xfrm>
          <a:prstGeom prst="rect">
            <a:avLst/>
          </a:prstGeom>
          <a:noFill/>
          <a:ln>
            <a:solidFill>
              <a:srgbClr val="0070C0"/>
            </a:solidFill>
          </a:ln>
        </p:spPr>
        <p:txBody>
          <a:bodyPr wrap="square" rtlCol="0" anchor="t">
            <a:noAutofit/>
          </a:bodyPr>
          <a:lstStyle/>
          <a:p>
            <a:pPr marL="342900" indent="-34290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Open Terminal.</a:t>
            </a:r>
          </a:p>
          <a:p>
            <a:pPr marL="342900" indent="-34290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Run </a:t>
            </a:r>
            <a:r>
              <a:rPr lang="en-US" sz="2800" b="1" dirty="0">
                <a:latin typeface="Cambria" panose="02040503050406030204" pitchFamily="18" charset="0"/>
                <a:ea typeface="Cambria" panose="02040503050406030204" pitchFamily="18" charset="0"/>
                <a:cs typeface="Calibri Light" panose="020F0302020204030204" charset="0"/>
                <a:sym typeface="+mn-ea"/>
              </a:rPr>
              <a:t>sudo apt update </a:t>
            </a:r>
            <a:r>
              <a:rPr lang="en-US" sz="2800" dirty="0">
                <a:latin typeface="Cambria" panose="02040503050406030204" pitchFamily="18" charset="0"/>
                <a:ea typeface="Cambria" panose="02040503050406030204" pitchFamily="18" charset="0"/>
                <a:cs typeface="Calibri Light" panose="020F0302020204030204" charset="0"/>
                <a:sym typeface="+mn-ea"/>
              </a:rPr>
              <a:t>to update the package list.</a:t>
            </a:r>
          </a:p>
        </p:txBody>
      </p:sp>
      <p:sp>
        <p:nvSpPr>
          <p:cNvPr id="4" name="Text Box 4">
            <a:extLst>
              <a:ext uri="{FF2B5EF4-FFF2-40B4-BE49-F238E27FC236}">
                <a16:creationId xmlns:a16="http://schemas.microsoft.com/office/drawing/2014/main" id="{0FC7948D-C618-8862-29EC-DCBDE60443FA}"/>
              </a:ext>
            </a:extLst>
          </p:cNvPr>
          <p:cNvSpPr txBox="1"/>
          <p:nvPr/>
        </p:nvSpPr>
        <p:spPr>
          <a:xfrm>
            <a:off x="7122846" y="4276650"/>
            <a:ext cx="4927370" cy="5491127"/>
          </a:xfrm>
          <a:prstGeom prst="rect">
            <a:avLst/>
          </a:prstGeom>
          <a:noFill/>
          <a:ln>
            <a:solidFill>
              <a:srgbClr val="0070C0"/>
            </a:solidFill>
          </a:ln>
        </p:spPr>
        <p:txBody>
          <a:bodyPr wrap="square" rtlCol="0" anchor="t">
            <a:noAutofit/>
          </a:bodyPr>
          <a:lstStyle/>
          <a:p>
            <a:pPr marL="342900" indent="-34290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Go to the official </a:t>
            </a:r>
            <a:r>
              <a:rPr lang="en-US" sz="2800" dirty="0">
                <a:solidFill>
                  <a:srgbClr val="00B0F0"/>
                </a:solidFill>
                <a:latin typeface="Cambria" panose="02040503050406030204" pitchFamily="18" charset="0"/>
                <a:ea typeface="Cambria" panose="02040503050406030204" pitchFamily="18" charset="0"/>
                <a:cs typeface="Calibri Light" panose="020F0302020204030204" charset="0"/>
                <a:sym typeface="+mn-ea"/>
                <a:hlinkClick r:id="rId6">
                  <a:extLst>
                    <a:ext uri="{A12FA001-AC4F-418D-AE19-62706E023703}">
                      <ahyp:hlinkClr xmlns:ahyp="http://schemas.microsoft.com/office/drawing/2018/hyperlinkcolor" val="tx"/>
                    </a:ext>
                  </a:extLst>
                </a:hlinkClick>
              </a:rPr>
              <a:t>Python website.</a:t>
            </a:r>
            <a:endParaRPr lang="en-US" sz="2800" dirty="0">
              <a:solidFill>
                <a:srgbClr val="00B0F0"/>
              </a:solidFill>
              <a:latin typeface="Cambria" panose="02040503050406030204" pitchFamily="18" charset="0"/>
              <a:ea typeface="Cambria" panose="02040503050406030204" pitchFamily="18" charset="0"/>
              <a:cs typeface="Calibri Light" panose="020F0302020204030204" charset="0"/>
              <a:sym typeface="+mn-ea"/>
            </a:endParaRPr>
          </a:p>
          <a:p>
            <a:pPr marL="342900" indent="-34290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Download the latest version of Python for macOS.</a:t>
            </a:r>
          </a:p>
        </p:txBody>
      </p:sp>
      <p:pic>
        <p:nvPicPr>
          <p:cNvPr id="5" name="Picture 4">
            <a:extLst>
              <a:ext uri="{FF2B5EF4-FFF2-40B4-BE49-F238E27FC236}">
                <a16:creationId xmlns:a16="http://schemas.microsoft.com/office/drawing/2014/main" id="{DB88B0FD-C8F8-3835-1F67-4F90B95956FD}"/>
              </a:ext>
            </a:extLst>
          </p:cNvPr>
          <p:cNvPicPr>
            <a:picLocks noChangeAspect="1"/>
          </p:cNvPicPr>
          <p:nvPr/>
        </p:nvPicPr>
        <p:blipFill rotWithShape="1">
          <a:blip r:embed="rId7"/>
          <a:srcRect l="2774" t="24255" r="68696" b="24378"/>
          <a:stretch/>
        </p:blipFill>
        <p:spPr>
          <a:xfrm>
            <a:off x="14542653" y="2847244"/>
            <a:ext cx="1204116" cy="1138189"/>
          </a:xfrm>
          <a:prstGeom prst="ellipse">
            <a:avLst/>
          </a:prstGeom>
        </p:spPr>
      </p:pic>
      <p:pic>
        <p:nvPicPr>
          <p:cNvPr id="6" name="Picture 5">
            <a:extLst>
              <a:ext uri="{FF2B5EF4-FFF2-40B4-BE49-F238E27FC236}">
                <a16:creationId xmlns:a16="http://schemas.microsoft.com/office/drawing/2014/main" id="{18D02D7A-D340-5EE8-10AB-18D99601572B}"/>
              </a:ext>
            </a:extLst>
          </p:cNvPr>
          <p:cNvPicPr>
            <a:picLocks noChangeAspect="1"/>
          </p:cNvPicPr>
          <p:nvPr/>
        </p:nvPicPr>
        <p:blipFill rotWithShape="1">
          <a:blip r:embed="rId7"/>
          <a:srcRect l="25497" t="2996" r="31276" b="19830"/>
          <a:stretch/>
        </p:blipFill>
        <p:spPr>
          <a:xfrm>
            <a:off x="9053713" y="2986599"/>
            <a:ext cx="1065636" cy="998834"/>
          </a:xfrm>
          <a:prstGeom prst="ellipse">
            <a:avLst/>
          </a:prstGeom>
        </p:spPr>
      </p:pic>
      <p:pic>
        <p:nvPicPr>
          <p:cNvPr id="7" name="Picture 6">
            <a:extLst>
              <a:ext uri="{FF2B5EF4-FFF2-40B4-BE49-F238E27FC236}">
                <a16:creationId xmlns:a16="http://schemas.microsoft.com/office/drawing/2014/main" id="{8CBD5D8A-AD45-2A55-4A5C-8AC823E6F790}"/>
              </a:ext>
            </a:extLst>
          </p:cNvPr>
          <p:cNvPicPr>
            <a:picLocks noChangeAspect="1"/>
          </p:cNvPicPr>
          <p:nvPr/>
        </p:nvPicPr>
        <p:blipFill rotWithShape="1">
          <a:blip r:embed="rId7"/>
          <a:srcRect l="66981" t="17534" r="3519" b="22451"/>
          <a:stretch/>
        </p:blipFill>
        <p:spPr>
          <a:xfrm>
            <a:off x="3503021" y="2847244"/>
            <a:ext cx="1065636" cy="1138189"/>
          </a:xfrm>
          <a:prstGeom prst="ellipse">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5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anim calcmode="lin" valueType="num">
                                      <p:cBhvr>
                                        <p:cTn id="37" dur="500" fill="hold"/>
                                        <p:tgtEl>
                                          <p:spTgt spid="3"/>
                                        </p:tgtEl>
                                        <p:attrNameLst>
                                          <p:attrName>ppt_x</p:attrName>
                                        </p:attrNameLst>
                                      </p:cBhvr>
                                      <p:tavLst>
                                        <p:tav tm="0">
                                          <p:val>
                                            <p:strVal val="#ppt_x"/>
                                          </p:val>
                                        </p:tav>
                                        <p:tav tm="100000">
                                          <p:val>
                                            <p:strVal val="#ppt_x"/>
                                          </p:val>
                                        </p:tav>
                                      </p:tavLst>
                                    </p:anim>
                                    <p:anim calcmode="lin" valueType="num">
                                      <p:cBhvr>
                                        <p:cTn id="3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B0C09-2196-0549-72B6-459E0ABF602B}"/>
            </a:ext>
          </a:extLst>
        </p:cNvPr>
        <p:cNvGrpSpPr/>
        <p:nvPr/>
      </p:nvGrpSpPr>
      <p:grpSpPr>
        <a:xfrm>
          <a:off x="0" y="0"/>
          <a:ext cx="0" cy="0"/>
          <a:chOff x="0" y="0"/>
          <a:chExt cx="0" cy="0"/>
        </a:xfrm>
      </p:grpSpPr>
      <p:sp>
        <p:nvSpPr>
          <p:cNvPr id="52" name="Freeform 52">
            <a:extLst>
              <a:ext uri="{FF2B5EF4-FFF2-40B4-BE49-F238E27FC236}">
                <a16:creationId xmlns:a16="http://schemas.microsoft.com/office/drawing/2014/main" id="{8A33C40E-55B1-53BA-850A-BBB8B40E1650}"/>
              </a:ext>
            </a:extLst>
          </p:cNvPr>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a:extLst>
              <a:ext uri="{FF2B5EF4-FFF2-40B4-BE49-F238E27FC236}">
                <a16:creationId xmlns:a16="http://schemas.microsoft.com/office/drawing/2014/main" id="{ED7CEA7F-1B65-98FA-4D19-17AA7494F2BA}"/>
              </a:ext>
            </a:extLst>
          </p:cNvPr>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a:extLst>
              <a:ext uri="{FF2B5EF4-FFF2-40B4-BE49-F238E27FC236}">
                <a16:creationId xmlns:a16="http://schemas.microsoft.com/office/drawing/2014/main" id="{1BE9FD3F-81E8-E7D3-5ADF-74FE486160B5}"/>
              </a:ext>
            </a:extLst>
          </p:cNvPr>
          <p:cNvPicPr>
            <a:picLocks noChangeAspect="1"/>
          </p:cNvPicPr>
          <p:nvPr/>
        </p:nvPicPr>
        <p:blipFill>
          <a:blip r:embed="rId5"/>
          <a:stretch>
            <a:fillRect/>
          </a:stretch>
        </p:blipFill>
        <p:spPr>
          <a:xfrm>
            <a:off x="16189476" y="382830"/>
            <a:ext cx="1745822" cy="968236"/>
          </a:xfrm>
          <a:prstGeom prst="rect">
            <a:avLst/>
          </a:prstGeom>
        </p:spPr>
      </p:pic>
      <p:sp>
        <p:nvSpPr>
          <p:cNvPr id="2" name="Text Box 4">
            <a:extLst>
              <a:ext uri="{FF2B5EF4-FFF2-40B4-BE49-F238E27FC236}">
                <a16:creationId xmlns:a16="http://schemas.microsoft.com/office/drawing/2014/main" id="{E43A1CA7-BFBA-FF63-E190-21B368EADFA5}"/>
              </a:ext>
            </a:extLst>
          </p:cNvPr>
          <p:cNvSpPr txBox="1"/>
          <p:nvPr/>
        </p:nvSpPr>
        <p:spPr>
          <a:xfrm>
            <a:off x="1138335" y="3848100"/>
            <a:ext cx="5617027" cy="5967704"/>
          </a:xfrm>
          <a:prstGeom prst="rect">
            <a:avLst/>
          </a:prstGeom>
          <a:noFill/>
          <a:ln>
            <a:solidFill>
              <a:srgbClr val="0070C0"/>
            </a:solidFill>
          </a:ln>
        </p:spPr>
        <p:txBody>
          <a:bodyPr wrap="square" rtlCol="0" anchor="t">
            <a:noAutofit/>
          </a:bodyPr>
          <a:lstStyle>
            <a:defPPr marR="0" lvl="0" algn="l" rtl="0">
              <a:lnSpc>
                <a:spcPct val="100000"/>
              </a:lnSpc>
              <a:spcBef>
                <a:spcPts val="0"/>
              </a:spcBef>
              <a:spcAft>
                <a:spcPts val="0"/>
              </a:spcAft>
            </a:defPPr>
            <a:lvl1pPr marL="342900" indent="-342900" algn="just">
              <a:buFont typeface="Arial" panose="020B0604020202020204" pitchFamily="34" charset="0"/>
              <a:buChar char="•"/>
              <a:defRPr sz="2000">
                <a:latin typeface="Calibri Light" panose="020F0302020204030204" charset="0"/>
                <a:cs typeface="Calibri Light" panose="020F0302020204030204" charset="0"/>
              </a:defRPr>
            </a:lvl1pPr>
          </a:lstStyle>
          <a:p>
            <a:pPr algn="l">
              <a:lnSpc>
                <a:spcPct val="150000"/>
              </a:lnSpc>
            </a:pPr>
            <a:r>
              <a:rPr lang="en-US" sz="2800" dirty="0">
                <a:latin typeface="Cambria" panose="02040503050406030204" pitchFamily="18" charset="0"/>
                <a:ea typeface="Cambria" panose="02040503050406030204" pitchFamily="18" charset="0"/>
                <a:sym typeface="+mn-ea"/>
              </a:rPr>
              <a:t>Locate and run the downloaded installer file .</a:t>
            </a:r>
          </a:p>
          <a:p>
            <a:pPr algn="l">
              <a:lnSpc>
                <a:spcPct val="150000"/>
              </a:lnSpc>
            </a:pPr>
            <a:r>
              <a:rPr lang="en-US" sz="2800" dirty="0">
                <a:latin typeface="Cambria" panose="02040503050406030204" pitchFamily="18" charset="0"/>
                <a:ea typeface="Cambria" panose="02040503050406030204" pitchFamily="18" charset="0"/>
                <a:sym typeface="+mn-ea"/>
              </a:rPr>
              <a:t>Check the box that says "Add Python to PATH". This is important for running Python from the command line.</a:t>
            </a:r>
          </a:p>
          <a:p>
            <a:pPr algn="l">
              <a:lnSpc>
                <a:spcPct val="150000"/>
              </a:lnSpc>
            </a:pPr>
            <a:r>
              <a:rPr lang="en-US" sz="2800" dirty="0">
                <a:latin typeface="Cambria" panose="02040503050406030204" pitchFamily="18" charset="0"/>
                <a:ea typeface="Cambria" panose="02040503050406030204" pitchFamily="18" charset="0"/>
                <a:sym typeface="+mn-ea"/>
              </a:rPr>
              <a:t>Click "Install Now" to install Python with the default settings. </a:t>
            </a:r>
          </a:p>
        </p:txBody>
      </p:sp>
      <p:sp>
        <p:nvSpPr>
          <p:cNvPr id="3" name="Text Box 4">
            <a:extLst>
              <a:ext uri="{FF2B5EF4-FFF2-40B4-BE49-F238E27FC236}">
                <a16:creationId xmlns:a16="http://schemas.microsoft.com/office/drawing/2014/main" id="{55C46512-C36A-4890-1B0A-A43B53B766D1}"/>
              </a:ext>
            </a:extLst>
          </p:cNvPr>
          <p:cNvSpPr txBox="1"/>
          <p:nvPr/>
        </p:nvSpPr>
        <p:spPr>
          <a:xfrm>
            <a:off x="12964403" y="3848099"/>
            <a:ext cx="4329813" cy="4552353"/>
          </a:xfrm>
          <a:prstGeom prst="rect">
            <a:avLst/>
          </a:prstGeom>
          <a:noFill/>
          <a:ln>
            <a:solidFill>
              <a:srgbClr val="0070C0"/>
            </a:solidFill>
          </a:ln>
        </p:spPr>
        <p:txBody>
          <a:bodyPr wrap="square" rtlCol="0" anchor="t">
            <a:noAutofit/>
          </a:bodyPr>
          <a:lstStyle/>
          <a:p>
            <a:pPr marL="342900" indent="-342900">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Run </a:t>
            </a:r>
            <a:r>
              <a:rPr lang="en-US" sz="2800" b="1" dirty="0">
                <a:latin typeface="Cambria" panose="02040503050406030204" pitchFamily="18" charset="0"/>
                <a:ea typeface="Cambria" panose="02040503050406030204" pitchFamily="18" charset="0"/>
                <a:cs typeface="Calibri Light" panose="020F0302020204030204" charset="0"/>
                <a:sym typeface="+mn-ea"/>
              </a:rPr>
              <a:t>sudo apt install python3</a:t>
            </a:r>
            <a:r>
              <a:rPr lang="en-US" sz="2800" dirty="0">
                <a:latin typeface="Cambria" panose="02040503050406030204" pitchFamily="18" charset="0"/>
                <a:ea typeface="Cambria" panose="02040503050406030204" pitchFamily="18" charset="0"/>
                <a:cs typeface="Calibri Light" panose="020F0302020204030204" charset="0"/>
                <a:sym typeface="+mn-ea"/>
              </a:rPr>
              <a:t> to install Python 3.</a:t>
            </a:r>
          </a:p>
          <a:p>
            <a:pPr marL="342900" indent="-342900">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Run </a:t>
            </a:r>
            <a:r>
              <a:rPr lang="en-US" sz="2800" b="1" dirty="0">
                <a:latin typeface="Cambria" panose="02040503050406030204" pitchFamily="18" charset="0"/>
                <a:ea typeface="Cambria" panose="02040503050406030204" pitchFamily="18" charset="0"/>
                <a:cs typeface="Calibri Light" panose="020F0302020204030204" charset="0"/>
                <a:sym typeface="+mn-ea"/>
              </a:rPr>
              <a:t>sudo apt install python3-pip</a:t>
            </a:r>
            <a:r>
              <a:rPr lang="en-US" sz="2800" dirty="0">
                <a:latin typeface="Cambria" panose="02040503050406030204" pitchFamily="18" charset="0"/>
                <a:ea typeface="Cambria" panose="02040503050406030204" pitchFamily="18" charset="0"/>
                <a:cs typeface="Calibri Light" panose="020F0302020204030204" charset="0"/>
                <a:sym typeface="+mn-ea"/>
              </a:rPr>
              <a:t> to install pip for Python 3.</a:t>
            </a:r>
          </a:p>
        </p:txBody>
      </p:sp>
      <p:sp>
        <p:nvSpPr>
          <p:cNvPr id="4" name="Text Box 4">
            <a:extLst>
              <a:ext uri="{FF2B5EF4-FFF2-40B4-BE49-F238E27FC236}">
                <a16:creationId xmlns:a16="http://schemas.microsoft.com/office/drawing/2014/main" id="{2985E428-8F67-B726-F0DE-BE7C5AB817AD}"/>
              </a:ext>
            </a:extLst>
          </p:cNvPr>
          <p:cNvSpPr txBox="1"/>
          <p:nvPr/>
        </p:nvSpPr>
        <p:spPr>
          <a:xfrm>
            <a:off x="7694976" y="3848100"/>
            <a:ext cx="4329813" cy="4552352"/>
          </a:xfrm>
          <a:prstGeom prst="rect">
            <a:avLst/>
          </a:prstGeom>
          <a:noFill/>
          <a:ln>
            <a:solidFill>
              <a:srgbClr val="0070C0"/>
            </a:solidFill>
          </a:ln>
        </p:spPr>
        <p:txBody>
          <a:bodyPr wrap="square" rtlCol="0" anchor="t">
            <a:noAutofit/>
          </a:bodyPr>
          <a:lstStyle/>
          <a:p>
            <a:pPr marL="342900" indent="-342900">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Locate the downloaded.pkg file and run it.</a:t>
            </a:r>
          </a:p>
          <a:p>
            <a:pPr marL="342900" indent="-342900">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cs typeface="Calibri Light" panose="020F0302020204030204" charset="0"/>
                <a:sym typeface="+mn-ea"/>
              </a:rPr>
              <a:t>Follow the on-screen instructions to complete the installation.</a:t>
            </a:r>
          </a:p>
        </p:txBody>
      </p:sp>
      <p:pic>
        <p:nvPicPr>
          <p:cNvPr id="5" name="Picture 4">
            <a:extLst>
              <a:ext uri="{FF2B5EF4-FFF2-40B4-BE49-F238E27FC236}">
                <a16:creationId xmlns:a16="http://schemas.microsoft.com/office/drawing/2014/main" id="{7ED0FEB1-893B-96F4-669C-445B8410781F}"/>
              </a:ext>
            </a:extLst>
          </p:cNvPr>
          <p:cNvPicPr>
            <a:picLocks noChangeAspect="1"/>
          </p:cNvPicPr>
          <p:nvPr/>
        </p:nvPicPr>
        <p:blipFill rotWithShape="1">
          <a:blip r:embed="rId6"/>
          <a:srcRect l="2774" t="24255" r="68696" b="24378"/>
          <a:stretch/>
        </p:blipFill>
        <p:spPr>
          <a:xfrm>
            <a:off x="14320330" y="1998679"/>
            <a:ext cx="1617957" cy="1529372"/>
          </a:xfrm>
          <a:prstGeom prst="ellipse">
            <a:avLst/>
          </a:prstGeom>
        </p:spPr>
      </p:pic>
      <p:pic>
        <p:nvPicPr>
          <p:cNvPr id="6" name="Picture 5">
            <a:extLst>
              <a:ext uri="{FF2B5EF4-FFF2-40B4-BE49-F238E27FC236}">
                <a16:creationId xmlns:a16="http://schemas.microsoft.com/office/drawing/2014/main" id="{D4E96058-2EC7-C869-16C1-4BFF77497A76}"/>
              </a:ext>
            </a:extLst>
          </p:cNvPr>
          <p:cNvPicPr>
            <a:picLocks noChangeAspect="1"/>
          </p:cNvPicPr>
          <p:nvPr/>
        </p:nvPicPr>
        <p:blipFill rotWithShape="1">
          <a:blip r:embed="rId6"/>
          <a:srcRect l="25497" t="2996" r="31276" b="19830"/>
          <a:stretch/>
        </p:blipFill>
        <p:spPr>
          <a:xfrm>
            <a:off x="9132093" y="2195862"/>
            <a:ext cx="1431883" cy="1342122"/>
          </a:xfrm>
          <a:prstGeom prst="ellipse">
            <a:avLst/>
          </a:prstGeom>
        </p:spPr>
      </p:pic>
      <p:pic>
        <p:nvPicPr>
          <p:cNvPr id="7" name="Picture 6">
            <a:extLst>
              <a:ext uri="{FF2B5EF4-FFF2-40B4-BE49-F238E27FC236}">
                <a16:creationId xmlns:a16="http://schemas.microsoft.com/office/drawing/2014/main" id="{9262277B-761F-4BE2-9E49-BA78472D447B}"/>
              </a:ext>
            </a:extLst>
          </p:cNvPr>
          <p:cNvPicPr>
            <a:picLocks noChangeAspect="1"/>
          </p:cNvPicPr>
          <p:nvPr/>
        </p:nvPicPr>
        <p:blipFill rotWithShape="1">
          <a:blip r:embed="rId6"/>
          <a:srcRect l="66981" t="17534" r="3519" b="22451"/>
          <a:stretch/>
        </p:blipFill>
        <p:spPr>
          <a:xfrm>
            <a:off x="3229164" y="2102237"/>
            <a:ext cx="1431883" cy="1529372"/>
          </a:xfrm>
          <a:prstGeom prst="ellipse">
            <a:avLst/>
          </a:prstGeom>
        </p:spPr>
      </p:pic>
      <p:sp>
        <p:nvSpPr>
          <p:cNvPr id="8" name="TextBox 38">
            <a:extLst>
              <a:ext uri="{FF2B5EF4-FFF2-40B4-BE49-F238E27FC236}">
                <a16:creationId xmlns:a16="http://schemas.microsoft.com/office/drawing/2014/main" id="{E9DA89CE-A36B-7621-6E48-77E8D00E665C}"/>
              </a:ext>
            </a:extLst>
          </p:cNvPr>
          <p:cNvSpPr txBox="1"/>
          <p:nvPr/>
        </p:nvSpPr>
        <p:spPr>
          <a:xfrm>
            <a:off x="3158527" y="281492"/>
            <a:ext cx="11970945" cy="1914370"/>
          </a:xfrm>
          <a:prstGeom prst="rect">
            <a:avLst/>
          </a:prstGeom>
        </p:spPr>
        <p:txBody>
          <a:bodyPr lIns="0" tIns="0" rIns="0" bIns="0" rtlCol="0" anchor="t">
            <a:spAutoFit/>
          </a:bodyPr>
          <a:lstStyle/>
          <a:p>
            <a:pPr algn="ctr"/>
            <a:r>
              <a:rPr lang="en-US" sz="8440" dirty="0">
                <a:solidFill>
                  <a:srgbClr val="262A41"/>
                </a:solidFill>
                <a:latin typeface="Anton"/>
                <a:ea typeface="Anton"/>
                <a:cs typeface="Anton"/>
                <a:sym typeface="Anton"/>
              </a:rPr>
              <a:t>Download Python</a:t>
            </a:r>
          </a:p>
          <a:p>
            <a:pPr algn="ctr"/>
            <a:r>
              <a:rPr lang="en-US" sz="4000" dirty="0">
                <a:solidFill>
                  <a:srgbClr val="262A41"/>
                </a:solidFill>
                <a:latin typeface="Cambria" panose="02040503050406030204" pitchFamily="18" charset="0"/>
                <a:ea typeface="Cambria" panose="02040503050406030204" pitchFamily="18" charset="0"/>
                <a:cs typeface="Anton"/>
                <a:sym typeface="Anton"/>
              </a:rPr>
              <a:t>Run installer</a:t>
            </a:r>
            <a:endParaRPr lang="en-US" sz="4000" dirty="0">
              <a:solidFill>
                <a:schemeClr val="accent6"/>
              </a:solidFill>
              <a:latin typeface="Cambria" panose="02040503050406030204" pitchFamily="18" charset="0"/>
              <a:ea typeface="Cambria" panose="02040503050406030204" pitchFamily="18" charset="0"/>
              <a:cs typeface="Anton"/>
              <a:sym typeface="Anton"/>
            </a:endParaRPr>
          </a:p>
        </p:txBody>
      </p:sp>
    </p:spTree>
    <p:extLst>
      <p:ext uri="{BB962C8B-B14F-4D97-AF65-F5344CB8AC3E}">
        <p14:creationId xmlns:p14="http://schemas.microsoft.com/office/powerpoint/2010/main" val="12900038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anim calcmode="lin" valueType="num">
                                      <p:cBhvr>
                                        <p:cTn id="32" dur="500" fill="hold"/>
                                        <p:tgtEl>
                                          <p:spTgt spid="5"/>
                                        </p:tgtEl>
                                        <p:attrNameLst>
                                          <p:attrName>ppt_x</p:attrName>
                                        </p:attrNameLst>
                                      </p:cBhvr>
                                      <p:tavLst>
                                        <p:tav tm="0">
                                          <p:val>
                                            <p:strVal val="#ppt_x"/>
                                          </p:val>
                                        </p:tav>
                                        <p:tav tm="100000">
                                          <p:val>
                                            <p:strVal val="#ppt_x"/>
                                          </p:val>
                                        </p:tav>
                                      </p:tavLst>
                                    </p:anim>
                                    <p:anim calcmode="lin" valueType="num">
                                      <p:cBhvr>
                                        <p:cTn id="33" dur="5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anim calcmode="lin" valueType="num">
                                      <p:cBhvr>
                                        <p:cTn id="37" dur="500" fill="hold"/>
                                        <p:tgtEl>
                                          <p:spTgt spid="3"/>
                                        </p:tgtEl>
                                        <p:attrNameLst>
                                          <p:attrName>ppt_x</p:attrName>
                                        </p:attrNameLst>
                                      </p:cBhvr>
                                      <p:tavLst>
                                        <p:tav tm="0">
                                          <p:val>
                                            <p:strVal val="#ppt_x"/>
                                          </p:val>
                                        </p:tav>
                                        <p:tav tm="100000">
                                          <p:val>
                                            <p:strVal val="#ppt_x"/>
                                          </p:val>
                                        </p:tav>
                                      </p:tavLst>
                                    </p:anim>
                                    <p:anim calcmode="lin" valueType="num">
                                      <p:cBhvr>
                                        <p:cTn id="38"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017A2-E9A2-26A5-A43A-FED93A0F41C2}"/>
            </a:ext>
          </a:extLst>
        </p:cNvPr>
        <p:cNvGrpSpPr/>
        <p:nvPr/>
      </p:nvGrpSpPr>
      <p:grpSpPr>
        <a:xfrm>
          <a:off x="0" y="0"/>
          <a:ext cx="0" cy="0"/>
          <a:chOff x="0" y="0"/>
          <a:chExt cx="0" cy="0"/>
        </a:xfrm>
      </p:grpSpPr>
      <p:sp>
        <p:nvSpPr>
          <p:cNvPr id="38" name="TextBox 38">
            <a:extLst>
              <a:ext uri="{FF2B5EF4-FFF2-40B4-BE49-F238E27FC236}">
                <a16:creationId xmlns:a16="http://schemas.microsoft.com/office/drawing/2014/main" id="{1635CC6F-3D84-732A-F765-A52C618390E5}"/>
              </a:ext>
            </a:extLst>
          </p:cNvPr>
          <p:cNvSpPr txBox="1"/>
          <p:nvPr/>
        </p:nvSpPr>
        <p:spPr>
          <a:xfrm>
            <a:off x="3158527" y="703453"/>
            <a:ext cx="11970945" cy="1295226"/>
          </a:xfrm>
          <a:prstGeom prst="rect">
            <a:avLst/>
          </a:prstGeom>
        </p:spPr>
        <p:txBody>
          <a:bodyPr lIns="0" tIns="0" rIns="0" bIns="0" rtlCol="0" anchor="t">
            <a:spAutoFit/>
          </a:bodyPr>
          <a:lstStyle/>
          <a:p>
            <a:pPr algn="ctr">
              <a:lnSpc>
                <a:spcPts val="10130"/>
              </a:lnSpc>
            </a:pPr>
            <a:r>
              <a:rPr lang="en-US" sz="8440" dirty="0">
                <a:solidFill>
                  <a:srgbClr val="262A41"/>
                </a:solidFill>
                <a:latin typeface="Anton"/>
                <a:ea typeface="Anton"/>
                <a:cs typeface="Anton"/>
                <a:sym typeface="Anton"/>
              </a:rPr>
              <a:t>Verify Installation</a:t>
            </a:r>
            <a:endParaRPr lang="en-US" sz="8440" dirty="0">
              <a:solidFill>
                <a:schemeClr val="accent6"/>
              </a:solidFill>
              <a:latin typeface="Anton"/>
              <a:ea typeface="Anton"/>
              <a:cs typeface="Anton"/>
              <a:sym typeface="Anton"/>
            </a:endParaRPr>
          </a:p>
        </p:txBody>
      </p:sp>
      <p:sp>
        <p:nvSpPr>
          <p:cNvPr id="52" name="Freeform 52">
            <a:extLst>
              <a:ext uri="{FF2B5EF4-FFF2-40B4-BE49-F238E27FC236}">
                <a16:creationId xmlns:a16="http://schemas.microsoft.com/office/drawing/2014/main" id="{B66CF97C-4413-2D78-E2BE-463E607F6A53}"/>
              </a:ext>
            </a:extLst>
          </p:cNvPr>
          <p:cNvSpPr/>
          <p:nvPr/>
        </p:nvSpPr>
        <p:spPr>
          <a:xfrm>
            <a:off x="-9339711" y="3848100"/>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sp>
        <p:nvSpPr>
          <p:cNvPr id="53" name="Freeform 35">
            <a:extLst>
              <a:ext uri="{FF2B5EF4-FFF2-40B4-BE49-F238E27FC236}">
                <a16:creationId xmlns:a16="http://schemas.microsoft.com/office/drawing/2014/main" id="{02226FFB-6E6B-50FA-C2FC-11F06E0BCD8B}"/>
              </a:ext>
            </a:extLst>
          </p:cNvPr>
          <p:cNvSpPr/>
          <p:nvPr/>
        </p:nvSpPr>
        <p:spPr>
          <a:xfrm>
            <a:off x="15523170" y="-742595"/>
            <a:ext cx="12484900" cy="10010620"/>
          </a:xfrm>
          <a:custGeom>
            <a:avLst/>
            <a:gdLst/>
            <a:ahLst/>
            <a:cxnLst/>
            <a:rect l="l" t="t" r="r" b="b"/>
            <a:pathLst>
              <a:path w="12484900" h="10010620">
                <a:moveTo>
                  <a:pt x="0" y="0"/>
                </a:moveTo>
                <a:lnTo>
                  <a:pt x="12484900" y="0"/>
                </a:lnTo>
                <a:lnTo>
                  <a:pt x="12484900" y="10010620"/>
                </a:lnTo>
                <a:lnTo>
                  <a:pt x="0" y="10010620"/>
                </a:lnTo>
                <a:lnTo>
                  <a:pt x="0" y="0"/>
                </a:lnTo>
                <a:close/>
              </a:path>
            </a:pathLst>
          </a:custGeom>
          <a:blipFill>
            <a:blip r:embed="rId3">
              <a:alphaModFix amt="52000"/>
              <a:extLst>
                <a:ext uri="{96DAC541-7B7A-43D3-8B79-37D633B846F1}">
                  <asvg:svgBlip xmlns:asvg="http://schemas.microsoft.com/office/drawing/2016/SVG/main" r:embed="rId4"/>
                </a:ext>
              </a:extLst>
            </a:blip>
            <a:stretch>
              <a:fillRect/>
            </a:stretch>
          </a:blipFill>
        </p:spPr>
      </p:sp>
      <p:pic>
        <p:nvPicPr>
          <p:cNvPr id="81" name="Picture 80" descr="MicrosoftTeams-image 3">
            <a:extLst>
              <a:ext uri="{FF2B5EF4-FFF2-40B4-BE49-F238E27FC236}">
                <a16:creationId xmlns:a16="http://schemas.microsoft.com/office/drawing/2014/main" id="{EAFD5DB5-0A43-3020-02FD-E8007803743D}"/>
              </a:ext>
            </a:extLst>
          </p:cNvPr>
          <p:cNvPicPr>
            <a:picLocks noChangeAspect="1"/>
          </p:cNvPicPr>
          <p:nvPr/>
        </p:nvPicPr>
        <p:blipFill>
          <a:blip r:embed="rId5"/>
          <a:stretch>
            <a:fillRect/>
          </a:stretch>
        </p:blipFill>
        <p:spPr>
          <a:xfrm>
            <a:off x="16189476" y="382830"/>
            <a:ext cx="1745822" cy="968236"/>
          </a:xfrm>
          <a:prstGeom prst="rect">
            <a:avLst/>
          </a:prstGeom>
        </p:spPr>
      </p:pic>
      <p:sp>
        <p:nvSpPr>
          <p:cNvPr id="4" name="Text Box 4">
            <a:extLst>
              <a:ext uri="{FF2B5EF4-FFF2-40B4-BE49-F238E27FC236}">
                <a16:creationId xmlns:a16="http://schemas.microsoft.com/office/drawing/2014/main" id="{2C099659-2FE0-11E7-9FE7-82F79C5AD418}"/>
              </a:ext>
            </a:extLst>
          </p:cNvPr>
          <p:cNvSpPr txBox="1"/>
          <p:nvPr/>
        </p:nvSpPr>
        <p:spPr>
          <a:xfrm>
            <a:off x="978539" y="3710061"/>
            <a:ext cx="5435397" cy="5873485"/>
          </a:xfrm>
          <a:prstGeom prst="rect">
            <a:avLst/>
          </a:prstGeom>
          <a:noFill/>
          <a:ln>
            <a:solidFill>
              <a:srgbClr val="0070C0"/>
            </a:solidFill>
          </a:ln>
        </p:spPr>
        <p:txBody>
          <a:bodyPr wrap="square" rtlCol="0" anchor="t">
            <a:noAutofit/>
          </a:bodyPr>
          <a:lstStyle>
            <a:defPPr marR="0" lvl="0" algn="l" rtl="0">
              <a:lnSpc>
                <a:spcPct val="100000"/>
              </a:lnSpc>
              <a:spcBef>
                <a:spcPts val="0"/>
              </a:spcBef>
              <a:spcAft>
                <a:spcPts val="0"/>
              </a:spcAft>
              <a:defRPr/>
            </a:defPPr>
            <a:lvl1pPr marL="342900" indent="-342900" algn="just">
              <a:buFont typeface="Arial" panose="020B0604020202020204" pitchFamily="34" charset="0"/>
              <a:buChar char="•"/>
              <a:defRPr sz="2000">
                <a:latin typeface="Calibri Light" panose="020F0302020204030204" charset="0"/>
                <a:cs typeface="Calibri Light" panose="020F0302020204030204" charset="0"/>
              </a:defRPr>
            </a:lvl1pPr>
          </a:lstStyle>
          <a:p>
            <a:pPr marL="342900" marR="0" lvl="0" indent="-342900" algn="l" defTabSz="91440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Open Command Prompt (type </a:t>
            </a:r>
            <a:r>
              <a:rPr kumimoji="0" lang="en-US" sz="2800" b="1" i="1"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cmd</a:t>
            </a:r>
            <a:r>
              <a:rPr kumimoji="0" lang="en-US" sz="28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 in the start menu).</a:t>
            </a:r>
          </a:p>
          <a:p>
            <a:pPr marL="342900" marR="0" lvl="0" indent="-342900" algn="l" defTabSz="91440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Type </a:t>
            </a:r>
            <a:r>
              <a:rPr kumimoji="0" lang="en-US" sz="28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python --version </a:t>
            </a:r>
            <a:r>
              <a:rPr kumimoji="0" lang="en-US" sz="28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and press Enter. You should see the Python version you installed.</a:t>
            </a:r>
          </a:p>
          <a:p>
            <a:pPr marL="342900" marR="0" lvl="0" indent="-342900" algn="l" defTabSz="914400" eaLnBrk="1" fontAlgn="auto" latinLnBrk="0" hangingPunct="1">
              <a:lnSpc>
                <a:spcPct val="150000"/>
              </a:lnSpc>
              <a:spcBef>
                <a:spcPts val="0"/>
              </a:spcBef>
              <a:spcAft>
                <a:spcPts val="0"/>
              </a:spcAft>
              <a:buClr>
                <a:srgbClr val="000000"/>
              </a:buClr>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Also, try </a:t>
            </a:r>
            <a:r>
              <a:rPr kumimoji="0" lang="en-US" sz="28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pip --version </a:t>
            </a:r>
            <a:r>
              <a:rPr kumimoji="0" lang="en-US" sz="28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sym typeface="+mn-ea"/>
              </a:rPr>
              <a:t>to ensure pip (Python package manager) is installed.</a:t>
            </a:r>
          </a:p>
        </p:txBody>
      </p:sp>
      <p:sp>
        <p:nvSpPr>
          <p:cNvPr id="5" name="Text Box 4">
            <a:extLst>
              <a:ext uri="{FF2B5EF4-FFF2-40B4-BE49-F238E27FC236}">
                <a16:creationId xmlns:a16="http://schemas.microsoft.com/office/drawing/2014/main" id="{DC96DD42-71E4-8E32-7E26-07AD7BD199DB}"/>
              </a:ext>
            </a:extLst>
          </p:cNvPr>
          <p:cNvSpPr txBox="1"/>
          <p:nvPr/>
        </p:nvSpPr>
        <p:spPr>
          <a:xfrm>
            <a:off x="12254422" y="3700614"/>
            <a:ext cx="5435397" cy="5873485"/>
          </a:xfrm>
          <a:prstGeom prst="rect">
            <a:avLst/>
          </a:prstGeom>
          <a:noFill/>
          <a:ln>
            <a:solidFill>
              <a:srgbClr val="0070C0"/>
            </a:solidFill>
          </a:ln>
        </p:spPr>
        <p:txBody>
          <a:bodyPr wrap="square" rtlCol="0" anchor="t">
            <a:noAutofit/>
          </a:bodyPr>
          <a:lstStyle>
            <a:defPPr marR="0" lvl="0" algn="l" rtl="0">
              <a:lnSpc>
                <a:spcPct val="100000"/>
              </a:lnSpc>
              <a:spcBef>
                <a:spcPts val="0"/>
              </a:spcBef>
              <a:spcAft>
                <a:spcPts val="0"/>
              </a:spcAft>
              <a:defRPr lang="en-US"/>
            </a:defPPr>
            <a:lvl1pPr marL="342900" marR="0" lvl="0" indent="-342900" fontAlgn="auto">
              <a:lnSpc>
                <a:spcPct val="100000"/>
              </a:lnSpc>
              <a:spcBef>
                <a:spcPts val="0"/>
              </a:spcBef>
              <a:spcAft>
                <a:spcPts val="0"/>
              </a:spcAft>
              <a:buClr>
                <a:srgbClr val="000000"/>
              </a:buClr>
              <a:buSzTx/>
              <a:buFont typeface="Arial" panose="020B0604020202020204" pitchFamily="34" charset="0"/>
              <a:buChar char="•"/>
              <a:tabLst/>
              <a:defRPr kumimoji="0" sz="2800" b="0" i="0" u="none" strike="noStrike" kern="0" cap="none" spc="0" normalizeH="0" baseline="0">
                <a:ln>
                  <a:noFill/>
                </a:ln>
                <a:solidFill>
                  <a:srgbClr val="000000"/>
                </a:solidFill>
                <a:effectLst/>
                <a:uLnTx/>
                <a:uFillTx/>
                <a:latin typeface="Avenir Next LT Pro" panose="020B0504020202020204" pitchFamily="34" charset="0"/>
                <a:cs typeface="Calibri Light" panose="020F0302020204030204" charset="0"/>
              </a:defRPr>
            </a:lvl1pPr>
          </a:lstStyle>
          <a:p>
            <a:pPr>
              <a:lnSpc>
                <a:spcPct val="150000"/>
              </a:lnSpc>
            </a:pPr>
            <a:r>
              <a:rPr lang="en-US" dirty="0">
                <a:latin typeface="Cambria" panose="02040503050406030204" pitchFamily="18" charset="0"/>
                <a:ea typeface="Cambria" panose="02040503050406030204" pitchFamily="18" charset="0"/>
                <a:sym typeface="+mn-ea"/>
              </a:rPr>
              <a:t>Type </a:t>
            </a:r>
            <a:r>
              <a:rPr lang="en-US" b="1" dirty="0">
                <a:latin typeface="Cambria" panose="02040503050406030204" pitchFamily="18" charset="0"/>
                <a:ea typeface="Cambria" panose="02040503050406030204" pitchFamily="18" charset="0"/>
                <a:sym typeface="+mn-ea"/>
              </a:rPr>
              <a:t>python3 --version </a:t>
            </a:r>
            <a:r>
              <a:rPr lang="en-US" dirty="0">
                <a:latin typeface="Cambria" panose="02040503050406030204" pitchFamily="18" charset="0"/>
                <a:ea typeface="Cambria" panose="02040503050406030204" pitchFamily="18" charset="0"/>
                <a:sym typeface="+mn-ea"/>
              </a:rPr>
              <a:t>and press Enter. </a:t>
            </a:r>
          </a:p>
          <a:p>
            <a:pPr>
              <a:lnSpc>
                <a:spcPct val="150000"/>
              </a:lnSpc>
            </a:pPr>
            <a:r>
              <a:rPr lang="en-US" dirty="0">
                <a:latin typeface="Cambria" panose="02040503050406030204" pitchFamily="18" charset="0"/>
                <a:ea typeface="Cambria" panose="02040503050406030204" pitchFamily="18" charset="0"/>
                <a:sym typeface="+mn-ea"/>
              </a:rPr>
              <a:t>You should see the Python version installed.</a:t>
            </a:r>
          </a:p>
          <a:p>
            <a:pPr>
              <a:lnSpc>
                <a:spcPct val="150000"/>
              </a:lnSpc>
            </a:pPr>
            <a:r>
              <a:rPr lang="en-US" dirty="0">
                <a:latin typeface="Cambria" panose="02040503050406030204" pitchFamily="18" charset="0"/>
                <a:ea typeface="Cambria" panose="02040503050406030204" pitchFamily="18" charset="0"/>
                <a:sym typeface="+mn-ea"/>
              </a:rPr>
              <a:t>Type </a:t>
            </a:r>
            <a:r>
              <a:rPr lang="en-US" b="1" dirty="0">
                <a:latin typeface="Cambria" panose="02040503050406030204" pitchFamily="18" charset="0"/>
                <a:ea typeface="Cambria" panose="02040503050406030204" pitchFamily="18" charset="0"/>
                <a:sym typeface="+mn-ea"/>
              </a:rPr>
              <a:t>pip3 --version </a:t>
            </a:r>
            <a:r>
              <a:rPr lang="en-US" dirty="0">
                <a:latin typeface="Cambria" panose="02040503050406030204" pitchFamily="18" charset="0"/>
                <a:ea typeface="Cambria" panose="02040503050406030204" pitchFamily="18" charset="0"/>
                <a:sym typeface="+mn-ea"/>
              </a:rPr>
              <a:t>to check the pip version.</a:t>
            </a:r>
          </a:p>
        </p:txBody>
      </p:sp>
      <p:sp>
        <p:nvSpPr>
          <p:cNvPr id="6" name="Text Box 4">
            <a:extLst>
              <a:ext uri="{FF2B5EF4-FFF2-40B4-BE49-F238E27FC236}">
                <a16:creationId xmlns:a16="http://schemas.microsoft.com/office/drawing/2014/main" id="{AD441A5A-13ED-BFE8-332A-1C66E438276F}"/>
              </a:ext>
            </a:extLst>
          </p:cNvPr>
          <p:cNvSpPr txBox="1"/>
          <p:nvPr/>
        </p:nvSpPr>
        <p:spPr>
          <a:xfrm>
            <a:off x="6616481" y="3724501"/>
            <a:ext cx="5435397" cy="5873485"/>
          </a:xfrm>
          <a:prstGeom prst="rect">
            <a:avLst/>
          </a:prstGeom>
          <a:noFill/>
          <a:ln>
            <a:solidFill>
              <a:srgbClr val="0070C0"/>
            </a:solidFill>
          </a:ln>
        </p:spPr>
        <p:txBody>
          <a:bodyPr wrap="square" rtlCol="0" anchor="t">
            <a:noAutofit/>
          </a:bodyPr>
          <a:lstStyle>
            <a:defPPr marR="0" lvl="0" algn="l" rtl="0">
              <a:lnSpc>
                <a:spcPct val="100000"/>
              </a:lnSpc>
              <a:spcBef>
                <a:spcPts val="0"/>
              </a:spcBef>
              <a:spcAft>
                <a:spcPts val="0"/>
              </a:spcAft>
              <a:defRPr lang="en-US"/>
            </a:defPPr>
            <a:lvl1pPr marL="342900" marR="0" lvl="0" indent="-342900" fontAlgn="auto">
              <a:lnSpc>
                <a:spcPct val="100000"/>
              </a:lnSpc>
              <a:spcBef>
                <a:spcPts val="0"/>
              </a:spcBef>
              <a:spcAft>
                <a:spcPts val="0"/>
              </a:spcAft>
              <a:buClr>
                <a:srgbClr val="000000"/>
              </a:buClr>
              <a:buSzTx/>
              <a:buFont typeface="Arial" panose="020B0604020202020204" pitchFamily="34" charset="0"/>
              <a:buChar char="•"/>
              <a:tabLst/>
              <a:defRPr kumimoji="0" sz="2800" b="0" i="0" u="none" strike="noStrike" kern="0" cap="none" spc="0" normalizeH="0" baseline="0">
                <a:ln>
                  <a:noFill/>
                </a:ln>
                <a:solidFill>
                  <a:srgbClr val="000000"/>
                </a:solidFill>
                <a:effectLst/>
                <a:uLnTx/>
                <a:uFillTx/>
                <a:latin typeface="Avenir Next LT Pro" panose="020B0504020202020204" pitchFamily="34" charset="0"/>
                <a:cs typeface="Calibri Light" panose="020F0302020204030204" charset="0"/>
              </a:defRPr>
            </a:lvl1pPr>
          </a:lstStyle>
          <a:p>
            <a:pPr>
              <a:lnSpc>
                <a:spcPct val="150000"/>
              </a:lnSpc>
            </a:pPr>
            <a:r>
              <a:rPr lang="en-US" dirty="0">
                <a:latin typeface="Cambria" panose="02040503050406030204" pitchFamily="18" charset="0"/>
                <a:ea typeface="Cambria" panose="02040503050406030204" pitchFamily="18" charset="0"/>
                <a:sym typeface="+mn-ea"/>
              </a:rPr>
              <a:t>Open Terminal (you can find it in Applications &gt; Utilities).</a:t>
            </a:r>
          </a:p>
          <a:p>
            <a:pPr>
              <a:lnSpc>
                <a:spcPct val="150000"/>
              </a:lnSpc>
            </a:pPr>
            <a:r>
              <a:rPr lang="en-US" dirty="0">
                <a:latin typeface="Cambria" panose="02040503050406030204" pitchFamily="18" charset="0"/>
                <a:ea typeface="Cambria" panose="02040503050406030204" pitchFamily="18" charset="0"/>
                <a:sym typeface="+mn-ea"/>
              </a:rPr>
              <a:t>Type </a:t>
            </a:r>
            <a:r>
              <a:rPr lang="en-US" b="1" dirty="0">
                <a:latin typeface="Cambria" panose="02040503050406030204" pitchFamily="18" charset="0"/>
                <a:ea typeface="Cambria" panose="02040503050406030204" pitchFamily="18" charset="0"/>
                <a:sym typeface="+mn-ea"/>
              </a:rPr>
              <a:t>python3 --version </a:t>
            </a:r>
            <a:r>
              <a:rPr lang="en-US" dirty="0">
                <a:latin typeface="Cambria" panose="02040503050406030204" pitchFamily="18" charset="0"/>
                <a:ea typeface="Cambria" panose="02040503050406030204" pitchFamily="18" charset="0"/>
                <a:sym typeface="+mn-ea"/>
              </a:rPr>
              <a:t>and press Enter. </a:t>
            </a:r>
          </a:p>
          <a:p>
            <a:pPr>
              <a:lnSpc>
                <a:spcPct val="150000"/>
              </a:lnSpc>
            </a:pPr>
            <a:r>
              <a:rPr lang="en-US" dirty="0">
                <a:latin typeface="Cambria" panose="02040503050406030204" pitchFamily="18" charset="0"/>
                <a:ea typeface="Cambria" panose="02040503050406030204" pitchFamily="18" charset="0"/>
                <a:sym typeface="+mn-ea"/>
              </a:rPr>
              <a:t>You should see the Python version you installed.</a:t>
            </a:r>
          </a:p>
          <a:p>
            <a:pPr>
              <a:lnSpc>
                <a:spcPct val="150000"/>
              </a:lnSpc>
            </a:pPr>
            <a:r>
              <a:rPr lang="en-US" dirty="0">
                <a:latin typeface="Cambria" panose="02040503050406030204" pitchFamily="18" charset="0"/>
                <a:ea typeface="Cambria" panose="02040503050406030204" pitchFamily="18" charset="0"/>
                <a:sym typeface="+mn-ea"/>
              </a:rPr>
              <a:t>Also, try </a:t>
            </a:r>
            <a:r>
              <a:rPr lang="en-US" b="1" dirty="0">
                <a:latin typeface="Cambria" panose="02040503050406030204" pitchFamily="18" charset="0"/>
                <a:ea typeface="Cambria" panose="02040503050406030204" pitchFamily="18" charset="0"/>
                <a:sym typeface="+mn-ea"/>
              </a:rPr>
              <a:t>pip3 --version </a:t>
            </a:r>
            <a:r>
              <a:rPr lang="en-US" dirty="0">
                <a:latin typeface="Cambria" panose="02040503050406030204" pitchFamily="18" charset="0"/>
                <a:ea typeface="Cambria" panose="02040503050406030204" pitchFamily="18" charset="0"/>
                <a:sym typeface="+mn-ea"/>
              </a:rPr>
              <a:t>to ensure pip is installed.</a:t>
            </a:r>
          </a:p>
        </p:txBody>
      </p:sp>
      <p:pic>
        <p:nvPicPr>
          <p:cNvPr id="7" name="Picture 6">
            <a:extLst>
              <a:ext uri="{FF2B5EF4-FFF2-40B4-BE49-F238E27FC236}">
                <a16:creationId xmlns:a16="http://schemas.microsoft.com/office/drawing/2014/main" id="{59DFA141-55CD-59F1-47E2-586D50B68688}"/>
              </a:ext>
            </a:extLst>
          </p:cNvPr>
          <p:cNvPicPr>
            <a:picLocks noChangeAspect="1"/>
          </p:cNvPicPr>
          <p:nvPr/>
        </p:nvPicPr>
        <p:blipFill rotWithShape="1">
          <a:blip r:embed="rId6"/>
          <a:srcRect l="2774" t="24255" r="68696" b="24378"/>
          <a:stretch/>
        </p:blipFill>
        <p:spPr>
          <a:xfrm>
            <a:off x="14370062" y="2448329"/>
            <a:ext cx="1204116" cy="1138189"/>
          </a:xfrm>
          <a:prstGeom prst="ellipse">
            <a:avLst/>
          </a:prstGeom>
        </p:spPr>
      </p:pic>
      <p:pic>
        <p:nvPicPr>
          <p:cNvPr id="8" name="Picture 7">
            <a:extLst>
              <a:ext uri="{FF2B5EF4-FFF2-40B4-BE49-F238E27FC236}">
                <a16:creationId xmlns:a16="http://schemas.microsoft.com/office/drawing/2014/main" id="{2E7A55C2-29AB-3AD4-D085-7FEF4E711C20}"/>
              </a:ext>
            </a:extLst>
          </p:cNvPr>
          <p:cNvPicPr>
            <a:picLocks noChangeAspect="1"/>
          </p:cNvPicPr>
          <p:nvPr/>
        </p:nvPicPr>
        <p:blipFill rotWithShape="1">
          <a:blip r:embed="rId6"/>
          <a:srcRect l="25497" t="2996" r="31276" b="19830"/>
          <a:stretch/>
        </p:blipFill>
        <p:spPr>
          <a:xfrm>
            <a:off x="8611181" y="2518006"/>
            <a:ext cx="1065636" cy="998834"/>
          </a:xfrm>
          <a:prstGeom prst="ellipse">
            <a:avLst/>
          </a:prstGeom>
        </p:spPr>
      </p:pic>
      <p:pic>
        <p:nvPicPr>
          <p:cNvPr id="9" name="Picture 8">
            <a:extLst>
              <a:ext uri="{FF2B5EF4-FFF2-40B4-BE49-F238E27FC236}">
                <a16:creationId xmlns:a16="http://schemas.microsoft.com/office/drawing/2014/main" id="{A11E96C3-BBDE-8840-86EF-9C9460C73AAB}"/>
              </a:ext>
            </a:extLst>
          </p:cNvPr>
          <p:cNvPicPr>
            <a:picLocks noChangeAspect="1"/>
          </p:cNvPicPr>
          <p:nvPr/>
        </p:nvPicPr>
        <p:blipFill rotWithShape="1">
          <a:blip r:embed="rId6"/>
          <a:srcRect l="66981" t="17534" r="3519" b="22451"/>
          <a:stretch/>
        </p:blipFill>
        <p:spPr>
          <a:xfrm>
            <a:off x="3002751" y="2479664"/>
            <a:ext cx="1065636" cy="1138189"/>
          </a:xfrm>
          <a:prstGeom prst="ellipse">
            <a:avLst/>
          </a:prstGeom>
        </p:spPr>
      </p:pic>
    </p:spTree>
    <p:extLst>
      <p:ext uri="{BB962C8B-B14F-4D97-AF65-F5344CB8AC3E}">
        <p14:creationId xmlns:p14="http://schemas.microsoft.com/office/powerpoint/2010/main" val="3182331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anim calcmode="lin" valueType="num">
                                      <p:cBhvr>
                                        <p:cTn id="25" dur="500" fill="hold"/>
                                        <p:tgtEl>
                                          <p:spTgt spid="6"/>
                                        </p:tgtEl>
                                        <p:attrNameLst>
                                          <p:attrName>ppt_x</p:attrName>
                                        </p:attrNameLst>
                                      </p:cBhvr>
                                      <p:tavLst>
                                        <p:tav tm="0">
                                          <p:val>
                                            <p:strVal val="#ppt_x"/>
                                          </p:val>
                                        </p:tav>
                                        <p:tav tm="100000">
                                          <p:val>
                                            <p:strVal val="#ppt_x"/>
                                          </p:val>
                                        </p:tav>
                                      </p:tavLst>
                                    </p:anim>
                                    <p:anim calcmode="lin" valueType="num">
                                      <p:cBhvr>
                                        <p:cTn id="26"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anim calcmode="lin" valueType="num">
                                      <p:cBhvr>
                                        <p:cTn id="32" dur="500" fill="hold"/>
                                        <p:tgtEl>
                                          <p:spTgt spid="7"/>
                                        </p:tgtEl>
                                        <p:attrNameLst>
                                          <p:attrName>ppt_x</p:attrName>
                                        </p:attrNameLst>
                                      </p:cBhvr>
                                      <p:tavLst>
                                        <p:tav tm="0">
                                          <p:val>
                                            <p:strVal val="#ppt_x"/>
                                          </p:val>
                                        </p:tav>
                                        <p:tav tm="100000">
                                          <p:val>
                                            <p:strVal val="#ppt_x"/>
                                          </p:val>
                                        </p:tav>
                                      </p:tavLst>
                                    </p:anim>
                                    <p:anim calcmode="lin" valueType="num">
                                      <p:cBhvr>
                                        <p:cTn id="33" dur="5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anim calcmode="lin" valueType="num">
                                      <p:cBhvr>
                                        <p:cTn id="37" dur="500" fill="hold"/>
                                        <p:tgtEl>
                                          <p:spTgt spid="5"/>
                                        </p:tgtEl>
                                        <p:attrNameLst>
                                          <p:attrName>ppt_x</p:attrName>
                                        </p:attrNameLst>
                                      </p:cBhvr>
                                      <p:tavLst>
                                        <p:tav tm="0">
                                          <p:val>
                                            <p:strVal val="#ppt_x"/>
                                          </p:val>
                                        </p:tav>
                                        <p:tav tm="100000">
                                          <p:val>
                                            <p:strVal val="#ppt_x"/>
                                          </p:val>
                                        </p:tav>
                                      </p:tavLst>
                                    </p:anim>
                                    <p:anim calcmode="lin" valueType="num">
                                      <p:cBhvr>
                                        <p:cTn id="38"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a4e6cbc-ce50-46c2-b017-2b149da820c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76D32475842A48A6BFA6971F2271A1" ma:contentTypeVersion="15" ma:contentTypeDescription="Create a new document." ma:contentTypeScope="" ma:versionID="3f09697d724f034f3ecea76c108e415e">
  <xsd:schema xmlns:xsd="http://www.w3.org/2001/XMLSchema" xmlns:xs="http://www.w3.org/2001/XMLSchema" xmlns:p="http://schemas.microsoft.com/office/2006/metadata/properties" xmlns:ns3="5a4e6cbc-ce50-46c2-b017-2b149da820c3" xmlns:ns4="b3638819-f73f-4f03-ae3b-08212f5c01ff" targetNamespace="http://schemas.microsoft.com/office/2006/metadata/properties" ma:root="true" ma:fieldsID="a7fd7f3c15b9b872b25f15d750ab764d" ns3:_="" ns4:_="">
    <xsd:import namespace="5a4e6cbc-ce50-46c2-b017-2b149da820c3"/>
    <xsd:import namespace="b3638819-f73f-4f03-ae3b-08212f5c01ff"/>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4e6cbc-ce50-46c2-b017-2b149da820c3"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3638819-f73f-4f03-ae3b-08212f5c01ff"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C70DB9-0674-4A7B-A968-74519AEC7853}">
  <ds:schemaRefs/>
</ds:datastoreItem>
</file>

<file path=customXml/itemProps2.xml><?xml version="1.0" encoding="utf-8"?>
<ds:datastoreItem xmlns:ds="http://schemas.openxmlformats.org/officeDocument/2006/customXml" ds:itemID="{9F722B88-7CD4-4A93-8DEF-7E6B0ACAB18D}">
  <ds:schemaRefs/>
</ds:datastoreItem>
</file>

<file path=customXml/itemProps3.xml><?xml version="1.0" encoding="utf-8"?>
<ds:datastoreItem xmlns:ds="http://schemas.openxmlformats.org/officeDocument/2006/customXml" ds:itemID="{D5268968-1C36-43C4-92F6-02EDB5209060}">
  <ds:schemaRefs/>
</ds:datastoreItem>
</file>

<file path=docProps/app.xml><?xml version="1.0" encoding="utf-8"?>
<Properties xmlns="http://schemas.openxmlformats.org/officeDocument/2006/extended-properties" xmlns:vt="http://schemas.openxmlformats.org/officeDocument/2006/docPropsVTypes">
  <Template/>
  <TotalTime>1693</TotalTime>
  <Words>1787</Words>
  <Application>Microsoft Office PowerPoint</Application>
  <PresentationFormat>Custom</PresentationFormat>
  <Paragraphs>177</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Anton</vt:lpstr>
      <vt:lpstr>Arial</vt:lpstr>
      <vt:lpstr>Arimo</vt:lpstr>
      <vt:lpstr>Calibri</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How to Code Infographics Presentation</dc:title>
  <dc:creator>Ujjwal Sharma</dc:creator>
  <cp:lastModifiedBy>RAINA BAFNA</cp:lastModifiedBy>
  <cp:revision>36</cp:revision>
  <dcterms:created xsi:type="dcterms:W3CDTF">2006-08-16T00:00:00Z</dcterms:created>
  <dcterms:modified xsi:type="dcterms:W3CDTF">2024-12-30T06:12:07Z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0x0101005476D32475842A48A6BFA6971F2271A1</vt:lpwstr>
  </property>
  <property fmtid="{D5CDD505-2E9C-101B-9397-08002B2CF9AE}" pid="3" name="ICV">
    <vt:lpwstr>C6D33DBC858246A79FA24CC9383DC8C5_13</vt:lpwstr>
  </property>
  <property fmtid="{D5CDD505-2E9C-101B-9397-08002B2CF9AE}" pid="4" name="KSOProductBuildVer">
    <vt:lpwstr>1033-12.2.0.18607</vt:lpwstr>
  </property>
</Properties>
</file>