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39"/>
  </p:notesMasterIdLst>
  <p:sldIdLst>
    <p:sldId id="256" r:id="rId5"/>
    <p:sldId id="308" r:id="rId6"/>
    <p:sldId id="309" r:id="rId7"/>
    <p:sldId id="378" r:id="rId8"/>
    <p:sldId id="377" r:id="rId9"/>
    <p:sldId id="380" r:id="rId10"/>
    <p:sldId id="330" r:id="rId11"/>
    <p:sldId id="389" r:id="rId12"/>
    <p:sldId id="356" r:id="rId13"/>
    <p:sldId id="347" r:id="rId14"/>
    <p:sldId id="363" r:id="rId15"/>
    <p:sldId id="357" r:id="rId16"/>
    <p:sldId id="364" r:id="rId17"/>
    <p:sldId id="382" r:id="rId18"/>
    <p:sldId id="381" r:id="rId19"/>
    <p:sldId id="386" r:id="rId20"/>
    <p:sldId id="387" r:id="rId21"/>
    <p:sldId id="366" r:id="rId22"/>
    <p:sldId id="367" r:id="rId23"/>
    <p:sldId id="368" r:id="rId24"/>
    <p:sldId id="388" r:id="rId25"/>
    <p:sldId id="369" r:id="rId26"/>
    <p:sldId id="370" r:id="rId27"/>
    <p:sldId id="372" r:id="rId28"/>
    <p:sldId id="322" r:id="rId29"/>
    <p:sldId id="339" r:id="rId30"/>
    <p:sldId id="359" r:id="rId31"/>
    <p:sldId id="383" r:id="rId32"/>
    <p:sldId id="384" r:id="rId33"/>
    <p:sldId id="385" r:id="rId34"/>
    <p:sldId id="323" r:id="rId35"/>
    <p:sldId id="334" r:id="rId36"/>
    <p:sldId id="335" r:id="rId37"/>
    <p:sldId id="305" r:id="rId38"/>
  </p:sldIdLst>
  <p:sldSz cx="12192000" cy="6858000"/>
  <p:notesSz cx="6858000" cy="9144000"/>
  <p:embeddedFontLst>
    <p:embeddedFont>
      <p:font typeface="Abril Fatface" panose="02000503000000020003" pitchFamily="2" charset="0"/>
      <p:regular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AFA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78B5918-7674-244D-F8DC-A358315D1C76}" v="1" dt="2024-11-30T15:34:40.704"/>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7292A2E-F333-43FB-9621-5CBBE7FDCDCB}" styleName="浅色样式 2 - 强调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font" Target="fonts/font1.fntdata"/><Relationship Id="rId45"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microsoft.com/office/2015/10/relationships/revisionInfo" Target="revisionInfo.xml"/><Relationship Id="rId20" Type="http://schemas.openxmlformats.org/officeDocument/2006/relationships/slide" Target="slides/slide16.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risha Kaithalo" userId="S::sirisha.s.kaithalo@98thpercentile.com::8a388ff7-264c-4a21-b749-7ee7556bc2a2" providerId="AD" clId="Web-{D1BE8A1C-515F-FE14-88E0-4DD783BBE314}"/>
    <pc:docChg chg="modSld">
      <pc:chgData name="Sirisha Kaithalo" userId="S::sirisha.s.kaithalo@98thpercentile.com::8a388ff7-264c-4a21-b749-7ee7556bc2a2" providerId="AD" clId="Web-{D1BE8A1C-515F-FE14-88E0-4DD783BBE314}" dt="2024-06-10T12:20:07.228" v="47" actId="20577"/>
      <pc:docMkLst>
        <pc:docMk/>
      </pc:docMkLst>
      <pc:sldChg chg="addSp delSp modSp delAnim">
        <pc:chgData name="Sirisha Kaithalo" userId="S::sirisha.s.kaithalo@98thpercentile.com::8a388ff7-264c-4a21-b749-7ee7556bc2a2" providerId="AD" clId="Web-{D1BE8A1C-515F-FE14-88E0-4DD783BBE314}" dt="2024-06-10T12:20:07.228" v="47" actId="20577"/>
        <pc:sldMkLst>
          <pc:docMk/>
          <pc:sldMk cId="0" sldId="305"/>
        </pc:sldMkLst>
        <pc:spChg chg="add del mod">
          <ac:chgData name="Sirisha Kaithalo" userId="S::sirisha.s.kaithalo@98thpercentile.com::8a388ff7-264c-4a21-b749-7ee7556bc2a2" providerId="AD" clId="Web-{D1BE8A1C-515F-FE14-88E0-4DD783BBE314}" dt="2024-06-10T12:19:36.681" v="38"/>
          <ac:spMkLst>
            <pc:docMk/>
            <pc:sldMk cId="0" sldId="305"/>
            <ac:spMk id="4" creationId="{A23D7F8C-4D90-0812-9C9C-9903859C07AB}"/>
          </ac:spMkLst>
        </pc:spChg>
        <pc:spChg chg="del">
          <ac:chgData name="Sirisha Kaithalo" userId="S::sirisha.s.kaithalo@98thpercentile.com::8a388ff7-264c-4a21-b749-7ee7556bc2a2" providerId="AD" clId="Web-{D1BE8A1C-515F-FE14-88E0-4DD783BBE314}" dt="2024-06-10T12:19:35.369" v="37"/>
          <ac:spMkLst>
            <pc:docMk/>
            <pc:sldMk cId="0" sldId="305"/>
            <ac:spMk id="5" creationId="{00000000-0000-0000-0000-000000000000}"/>
          </ac:spMkLst>
        </pc:spChg>
        <pc:spChg chg="add mod">
          <ac:chgData name="Sirisha Kaithalo" userId="S::sirisha.s.kaithalo@98thpercentile.com::8a388ff7-264c-4a21-b749-7ee7556bc2a2" providerId="AD" clId="Web-{D1BE8A1C-515F-FE14-88E0-4DD783BBE314}" dt="2024-06-10T12:20:02.213" v="44" actId="1076"/>
          <ac:spMkLst>
            <pc:docMk/>
            <pc:sldMk cId="0" sldId="305"/>
            <ac:spMk id="7" creationId="{169F9066-23EC-7861-FE9A-4B02E5E1B562}"/>
          </ac:spMkLst>
        </pc:spChg>
        <pc:spChg chg="add mod">
          <ac:chgData name="Sirisha Kaithalo" userId="S::sirisha.s.kaithalo@98thpercentile.com::8a388ff7-264c-4a21-b749-7ee7556bc2a2" providerId="AD" clId="Web-{D1BE8A1C-515F-FE14-88E0-4DD783BBE314}" dt="2024-06-10T12:20:07.228" v="47" actId="20577"/>
          <ac:spMkLst>
            <pc:docMk/>
            <pc:sldMk cId="0" sldId="305"/>
            <ac:spMk id="8" creationId="{4E520922-6735-7EC4-A5D2-FA957D37DDDA}"/>
          </ac:spMkLst>
        </pc:spChg>
        <pc:spChg chg="add mod">
          <ac:chgData name="Sirisha Kaithalo" userId="S::sirisha.s.kaithalo@98thpercentile.com::8a388ff7-264c-4a21-b749-7ee7556bc2a2" providerId="AD" clId="Web-{D1BE8A1C-515F-FE14-88E0-4DD783BBE314}" dt="2024-06-10T12:20:00.197" v="43" actId="1076"/>
          <ac:spMkLst>
            <pc:docMk/>
            <pc:sldMk cId="0" sldId="305"/>
            <ac:spMk id="9" creationId="{016C94E7-11C8-9B95-F330-BE091E43DCFB}"/>
          </ac:spMkLst>
        </pc:spChg>
        <pc:spChg chg="del">
          <ac:chgData name="Sirisha Kaithalo" userId="S::sirisha.s.kaithalo@98thpercentile.com::8a388ff7-264c-4a21-b749-7ee7556bc2a2" providerId="AD" clId="Web-{D1BE8A1C-515F-FE14-88E0-4DD783BBE314}" dt="2024-06-10T12:19:32.541" v="35"/>
          <ac:spMkLst>
            <pc:docMk/>
            <pc:sldMk cId="0" sldId="305"/>
            <ac:spMk id="12" creationId="{00000000-0000-0000-0000-000000000000}"/>
          </ac:spMkLst>
        </pc:spChg>
        <pc:picChg chg="del">
          <ac:chgData name="Sirisha Kaithalo" userId="S::sirisha.s.kaithalo@98thpercentile.com::8a388ff7-264c-4a21-b749-7ee7556bc2a2" providerId="AD" clId="Web-{D1BE8A1C-515F-FE14-88E0-4DD783BBE314}" dt="2024-06-10T12:19:33.587" v="36"/>
          <ac:picMkLst>
            <pc:docMk/>
            <pc:sldMk cId="0" sldId="305"/>
            <ac:picMk id="3" creationId="{F7BD1C4A-1F1A-9E84-459A-1F2A096E0CB5}"/>
          </ac:picMkLst>
        </pc:picChg>
        <pc:picChg chg="add mod">
          <ac:chgData name="Sirisha Kaithalo" userId="S::sirisha.s.kaithalo@98thpercentile.com::8a388ff7-264c-4a21-b749-7ee7556bc2a2" providerId="AD" clId="Web-{D1BE8A1C-515F-FE14-88E0-4DD783BBE314}" dt="2024-06-10T12:19:44.619" v="40" actId="14100"/>
          <ac:picMkLst>
            <pc:docMk/>
            <pc:sldMk cId="0" sldId="305"/>
            <ac:picMk id="10" creationId="{ECDB33E8-C017-9E14-969B-9876211BA03E}"/>
          </ac:picMkLst>
        </pc:picChg>
      </pc:sldChg>
      <pc:sldChg chg="addSp delSp modSp">
        <pc:chgData name="Sirisha Kaithalo" userId="S::sirisha.s.kaithalo@98thpercentile.com::8a388ff7-264c-4a21-b749-7ee7556bc2a2" providerId="AD" clId="Web-{D1BE8A1C-515F-FE14-88E0-4DD783BBE314}" dt="2024-06-10T12:19:15.853" v="34" actId="20577"/>
        <pc:sldMkLst>
          <pc:docMk/>
          <pc:sldMk cId="0" sldId="308"/>
        </pc:sldMkLst>
        <pc:spChg chg="del">
          <ac:chgData name="Sirisha Kaithalo" userId="S::sirisha.s.kaithalo@98thpercentile.com::8a388ff7-264c-4a21-b749-7ee7556bc2a2" providerId="AD" clId="Web-{D1BE8A1C-515F-FE14-88E0-4DD783BBE314}" dt="2024-06-10T12:18:40.306" v="0"/>
          <ac:spMkLst>
            <pc:docMk/>
            <pc:sldMk cId="0" sldId="308"/>
            <ac:spMk id="2" creationId="{F0194AAD-514D-88FB-5D91-79F43E021BB4}"/>
          </ac:spMkLst>
        </pc:spChg>
        <pc:spChg chg="add del">
          <ac:chgData name="Sirisha Kaithalo" userId="S::sirisha.s.kaithalo@98thpercentile.com::8a388ff7-264c-4a21-b749-7ee7556bc2a2" providerId="AD" clId="Web-{D1BE8A1C-515F-FE14-88E0-4DD783BBE314}" dt="2024-06-10T12:18:47.666" v="3"/>
          <ac:spMkLst>
            <pc:docMk/>
            <pc:sldMk cId="0" sldId="308"/>
            <ac:spMk id="5" creationId="{6509C114-E144-7B2B-D60E-3E101C3FECCA}"/>
          </ac:spMkLst>
        </pc:spChg>
        <pc:spChg chg="add del">
          <ac:chgData name="Sirisha Kaithalo" userId="S::sirisha.s.kaithalo@98thpercentile.com::8a388ff7-264c-4a21-b749-7ee7556bc2a2" providerId="AD" clId="Web-{D1BE8A1C-515F-FE14-88E0-4DD783BBE314}" dt="2024-06-10T12:18:51.384" v="5"/>
          <ac:spMkLst>
            <pc:docMk/>
            <pc:sldMk cId="0" sldId="308"/>
            <ac:spMk id="6" creationId="{31959C22-D12C-0791-1A35-9C919F0FBCE8}"/>
          </ac:spMkLst>
        </pc:spChg>
        <pc:spChg chg="add del">
          <ac:chgData name="Sirisha Kaithalo" userId="S::sirisha.s.kaithalo@98thpercentile.com::8a388ff7-264c-4a21-b749-7ee7556bc2a2" providerId="AD" clId="Web-{D1BE8A1C-515F-FE14-88E0-4DD783BBE314}" dt="2024-06-10T12:18:57.603" v="7"/>
          <ac:spMkLst>
            <pc:docMk/>
            <pc:sldMk cId="0" sldId="308"/>
            <ac:spMk id="7" creationId="{CE3A55C2-30EA-B4AB-E711-CEF01F9B16A4}"/>
          </ac:spMkLst>
        </pc:spChg>
        <pc:spChg chg="add mod">
          <ac:chgData name="Sirisha Kaithalo" userId="S::sirisha.s.kaithalo@98thpercentile.com::8a388ff7-264c-4a21-b749-7ee7556bc2a2" providerId="AD" clId="Web-{D1BE8A1C-515F-FE14-88E0-4DD783BBE314}" dt="2024-06-10T12:19:15.853" v="34" actId="20577"/>
          <ac:spMkLst>
            <pc:docMk/>
            <pc:sldMk cId="0" sldId="308"/>
            <ac:spMk id="8" creationId="{ED57AAD7-8172-03BD-64B8-9D6972DA42F1}"/>
          </ac:spMkLst>
        </pc:spChg>
        <pc:picChg chg="del">
          <ac:chgData name="Sirisha Kaithalo" userId="S::sirisha.s.kaithalo@98thpercentile.com::8a388ff7-264c-4a21-b749-7ee7556bc2a2" providerId="AD" clId="Web-{D1BE8A1C-515F-FE14-88E0-4DD783BBE314}" dt="2024-06-10T12:18:41.416" v="1"/>
          <ac:picMkLst>
            <pc:docMk/>
            <pc:sldMk cId="0" sldId="308"/>
            <ac:picMk id="4" creationId="{ACBD5351-2B74-DEB0-B3A2-AAAC88BA0618}"/>
          </ac:picMkLst>
        </pc:picChg>
      </pc:sldChg>
    </pc:docChg>
  </pc:docChgLst>
  <pc:docChgLst>
    <pc:chgData name="Maheen Shariff" userId="S::maheen.s.shariff@98thpercentile.com::0ca7b0bc-9346-479c-b067-723d5966d288" providerId="AD" clId="Web-{578B5918-7674-244D-F8DC-A358315D1C76}"/>
    <pc:docChg chg="modSld">
      <pc:chgData name="Maheen Shariff" userId="S::maheen.s.shariff@98thpercentile.com::0ca7b0bc-9346-479c-b067-723d5966d288" providerId="AD" clId="Web-{578B5918-7674-244D-F8DC-A358315D1C76}" dt="2024-11-30T15:34:40.704" v="0" actId="1076"/>
      <pc:docMkLst>
        <pc:docMk/>
      </pc:docMkLst>
      <pc:sldChg chg="modSp">
        <pc:chgData name="Maheen Shariff" userId="S::maheen.s.shariff@98thpercentile.com::0ca7b0bc-9346-479c-b067-723d5966d288" providerId="AD" clId="Web-{578B5918-7674-244D-F8DC-A358315D1C76}" dt="2024-11-30T15:34:40.704" v="0" actId="1076"/>
        <pc:sldMkLst>
          <pc:docMk/>
          <pc:sldMk cId="262617332" sldId="330"/>
        </pc:sldMkLst>
        <pc:spChg chg="mod">
          <ac:chgData name="Maheen Shariff" userId="S::maheen.s.shariff@98thpercentile.com::0ca7b0bc-9346-479c-b067-723d5966d288" providerId="AD" clId="Web-{578B5918-7674-244D-F8DC-A358315D1C76}" dt="2024-11-30T15:34:40.704" v="0" actId="1076"/>
          <ac:spMkLst>
            <pc:docMk/>
            <pc:sldMk cId="262617332" sldId="330"/>
            <ac:spMk id="5" creationId="{6C0B3A10-36C2-62BA-C545-5786AEE0B807}"/>
          </ac:spMkLst>
        </pc:spChg>
      </pc:sldChg>
    </pc:docChg>
  </pc:docChgLst>
  <pc:docChgLst>
    <pc:chgData clId="Web-{DB95348B-B946-7525-A9C0-21AD8AFA0344}"/>
    <pc:docChg chg="modSld">
      <pc:chgData name="" userId="" providerId="" clId="Web-{DB95348B-B946-7525-A9C0-21AD8AFA0344}" dt="2024-06-12T07:03:47.166" v="1"/>
      <pc:docMkLst>
        <pc:docMk/>
      </pc:docMkLst>
      <pc:sldChg chg="modNotes">
        <pc:chgData name="" userId="" providerId="" clId="Web-{DB95348B-B946-7525-A9C0-21AD8AFA0344}" dt="2024-06-12T07:03:47.166" v="1"/>
        <pc:sldMkLst>
          <pc:docMk/>
          <pc:sldMk cId="2675394303" sldId="356"/>
        </pc:sldMkLst>
      </pc:sldChg>
    </pc:docChg>
  </pc:docChgLst>
  <pc:docChgLst>
    <pc:chgData name="Mimo Patra" userId="S::mimo.s.patra@98thpercentile.com::d95f502c-6a79-4e45-8179-891080fcfa86" providerId="AD" clId="Web-{8A285A6A-582B-4AC6-2DEF-3E7E66F3D583}"/>
    <pc:docChg chg="modSld">
      <pc:chgData name="Mimo Patra" userId="S::mimo.s.patra@98thpercentile.com::d95f502c-6a79-4e45-8179-891080fcfa86" providerId="AD" clId="Web-{8A285A6A-582B-4AC6-2DEF-3E7E66F3D583}" dt="2024-09-19T09:05:03.664" v="0" actId="20577"/>
      <pc:docMkLst>
        <pc:docMk/>
      </pc:docMkLst>
      <pc:sldChg chg="modSp">
        <pc:chgData name="Mimo Patra" userId="S::mimo.s.patra@98thpercentile.com::d95f502c-6a79-4e45-8179-891080fcfa86" providerId="AD" clId="Web-{8A285A6A-582B-4AC6-2DEF-3E7E66F3D583}" dt="2024-09-19T09:05:03.664" v="0" actId="20577"/>
        <pc:sldMkLst>
          <pc:docMk/>
          <pc:sldMk cId="0" sldId="256"/>
        </pc:sldMkLst>
        <pc:spChg chg="mod">
          <ac:chgData name="Mimo Patra" userId="S::mimo.s.patra@98thpercentile.com::d95f502c-6a79-4e45-8179-891080fcfa86" providerId="AD" clId="Web-{8A285A6A-582B-4AC6-2DEF-3E7E66F3D583}" dt="2024-09-19T09:05:03.664" v="0" actId="20577"/>
          <ac:spMkLst>
            <pc:docMk/>
            <pc:sldMk cId="0" sldId="256"/>
            <ac:spMk id="892" creationId="{00000000-0000-0000-0000-000000000000}"/>
          </ac:spMkLst>
        </pc:spChg>
      </pc:sldChg>
    </pc:docChg>
  </pc:docChgLst>
  <pc:docChgLst>
    <pc:chgData clId="Web-{D1BE8A1C-515F-FE14-88E0-4DD783BBE314}"/>
    <pc:docChg chg="delSld">
      <pc:chgData name="" userId="" providerId="" clId="Web-{D1BE8A1C-515F-FE14-88E0-4DD783BBE314}" dt="2024-06-10T12:18:34.962" v="0"/>
      <pc:docMkLst>
        <pc:docMk/>
      </pc:docMkLst>
      <pc:sldChg chg="del">
        <pc:chgData name="" userId="" providerId="" clId="Web-{D1BE8A1C-515F-FE14-88E0-4DD783BBE314}" dt="2024-06-10T12:18:34.962" v="0"/>
        <pc:sldMkLst>
          <pc:docMk/>
          <pc:sldMk cId="0" sldId="304"/>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38"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replit.com/@curriculumsmana/Project-Class-5-Grade-5and6#index.html"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
        <p:cNvGrpSpPr/>
        <p:nvPr/>
      </p:nvGrpSpPr>
      <p:grpSpPr>
        <a:xfrm>
          <a:off x="0" y="0"/>
          <a:ext cx="0" cy="0"/>
          <a:chOff x="0" y="0"/>
          <a:chExt cx="0" cy="0"/>
        </a:xfrm>
      </p:grpSpPr>
      <p:sp>
        <p:nvSpPr>
          <p:cNvPr id="888" name="Google Shape;888;p: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9" name="Google Shape;88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en-US" b="1" dirty="0"/>
              <a:t>"Teacher's Activity"</a:t>
            </a:r>
          </a:p>
          <a:p>
            <a:pPr>
              <a:buNone/>
            </a:pPr>
            <a:endParaRPr lang="en-US" b="1" dirty="0"/>
          </a:p>
          <a:p>
            <a:pPr>
              <a:buNone/>
            </a:pPr>
            <a:r>
              <a:rPr lang="en-US" b="1" dirty="0"/>
              <a:t>Specific Instructions for Each Slide (7-21) These Slides contain the screenshot and the explanation of the code used in the Project.</a:t>
            </a:r>
            <a:br>
              <a:rPr lang="en-US" b="1" dirty="0"/>
            </a:br>
            <a:endParaRPr lang="en-US" b="1" dirty="0"/>
          </a:p>
          <a:p>
            <a:pPr>
              <a:buNone/>
            </a:pPr>
            <a:r>
              <a:rPr lang="en-US" b="1" dirty="0"/>
              <a:t>Objective of the Class:</a:t>
            </a:r>
            <a:endParaRPr lang="en-US" dirty="0"/>
          </a:p>
          <a:p>
            <a:pPr marL="171450" indent="-171450"/>
            <a:r>
              <a:rPr lang="en-US" dirty="0"/>
              <a:t>Provide step-by-step guidance on the project code.</a:t>
            </a:r>
          </a:p>
          <a:p>
            <a:pPr marL="0" indent="0">
              <a:buNone/>
            </a:pPr>
            <a:r>
              <a:rPr lang="en-US" b="1" dirty="0"/>
              <a:t> </a:t>
            </a:r>
            <a:endParaRPr lang="en-US" dirty="0"/>
          </a:p>
          <a:p>
            <a:pPr marL="0" indent="0">
              <a:buNone/>
            </a:pPr>
            <a:r>
              <a:rPr lang="en-US" b="1" dirty="0"/>
              <a:t> Teacher's Instruction:</a:t>
            </a:r>
            <a:endParaRPr lang="en-US" dirty="0"/>
          </a:p>
          <a:p>
            <a:pPr marL="171450" indent="-171450"/>
            <a:r>
              <a:rPr lang="en-US" b="1" dirty="0"/>
              <a:t>Detailed Walkthrough:</a:t>
            </a:r>
            <a:endParaRPr lang="en-US" dirty="0"/>
          </a:p>
          <a:p>
            <a:pPr marL="1085850" lvl="1" indent="-171450"/>
            <a:r>
              <a:rPr lang="en-US" dirty="0"/>
              <a:t>Explain each part of the HTML and CSS code provided in the screenshots.</a:t>
            </a:r>
          </a:p>
          <a:p>
            <a:pPr marL="1085850" lvl="1" indent="-171450"/>
            <a:r>
              <a:rPr lang="en-US" dirty="0"/>
              <a:t>Discuss the purpose and function of each tag and style rule.</a:t>
            </a:r>
          </a:p>
          <a:p>
            <a:pPr marL="171450" indent="-171450"/>
            <a:r>
              <a:rPr lang="en-US" b="1" dirty="0"/>
              <a:t>Hands-On Coding:</a:t>
            </a:r>
            <a:endParaRPr lang="en-US" dirty="0"/>
          </a:p>
          <a:p>
            <a:pPr marL="1085850" lvl="1" indent="-171450"/>
            <a:r>
              <a:rPr lang="en-US" dirty="0"/>
              <a:t>Encourage students to follow along and code on their own devices.</a:t>
            </a:r>
          </a:p>
          <a:p>
            <a:pPr marL="1085850" lvl="1" indent="-171450"/>
            <a:r>
              <a:rPr lang="en-US" dirty="0"/>
              <a:t>Use screen sharing to demonstrate the coding process.</a:t>
            </a:r>
          </a:p>
          <a:p>
            <a:pPr marL="1085850" lvl="1" indent="-171450"/>
            <a:r>
              <a:rPr lang="en-US" dirty="0"/>
              <a:t>Allow time for students to ask questions and troubleshoot issues via chat or voice.</a:t>
            </a:r>
          </a:p>
          <a:p>
            <a:pPr marL="171450" indent="-171450"/>
            <a:r>
              <a:rPr lang="en-US" b="1" dirty="0"/>
              <a:t>Interactive Learning:</a:t>
            </a:r>
            <a:endParaRPr lang="en-US" dirty="0"/>
          </a:p>
          <a:p>
            <a:pPr marL="1085850" lvl="1" indent="-171450"/>
            <a:r>
              <a:rPr lang="en-US" dirty="0"/>
              <a:t>Periodically pause to ask questions and check for understanding.</a:t>
            </a:r>
          </a:p>
          <a:p>
            <a:pPr marL="1085850" lvl="1" indent="-171450"/>
            <a:r>
              <a:rPr lang="en-US" dirty="0"/>
              <a:t>Use the whiteboard feature or annotations on shared screens to highlight key points and concepts.</a:t>
            </a:r>
          </a:p>
          <a:p>
            <a:pPr>
              <a:buNone/>
            </a:pPr>
            <a:endParaRPr lang="en-US" b="1" dirty="0"/>
          </a:p>
        </p:txBody>
      </p:sp>
    </p:spTree>
    <p:extLst>
      <p:ext uri="{BB962C8B-B14F-4D97-AF65-F5344CB8AC3E}">
        <p14:creationId xmlns:p14="http://schemas.microsoft.com/office/powerpoint/2010/main" val="5592390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Char char="•"/>
            </a:pPr>
            <a:r>
              <a:rPr lang="en-US"/>
              <a:t>Explain the basic structure of an HTML document.</a:t>
            </a:r>
          </a:p>
          <a:p>
            <a:pPr marL="171450" indent="-171450">
              <a:buChar char="•"/>
            </a:pPr>
            <a:r>
              <a:rPr lang="en-US"/>
              <a:t>Discuss the </a:t>
            </a:r>
            <a:r>
              <a:rPr lang="en-US" b="1"/>
              <a:t>&lt;!DOCTYPE html&gt;</a:t>
            </a:r>
            <a:r>
              <a:rPr lang="en-US"/>
              <a:t>, </a:t>
            </a:r>
            <a:r>
              <a:rPr lang="en-US" b="1"/>
              <a:t>&lt;html&gt;</a:t>
            </a:r>
            <a:r>
              <a:rPr lang="en-US"/>
              <a:t>, </a:t>
            </a:r>
            <a:r>
              <a:rPr lang="en-US" b="1"/>
              <a:t>&lt;head&gt;</a:t>
            </a:r>
            <a:r>
              <a:rPr lang="en-US"/>
              <a:t>, and </a:t>
            </a:r>
            <a:r>
              <a:rPr lang="en-US" b="1"/>
              <a:t>&lt;body&gt;</a:t>
            </a:r>
            <a:r>
              <a:rPr lang="en-US"/>
              <a:t> tags.</a:t>
            </a:r>
          </a:p>
          <a:p>
            <a:pPr marL="171450" indent="-171450">
              <a:buFont typeface="Arial" panose="020B0604020202020204"/>
              <a:buChar char="•"/>
            </a:pPr>
            <a:r>
              <a:rPr lang="en-US"/>
              <a:t>Show the provided screenshot and explain each part.</a:t>
            </a:r>
          </a:p>
          <a:p>
            <a:pPr marL="171450" indent="-171450">
              <a:buFont typeface="Arial" panose="020B0604020202020204"/>
              <a:buChar char="•"/>
            </a:pPr>
            <a:r>
              <a:rPr lang="en-US"/>
              <a:t>Explain the metadata tags like </a:t>
            </a:r>
            <a:r>
              <a:rPr lang="en-US" b="1" dirty="0"/>
              <a:t>&lt;title&gt;</a:t>
            </a:r>
            <a:r>
              <a:rPr lang="en-US" dirty="0"/>
              <a:t> and </a:t>
            </a:r>
            <a:r>
              <a:rPr lang="en-US" b="1" dirty="0"/>
              <a:t>&lt;link&gt;</a:t>
            </a:r>
            <a:r>
              <a:rPr lang="en-US" dirty="0"/>
              <a:t>.</a:t>
            </a:r>
            <a:endParaRPr lang="en-US"/>
          </a:p>
          <a:p>
            <a:pPr marL="171450" indent="-171450">
              <a:buFont typeface="Arial" panose="020B0604020202020204"/>
              <a:buChar char="•"/>
            </a:pPr>
            <a:r>
              <a:rPr lang="en-US"/>
              <a:t>Discuss the purpose of the CSS link in the </a:t>
            </a:r>
            <a:r>
              <a:rPr lang="en-US" b="1"/>
              <a:t>&lt;head&gt;</a:t>
            </a:r>
            <a:r>
              <a:rPr lang="en-US"/>
              <a:t> section.</a:t>
            </a:r>
          </a:p>
        </p:txBody>
      </p:sp>
    </p:spTree>
    <p:extLst>
      <p:ext uri="{BB962C8B-B14F-4D97-AF65-F5344CB8AC3E}">
        <p14:creationId xmlns:p14="http://schemas.microsoft.com/office/powerpoint/2010/main" val="20027078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r>
              <a:rPr lang="en-US" dirty="0"/>
              <a:t>Explain the purpose of the </a:t>
            </a:r>
            <a:r>
              <a:rPr lang="en-US" b="1" dirty="0"/>
              <a:t>&lt;main&gt;</a:t>
            </a:r>
            <a:r>
              <a:rPr lang="en-US" dirty="0"/>
              <a:t> and </a:t>
            </a:r>
            <a:r>
              <a:rPr lang="en-US" b="1" dirty="0"/>
              <a:t>&lt;section&gt;</a:t>
            </a:r>
            <a:r>
              <a:rPr lang="en-US" dirty="0"/>
              <a:t> tags.</a:t>
            </a:r>
          </a:p>
          <a:p>
            <a:pPr marL="171450" indent="-171450"/>
            <a:r>
              <a:rPr lang="en-US" dirty="0"/>
              <a:t>Discuss how these tags help organize content.</a:t>
            </a:r>
          </a:p>
          <a:p>
            <a:pPr marL="0" indent="0">
              <a:buNone/>
            </a:pPr>
            <a:br>
              <a:rPr lang="en-US" dirty="0"/>
            </a:br>
            <a:endParaRPr lang="en-US"/>
          </a:p>
        </p:txBody>
      </p:sp>
    </p:spTree>
    <p:extLst>
      <p:ext uri="{BB962C8B-B14F-4D97-AF65-F5344CB8AC3E}">
        <p14:creationId xmlns:p14="http://schemas.microsoft.com/office/powerpoint/2010/main" val="21660770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r>
              <a:rPr lang="en-US"/>
              <a:t>Discuss the use of headings (</a:t>
            </a:r>
            <a:r>
              <a:rPr lang="en-US" b="1"/>
              <a:t>&lt;h2&gt;</a:t>
            </a:r>
            <a:r>
              <a:rPr lang="en-US"/>
              <a:t>) and lists (</a:t>
            </a:r>
            <a:r>
              <a:rPr lang="en-US" b="1"/>
              <a:t>&lt;</a:t>
            </a:r>
            <a:r>
              <a:rPr lang="en-US" b="1" err="1"/>
              <a:t>ul</a:t>
            </a:r>
            <a:r>
              <a:rPr lang="en-US" b="1"/>
              <a:t>&gt;</a:t>
            </a:r>
            <a:r>
              <a:rPr lang="en-US"/>
              <a:t>, </a:t>
            </a:r>
            <a:r>
              <a:rPr lang="en-US" b="1"/>
              <a:t>&lt;li&gt;</a:t>
            </a:r>
            <a:r>
              <a:rPr lang="en-US"/>
              <a:t>) for structuring content.</a:t>
            </a:r>
          </a:p>
          <a:p>
            <a:pPr>
              <a:buNone/>
            </a:pPr>
            <a:endParaRPr lang="en-US" b="1" dirty="0"/>
          </a:p>
        </p:txBody>
      </p:sp>
    </p:spTree>
    <p:extLst>
      <p:ext uri="{BB962C8B-B14F-4D97-AF65-F5344CB8AC3E}">
        <p14:creationId xmlns:p14="http://schemas.microsoft.com/office/powerpoint/2010/main" val="16808180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r>
              <a:rPr lang="en-US" dirty="0"/>
              <a:t>Explain the use of </a:t>
            </a:r>
            <a:r>
              <a:rPr lang="en-US" b="1" dirty="0"/>
              <a:t>&lt;section&gt;</a:t>
            </a:r>
            <a:r>
              <a:rPr lang="en-US" dirty="0"/>
              <a:t> with specific IDs and classes for styling and identification.</a:t>
            </a:r>
          </a:p>
          <a:p>
            <a:pPr marL="171450" indent="-171450"/>
            <a:endParaRPr lang="en-US"/>
          </a:p>
          <a:p>
            <a:pPr>
              <a:buNone/>
            </a:pPr>
            <a:br>
              <a:rPr lang="en-US" dirty="0"/>
            </a:br>
            <a:endParaRPr lang="en-US" dirty="0"/>
          </a:p>
        </p:txBody>
      </p:sp>
    </p:spTree>
    <p:extLst>
      <p:ext uri="{BB962C8B-B14F-4D97-AF65-F5344CB8AC3E}">
        <p14:creationId xmlns:p14="http://schemas.microsoft.com/office/powerpoint/2010/main" val="42501393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en-US"/>
              <a:t>Explain the use of </a:t>
            </a:r>
            <a:r>
              <a:rPr lang="en-US" b="1"/>
              <a:t>&lt;section&gt;</a:t>
            </a:r>
            <a:r>
              <a:rPr lang="en-US"/>
              <a:t> with specific IDs and classes for styling and identification.</a:t>
            </a:r>
          </a:p>
        </p:txBody>
      </p:sp>
    </p:spTree>
    <p:extLst>
      <p:ext uri="{BB962C8B-B14F-4D97-AF65-F5344CB8AC3E}">
        <p14:creationId xmlns:p14="http://schemas.microsoft.com/office/powerpoint/2010/main" val="15230478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r>
              <a:rPr lang="en-US"/>
              <a:t>Discuss the use of the </a:t>
            </a:r>
            <a:r>
              <a:rPr lang="en-US" b="1"/>
              <a:t>&lt;h3&gt;</a:t>
            </a:r>
            <a:r>
              <a:rPr lang="en-US"/>
              <a:t>, </a:t>
            </a:r>
            <a:r>
              <a:rPr lang="en-US" b="1"/>
              <a:t>&lt;p&gt;</a:t>
            </a:r>
            <a:r>
              <a:rPr lang="en-US"/>
              <a:t>, and </a:t>
            </a:r>
            <a:r>
              <a:rPr lang="en-US" b="1"/>
              <a:t>&lt;a&gt;</a:t>
            </a:r>
            <a:r>
              <a:rPr lang="en-US"/>
              <a:t> tags within sections to create structured content and links.</a:t>
            </a:r>
          </a:p>
          <a:p>
            <a:pPr>
              <a:buNone/>
            </a:pPr>
            <a:endParaRPr lang="en-US" b="1" dirty="0"/>
          </a:p>
        </p:txBody>
      </p:sp>
    </p:spTree>
    <p:extLst>
      <p:ext uri="{BB962C8B-B14F-4D97-AF65-F5344CB8AC3E}">
        <p14:creationId xmlns:p14="http://schemas.microsoft.com/office/powerpoint/2010/main" val="24799554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r>
              <a:rPr lang="en-US"/>
              <a:t>Explain the attributes like </a:t>
            </a:r>
            <a:r>
              <a:rPr lang="en-US" b="1" err="1"/>
              <a:t>href</a:t>
            </a:r>
            <a:r>
              <a:rPr lang="en-US"/>
              <a:t>, </a:t>
            </a:r>
            <a:r>
              <a:rPr lang="en-US" b="1"/>
              <a:t>class</a:t>
            </a:r>
            <a:r>
              <a:rPr lang="en-US"/>
              <a:t>, and how they link to external pages and style elements.</a:t>
            </a:r>
          </a:p>
          <a:p>
            <a:pPr>
              <a:buNone/>
            </a:pPr>
            <a:endParaRPr lang="en-US" b="1" dirty="0"/>
          </a:p>
          <a:p>
            <a:pPr>
              <a:buNone/>
            </a:pPr>
            <a:endParaRPr lang="en-US" b="1" dirty="0"/>
          </a:p>
          <a:p>
            <a:pPr>
              <a:buNone/>
            </a:pPr>
            <a:endParaRPr lang="en-US" b="1" dirty="0"/>
          </a:p>
          <a:p>
            <a:pPr>
              <a:buNone/>
            </a:pPr>
            <a:r>
              <a:rPr lang="en-US" b="1" dirty="0"/>
              <a:t>"Same we did for other two sections in the Project."</a:t>
            </a:r>
            <a:endParaRPr lang="en-US" dirty="0"/>
          </a:p>
          <a:p>
            <a:pPr>
              <a:buNone/>
            </a:pPr>
            <a:endParaRPr lang="en-US" dirty="0"/>
          </a:p>
        </p:txBody>
      </p:sp>
    </p:spTree>
    <p:extLst>
      <p:ext uri="{BB962C8B-B14F-4D97-AF65-F5344CB8AC3E}">
        <p14:creationId xmlns:p14="http://schemas.microsoft.com/office/powerpoint/2010/main" val="29635240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r>
              <a:rPr lang="en-US" dirty="0"/>
              <a:t>Discuss the importance of CSS for styling HTML documents.</a:t>
            </a:r>
          </a:p>
          <a:p>
            <a:pPr marL="171450" indent="-171450"/>
            <a:r>
              <a:rPr lang="en-US" dirty="0"/>
              <a:t>Explain the provided CSS rules step-by-step.</a:t>
            </a:r>
          </a:p>
          <a:p>
            <a:pPr marL="171450" indent="-171450"/>
            <a:r>
              <a:rPr lang="en-US"/>
              <a:t>Explain how to set the height and width of the HTML document to 100% of the browser window.</a:t>
            </a:r>
            <a:endParaRPr lang="en-US" dirty="0"/>
          </a:p>
          <a:p>
            <a:pPr marL="171450" indent="-171450"/>
            <a:endParaRPr lang="en-US" dirty="0"/>
          </a:p>
          <a:p>
            <a:pPr>
              <a:buNone/>
            </a:pPr>
            <a:endParaRPr lang="en-US" b="1" dirty="0"/>
          </a:p>
        </p:txBody>
      </p:sp>
    </p:spTree>
    <p:extLst>
      <p:ext uri="{BB962C8B-B14F-4D97-AF65-F5344CB8AC3E}">
        <p14:creationId xmlns:p14="http://schemas.microsoft.com/office/powerpoint/2010/main" val="4767034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r>
              <a:rPr lang="en-US" dirty="0"/>
              <a:t>Discuss the use of font-family, margin, and padding for styling text and layout.</a:t>
            </a:r>
          </a:p>
          <a:p>
            <a:pPr marL="171450" indent="-171450"/>
            <a:endParaRPr lang="en-US"/>
          </a:p>
          <a:p>
            <a:pPr>
              <a:buNone/>
            </a:pPr>
            <a:br>
              <a:rPr lang="en-US" dirty="0"/>
            </a:br>
            <a:endParaRPr lang="en-US" dirty="0"/>
          </a:p>
        </p:txBody>
      </p:sp>
    </p:spTree>
    <p:extLst>
      <p:ext uri="{BB962C8B-B14F-4D97-AF65-F5344CB8AC3E}">
        <p14:creationId xmlns:p14="http://schemas.microsoft.com/office/powerpoint/2010/main" val="14194398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en-US" b="1" dirty="0"/>
              <a:t>Objective:</a:t>
            </a:r>
            <a:endParaRPr lang="en-US" dirty="0"/>
          </a:p>
          <a:p>
            <a:pPr marL="171450" indent="-171450">
              <a:buChar char="•"/>
            </a:pPr>
            <a:r>
              <a:rPr lang="en-US" dirty="0"/>
              <a:t>Refresh students' memory about adding background images using CSS.</a:t>
            </a:r>
          </a:p>
          <a:p>
            <a:pPr marL="171450" indent="-171450">
              <a:buChar char="•"/>
            </a:pPr>
            <a:r>
              <a:rPr lang="en-US" dirty="0"/>
              <a:t>Prepare students for learning about the anchor tag.</a:t>
            </a:r>
          </a:p>
          <a:p>
            <a:pPr marL="171450" indent="-171450">
              <a:buChar char="•"/>
            </a:pPr>
            <a:endParaRPr lang="en-US" dirty="0"/>
          </a:p>
          <a:p>
            <a:pPr marL="0" indent="0">
              <a:buNone/>
            </a:pPr>
            <a:r>
              <a:rPr lang="en-US" b="1" dirty="0"/>
              <a:t> Teacher's Instruction:</a:t>
            </a:r>
            <a:endParaRPr lang="en-US" dirty="0"/>
          </a:p>
          <a:p>
            <a:pPr marL="171450" indent="-171450">
              <a:buChar char="•"/>
            </a:pPr>
            <a:r>
              <a:rPr lang="en-US" b="1" dirty="0"/>
              <a:t>Greet Students:</a:t>
            </a:r>
            <a:endParaRPr lang="en-US"/>
          </a:p>
          <a:p>
            <a:pPr marL="1085850" lvl="1" indent="-171450">
              <a:buFont typeface="Courier New" panose="020B0604020202020204"/>
              <a:buChar char="o"/>
            </a:pPr>
            <a:r>
              <a:rPr lang="en-US" dirty="0"/>
              <a:t>Welcome students to the online class and briefly mention the agenda.</a:t>
            </a:r>
          </a:p>
          <a:p>
            <a:pPr marL="1085850" lvl="1" indent="-171450">
              <a:buFont typeface="Courier New" panose="020B0604020202020204"/>
              <a:buChar char="o"/>
            </a:pPr>
            <a:r>
              <a:rPr lang="en-US" dirty="0"/>
              <a:t>Use a friendly tone to engage students right from the start.</a:t>
            </a:r>
            <a:br>
              <a:rPr lang="en-US" dirty="0"/>
            </a:br>
            <a:endParaRPr lang="en-US" dirty="0"/>
          </a:p>
          <a:p>
            <a:pPr marL="171450" indent="-171450">
              <a:buChar char="•"/>
            </a:pPr>
            <a:r>
              <a:rPr lang="en-US" b="1" dirty="0"/>
              <a:t>Recap Previous Lesson:</a:t>
            </a:r>
            <a:endParaRPr lang="en-US"/>
          </a:p>
          <a:p>
            <a:pPr marL="1085850" lvl="1" indent="-171450">
              <a:buFont typeface="Courier New" panose="020B0604020202020204"/>
              <a:buChar char="o"/>
            </a:pPr>
            <a:r>
              <a:rPr lang="en-US" dirty="0"/>
              <a:t>Ask students to type in the chat or unmute to recall and explain the properties: </a:t>
            </a:r>
            <a:r>
              <a:rPr lang="en-US" b="1" dirty="0"/>
              <a:t>background-image</a:t>
            </a:r>
            <a:r>
              <a:rPr lang="en-US" dirty="0"/>
              <a:t>, </a:t>
            </a:r>
            <a:r>
              <a:rPr lang="en-US" b="1" dirty="0"/>
              <a:t>background-size</a:t>
            </a:r>
            <a:r>
              <a:rPr lang="en-US" dirty="0"/>
              <a:t>, </a:t>
            </a:r>
            <a:r>
              <a:rPr lang="en-US" b="1" dirty="0"/>
              <a:t>background-repeat</a:t>
            </a:r>
            <a:r>
              <a:rPr lang="en-US" dirty="0"/>
              <a:t>, and </a:t>
            </a:r>
            <a:r>
              <a:rPr lang="en-US" b="1" dirty="0"/>
              <a:t>background-position</a:t>
            </a:r>
            <a:r>
              <a:rPr lang="en-US" dirty="0"/>
              <a:t>.</a:t>
            </a:r>
          </a:p>
          <a:p>
            <a:pPr marL="1085850" lvl="1" indent="-171450">
              <a:buFont typeface="Courier New" panose="020B0604020202020204"/>
              <a:buChar char="o"/>
            </a:pPr>
            <a:r>
              <a:rPr lang="en-US" dirty="0"/>
              <a:t>Discuss how they used these properties in their last assignment.</a:t>
            </a:r>
            <a:br>
              <a:rPr lang="en-US" dirty="0"/>
            </a:br>
            <a:endParaRPr lang="en-US"/>
          </a:p>
          <a:p>
            <a:pPr marL="171450" indent="-171450">
              <a:buChar char="•"/>
            </a:pPr>
            <a:r>
              <a:rPr lang="en-US" b="1" dirty="0"/>
              <a:t>Interactive Discussion:</a:t>
            </a:r>
            <a:endParaRPr lang="en-US"/>
          </a:p>
          <a:p>
            <a:pPr marL="1085850" lvl="1" indent="-171450">
              <a:buFont typeface="Courier New" panose="020B0604020202020204"/>
              <a:buChar char="o"/>
            </a:pPr>
            <a:r>
              <a:rPr lang="en-US" dirty="0"/>
              <a:t>Encourage students to share their experiences and challenges they faced with background images by typing in the chat or using the “raise hand” feature.</a:t>
            </a:r>
          </a:p>
          <a:p>
            <a:pPr marL="171450" indent="-171450">
              <a:buChar char="•"/>
            </a:pPr>
            <a:r>
              <a:rPr lang="en-US" b="1" dirty="0"/>
              <a:t>Transition:</a:t>
            </a:r>
            <a:endParaRPr lang="en-US"/>
          </a:p>
          <a:p>
            <a:pPr marL="1085850" lvl="1" indent="-171450">
              <a:buFont typeface="Courier New" panose="020B0604020202020204"/>
              <a:buChar char="o"/>
            </a:pPr>
            <a:r>
              <a:rPr lang="en-US" dirty="0"/>
              <a:t>Introduce the anchor tag by explaining its importance for web navigation.</a:t>
            </a:r>
          </a:p>
          <a:p>
            <a:pPr marL="1085850" lvl="1" indent="-171450">
              <a:buFont typeface="Courier New" panose="020B0604020202020204"/>
              <a:buChar char="o"/>
            </a:pPr>
            <a:r>
              <a:rPr lang="en-US" dirty="0"/>
              <a:t>Build excitement about learning a new HTML tag.</a:t>
            </a:r>
          </a:p>
          <a:p>
            <a:pPr>
              <a:buNone/>
            </a:pPr>
            <a:endParaRPr lang="en-US" b="1" dirty="0"/>
          </a:p>
        </p:txBody>
      </p:sp>
    </p:spTree>
    <p:extLst>
      <p:ext uri="{BB962C8B-B14F-4D97-AF65-F5344CB8AC3E}">
        <p14:creationId xmlns:p14="http://schemas.microsoft.com/office/powerpoint/2010/main" val="38803323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r>
              <a:rPr lang="en-US" dirty="0"/>
              <a:t>Explain the purpose of padding within the </a:t>
            </a:r>
            <a:r>
              <a:rPr lang="en-US" b="1" dirty="0"/>
              <a:t>&lt;main&gt;</a:t>
            </a:r>
            <a:r>
              <a:rPr lang="en-US" dirty="0"/>
              <a:t> element for better spacing.</a:t>
            </a:r>
          </a:p>
          <a:p>
            <a:pPr>
              <a:buNone/>
            </a:pPr>
            <a:endParaRPr lang="en-US" b="1" dirty="0"/>
          </a:p>
        </p:txBody>
      </p:sp>
    </p:spTree>
    <p:extLst>
      <p:ext uri="{BB962C8B-B14F-4D97-AF65-F5344CB8AC3E}">
        <p14:creationId xmlns:p14="http://schemas.microsoft.com/office/powerpoint/2010/main" val="2669799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r>
              <a:rPr lang="en-US" dirty="0"/>
              <a:t>Discuss the background color, border-radius, box-shadow, margin-bottom, and padding for styling the book review section.</a:t>
            </a:r>
          </a:p>
          <a:p>
            <a:pPr>
              <a:buNone/>
            </a:pPr>
            <a:endParaRPr lang="en-US" b="1" dirty="0"/>
          </a:p>
          <a:p>
            <a:pPr>
              <a:buNone/>
            </a:pPr>
            <a:endParaRPr lang="en-US" dirty="0"/>
          </a:p>
        </p:txBody>
      </p:sp>
    </p:spTree>
    <p:extLst>
      <p:ext uri="{BB962C8B-B14F-4D97-AF65-F5344CB8AC3E}">
        <p14:creationId xmlns:p14="http://schemas.microsoft.com/office/powerpoint/2010/main" val="32161891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r>
              <a:rPr lang="en-US"/>
              <a:t>Discuss the background color, border-radius, box-shadow, margin-bottom, and padding for styling the book review section.</a:t>
            </a:r>
            <a:endParaRPr lang="en-US" dirty="0"/>
          </a:p>
          <a:p>
            <a:pPr>
              <a:buNone/>
            </a:pPr>
            <a:endParaRPr lang="en-US" dirty="0"/>
          </a:p>
          <a:p>
            <a:pPr>
              <a:buNone/>
            </a:pPr>
            <a:endParaRPr lang="en-US" dirty="0"/>
          </a:p>
        </p:txBody>
      </p:sp>
    </p:spTree>
    <p:extLst>
      <p:ext uri="{BB962C8B-B14F-4D97-AF65-F5344CB8AC3E}">
        <p14:creationId xmlns:p14="http://schemas.microsoft.com/office/powerpoint/2010/main" val="19690163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r>
              <a:rPr lang="en-US" dirty="0"/>
              <a:t>Discuss advanced styling techniques for links and other interactive elements.</a:t>
            </a:r>
          </a:p>
          <a:p>
            <a:pPr>
              <a:buNone/>
            </a:pPr>
            <a:endParaRPr lang="en-US" b="1" dirty="0"/>
          </a:p>
        </p:txBody>
      </p:sp>
    </p:spTree>
    <p:extLst>
      <p:ext uri="{BB962C8B-B14F-4D97-AF65-F5344CB8AC3E}">
        <p14:creationId xmlns:p14="http://schemas.microsoft.com/office/powerpoint/2010/main" val="10152335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r>
              <a:rPr lang="en-US" dirty="0"/>
              <a:t>Summarize the CSS rules and their impact on the webpage's design and functionality.</a:t>
            </a:r>
          </a:p>
          <a:p>
            <a:pPr>
              <a:buNone/>
            </a:pPr>
            <a:endParaRPr lang="en-US" b="1" dirty="0"/>
          </a:p>
        </p:txBody>
      </p:sp>
    </p:spTree>
    <p:extLst>
      <p:ext uri="{BB962C8B-B14F-4D97-AF65-F5344CB8AC3E}">
        <p14:creationId xmlns:p14="http://schemas.microsoft.com/office/powerpoint/2010/main" val="1911802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en-US" b="1" dirty="0"/>
              <a:t>"Students' Activity"</a:t>
            </a:r>
            <a:endParaRPr lang="en-US" dirty="0"/>
          </a:p>
          <a:p>
            <a:pPr>
              <a:buNone/>
            </a:pPr>
            <a:endParaRPr lang="en-US" b="1" dirty="0"/>
          </a:p>
          <a:p>
            <a:pPr>
              <a:buNone/>
            </a:pPr>
            <a:r>
              <a:rPr lang="en-US" b="1" dirty="0"/>
              <a:t>Objective:</a:t>
            </a:r>
            <a:endParaRPr lang="en-US" dirty="0"/>
          </a:p>
          <a:p>
            <a:pPr marL="171450" indent="-171450"/>
            <a:r>
              <a:rPr lang="en-US" dirty="0"/>
              <a:t>Apply knowledge by expanding the project.</a:t>
            </a:r>
          </a:p>
          <a:p>
            <a:pPr marL="0" indent="0">
              <a:buNone/>
            </a:pPr>
            <a:endParaRPr lang="en-US" b="1" dirty="0"/>
          </a:p>
          <a:p>
            <a:pPr marL="0" indent="0">
              <a:buNone/>
            </a:pPr>
            <a:r>
              <a:rPr lang="en-US" b="1" dirty="0"/>
              <a:t>  Teacher's Instruction:</a:t>
            </a:r>
            <a:endParaRPr lang="en-US" dirty="0"/>
          </a:p>
          <a:p>
            <a:pPr marL="171450" indent="-171450"/>
            <a:r>
              <a:rPr lang="en-US" b="1"/>
              <a:t>Activity Instructions:</a:t>
            </a:r>
            <a:endParaRPr lang="en-US"/>
          </a:p>
          <a:p>
            <a:pPr marL="1085850" lvl="1" indent="-171450"/>
            <a:r>
              <a:rPr lang="en-US"/>
              <a:t>Review the existing project and ensure everyone understands the structure.</a:t>
            </a:r>
          </a:p>
          <a:p>
            <a:pPr marL="1085850" lvl="1" indent="-171450"/>
            <a:r>
              <a:rPr lang="en-US"/>
              <a:t>Instruct students to choose new books, edit the HTML to add these books, and write descriptions using </a:t>
            </a:r>
            <a:r>
              <a:rPr lang="en-US" b="1"/>
              <a:t>&lt;p&gt;</a:t>
            </a:r>
            <a:r>
              <a:rPr lang="en-US"/>
              <a:t> tags.</a:t>
            </a:r>
          </a:p>
          <a:p>
            <a:pPr marL="1085850" lvl="1" indent="-171450"/>
            <a:r>
              <a:rPr lang="en-US"/>
              <a:t>Remind them to test their links to ensure they work correctly.</a:t>
            </a:r>
          </a:p>
          <a:p>
            <a:pPr marL="171450" indent="-171450"/>
            <a:r>
              <a:rPr lang="en-US" b="1" dirty="0"/>
              <a:t>Monitor and Assist:</a:t>
            </a:r>
            <a:endParaRPr lang="en-US" dirty="0"/>
          </a:p>
          <a:p>
            <a:pPr marL="1085850" lvl="1" indent="-171450"/>
            <a:r>
              <a:rPr lang="en-US"/>
              <a:t>Encourage students to share their screens if they need help.</a:t>
            </a:r>
          </a:p>
          <a:p>
            <a:pPr>
              <a:buNone/>
            </a:pPr>
            <a:endParaRPr lang="en-US" b="1" dirty="0"/>
          </a:p>
          <a:p>
            <a:pPr>
              <a:buNone/>
            </a:pPr>
            <a:endParaRPr lang="en-US" b="1" dirty="0"/>
          </a:p>
          <a:p>
            <a:pPr>
              <a:buNone/>
            </a:pPr>
            <a:endParaRPr lang="en-US" b="1" dirty="0"/>
          </a:p>
        </p:txBody>
      </p:sp>
    </p:spTree>
    <p:extLst>
      <p:ext uri="{BB962C8B-B14F-4D97-AF65-F5344CB8AC3E}">
        <p14:creationId xmlns:p14="http://schemas.microsoft.com/office/powerpoint/2010/main" val="23387979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a:buNone/>
            </a:pPr>
            <a:r>
              <a:rPr lang="en-US" b="1" dirty="0"/>
              <a:t>Instructions for the Teacher:</a:t>
            </a:r>
          </a:p>
          <a:p>
            <a:pPr marL="285750" indent="-285750">
              <a:buFont typeface="Arial,Sans-Serif"/>
              <a:buChar char="•"/>
            </a:pPr>
            <a:r>
              <a:rPr lang="en-US" dirty="0"/>
              <a:t>Explain how to save and share projects on </a:t>
            </a:r>
            <a:r>
              <a:rPr lang="en-US" dirty="0" err="1"/>
              <a:t>Replit</a:t>
            </a:r>
            <a:r>
              <a:rPr lang="en-US" dirty="0"/>
              <a:t>, including the options for collaboration.</a:t>
            </a:r>
          </a:p>
          <a:p>
            <a:pPr marL="285750" indent="-285750">
              <a:buFont typeface="Arial,Sans-Serif"/>
              <a:buChar char="•"/>
            </a:pPr>
            <a:r>
              <a:rPr lang="en-US" dirty="0"/>
              <a:t>Emphasize the importance of sharing projects for feedback and collaboration.</a:t>
            </a:r>
          </a:p>
          <a:p>
            <a:pPr marL="285750" indent="-285750">
              <a:buFont typeface="Arial,Sans-Serif"/>
              <a:buChar char="•"/>
            </a:pPr>
            <a:endParaRPr lang="en-US" dirty="0"/>
          </a:p>
        </p:txBody>
      </p:sp>
    </p:spTree>
    <p:extLst>
      <p:ext uri="{BB962C8B-B14F-4D97-AF65-F5344CB8AC3E}">
        <p14:creationId xmlns:p14="http://schemas.microsoft.com/office/powerpoint/2010/main" val="213765065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en-US" b="1" dirty="0"/>
              <a:t>Answer</a:t>
            </a:r>
            <a:r>
              <a:rPr lang="en-US" dirty="0"/>
              <a:t>: b) Creating hyperlinks</a:t>
            </a:r>
          </a:p>
        </p:txBody>
      </p:sp>
    </p:spTree>
    <p:extLst>
      <p:ext uri="{BB962C8B-B14F-4D97-AF65-F5344CB8AC3E}">
        <p14:creationId xmlns:p14="http://schemas.microsoft.com/office/powerpoint/2010/main" val="424220960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en-US" b="1" dirty="0"/>
              <a:t>Answer:</a:t>
            </a:r>
            <a:r>
              <a:rPr lang="en-US" dirty="0"/>
              <a:t> b) </a:t>
            </a:r>
            <a:r>
              <a:rPr lang="en-US" dirty="0" err="1"/>
              <a:t>href</a:t>
            </a:r>
          </a:p>
        </p:txBody>
      </p:sp>
    </p:spTree>
    <p:extLst>
      <p:ext uri="{BB962C8B-B14F-4D97-AF65-F5344CB8AC3E}">
        <p14:creationId xmlns:p14="http://schemas.microsoft.com/office/powerpoint/2010/main" val="206479093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en-US" b="1" dirty="0"/>
              <a:t>Answer:</a:t>
            </a:r>
            <a:r>
              <a:rPr lang="en-US" dirty="0"/>
              <a:t> a) text-decoration</a:t>
            </a:r>
          </a:p>
        </p:txBody>
      </p:sp>
    </p:spTree>
    <p:extLst>
      <p:ext uri="{BB962C8B-B14F-4D97-AF65-F5344CB8AC3E}">
        <p14:creationId xmlns:p14="http://schemas.microsoft.com/office/powerpoint/2010/main" val="34361305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indent="0">
              <a:buNone/>
            </a:pPr>
            <a:r>
              <a:rPr lang="en-US" b="1" dirty="0"/>
              <a:t>Answer </a:t>
            </a:r>
            <a:r>
              <a:rPr lang="en-US" dirty="0"/>
              <a:t>: Seven. If you take away the letter 's', it becomes 'even'.</a:t>
            </a:r>
          </a:p>
        </p:txBody>
      </p:sp>
    </p:spTree>
    <p:extLst>
      <p:ext uri="{BB962C8B-B14F-4D97-AF65-F5344CB8AC3E}">
        <p14:creationId xmlns:p14="http://schemas.microsoft.com/office/powerpoint/2010/main" val="218814928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en-US" b="1" dirty="0"/>
              <a:t>Answer:</a:t>
            </a:r>
            <a:r>
              <a:rPr lang="en-US" dirty="0"/>
              <a:t> b) The linked document opens in a new window/tab.</a:t>
            </a:r>
          </a:p>
        </p:txBody>
      </p:sp>
    </p:spTree>
    <p:extLst>
      <p:ext uri="{BB962C8B-B14F-4D97-AF65-F5344CB8AC3E}">
        <p14:creationId xmlns:p14="http://schemas.microsoft.com/office/powerpoint/2010/main" val="290540069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en-US" b="1" dirty="0"/>
              <a:t>Objective:</a:t>
            </a:r>
            <a:endParaRPr lang="en-US" dirty="0"/>
          </a:p>
          <a:p>
            <a:pPr marL="171450" indent="-171450"/>
            <a:r>
              <a:rPr lang="en-US" dirty="0"/>
              <a:t>Summarize the day's learning outcomes.</a:t>
            </a:r>
          </a:p>
          <a:p>
            <a:pPr marL="0" indent="0">
              <a:buNone/>
            </a:pPr>
            <a:endParaRPr lang="en-US" dirty="0"/>
          </a:p>
          <a:p>
            <a:pPr marL="0" indent="0">
              <a:buNone/>
            </a:pPr>
            <a:r>
              <a:rPr lang="en-US" b="1" dirty="0"/>
              <a:t> Teacher's Instruction:</a:t>
            </a:r>
            <a:endParaRPr lang="en-US" dirty="0"/>
          </a:p>
          <a:p>
            <a:pPr marL="171450" indent="-171450"/>
            <a:r>
              <a:rPr lang="en-US" b="1" dirty="0"/>
              <a:t>Review Key Points:</a:t>
            </a:r>
            <a:endParaRPr lang="en-US" dirty="0"/>
          </a:p>
          <a:p>
            <a:pPr marL="1085850" lvl="1" indent="-171450"/>
            <a:r>
              <a:rPr lang="en-US" dirty="0"/>
              <a:t>Summarize how to use the anchor tag and apply CSS styles.</a:t>
            </a:r>
          </a:p>
          <a:p>
            <a:pPr marL="1085850" lvl="1" indent="-171450"/>
            <a:r>
              <a:rPr lang="en-US" dirty="0"/>
              <a:t>Recap the steps taken in the project and the skills practiced.</a:t>
            </a:r>
          </a:p>
          <a:p>
            <a:pPr marL="171450" indent="-171450"/>
            <a:r>
              <a:rPr lang="en-US" b="1" dirty="0"/>
              <a:t>Feedback Session:</a:t>
            </a:r>
            <a:endParaRPr lang="en-US" dirty="0"/>
          </a:p>
          <a:p>
            <a:pPr marL="1085850" lvl="1" indent="-171450"/>
            <a:r>
              <a:rPr lang="en-US" dirty="0"/>
              <a:t>Use a poll or the chat to ask students what they found most interesting or challenging.</a:t>
            </a:r>
          </a:p>
          <a:p>
            <a:pPr marL="1085850" lvl="1" indent="-171450"/>
            <a:r>
              <a:rPr lang="en-US" dirty="0"/>
              <a:t>Encourage them to share their thoughts and provide feedback on the lesson.</a:t>
            </a:r>
          </a:p>
          <a:p>
            <a:pPr>
              <a:buNone/>
            </a:pPr>
            <a:endParaRPr lang="en-US" b="1" dirty="0"/>
          </a:p>
        </p:txBody>
      </p:sp>
    </p:spTree>
    <p:extLst>
      <p:ext uri="{BB962C8B-B14F-4D97-AF65-F5344CB8AC3E}">
        <p14:creationId xmlns:p14="http://schemas.microsoft.com/office/powerpoint/2010/main" val="56645784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a:buNone/>
            </a:pPr>
            <a:r>
              <a:rPr lang="en-US" b="1" dirty="0"/>
              <a:t>Instructions for the Teacher: </a:t>
            </a:r>
            <a:r>
              <a:rPr lang="en-US" dirty="0"/>
              <a:t>Facilitate a discussion about the homework assignment.</a:t>
            </a:r>
          </a:p>
          <a:p>
            <a:pPr marL="285750" indent="-285750">
              <a:buChar char="•"/>
            </a:pPr>
            <a:endParaRPr lang="en-US"/>
          </a:p>
          <a:p>
            <a:pPr>
              <a:buNone/>
            </a:pPr>
            <a:endParaRPr lang="en-US">
              <a:latin typeface="Calibri"/>
              <a:cs typeface="Calibri"/>
            </a:endParaRPr>
          </a:p>
          <a:p>
            <a:pPr>
              <a:buNone/>
            </a:pPr>
            <a:endParaRPr lang="en-US"/>
          </a:p>
        </p:txBody>
      </p:sp>
    </p:spTree>
    <p:extLst>
      <p:ext uri="{BB962C8B-B14F-4D97-AF65-F5344CB8AC3E}">
        <p14:creationId xmlns:p14="http://schemas.microsoft.com/office/powerpoint/2010/main" val="281551169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en-US" b="1" dirty="0"/>
              <a:t>Objective of the Class:</a:t>
            </a:r>
            <a:endParaRPr lang="en-US" dirty="0"/>
          </a:p>
          <a:p>
            <a:pPr marL="171450" indent="-171450"/>
            <a:r>
              <a:rPr lang="en-US" dirty="0"/>
              <a:t>Challenge advanced students with an additional activity.</a:t>
            </a:r>
          </a:p>
          <a:p>
            <a:pPr marL="171450" indent="-171450"/>
            <a:endParaRPr lang="en-US" b="1" dirty="0"/>
          </a:p>
          <a:p>
            <a:pPr marL="0" indent="0">
              <a:buNone/>
            </a:pPr>
            <a:r>
              <a:rPr lang="en-US" b="1" dirty="0"/>
              <a:t> Teacher's Instruction:</a:t>
            </a:r>
            <a:endParaRPr lang="en-US" dirty="0"/>
          </a:p>
          <a:p>
            <a:pPr marL="171450" indent="-171450"/>
            <a:r>
              <a:rPr lang="en-US" b="1" dirty="0"/>
              <a:t>Introduction to the Bonus Activity:</a:t>
            </a:r>
            <a:endParaRPr lang="en-US" dirty="0"/>
          </a:p>
          <a:p>
            <a:pPr marL="1085850" lvl="1" indent="-171450"/>
            <a:r>
              <a:rPr lang="en-US" dirty="0"/>
              <a:t>Explain the task of creating both clickable links and clickable images.</a:t>
            </a:r>
          </a:p>
          <a:p>
            <a:pPr marL="1085850" lvl="1" indent="-171450"/>
            <a:r>
              <a:rPr lang="en-US" dirty="0"/>
              <a:t>Provide examples and discuss the benefits of each.</a:t>
            </a:r>
          </a:p>
          <a:p>
            <a:pPr marL="171450" indent="-171450"/>
            <a:r>
              <a:rPr lang="en-US" b="1" dirty="0"/>
              <a:t>Instructions:</a:t>
            </a:r>
            <a:endParaRPr lang="en-US" dirty="0"/>
          </a:p>
          <a:p>
            <a:pPr marL="1085850" lvl="1" indent="-171450"/>
            <a:r>
              <a:rPr lang="en-US" dirty="0"/>
              <a:t>Guide students to modify their HTML code to include clickable images.</a:t>
            </a:r>
          </a:p>
          <a:p>
            <a:pPr marL="1085850" lvl="1" indent="-171450"/>
            <a:r>
              <a:rPr lang="en-US" dirty="0"/>
              <a:t>Ask them to analyze examples from other websites for inspiration.</a:t>
            </a:r>
          </a:p>
          <a:p>
            <a:pPr marL="171450" indent="-171450"/>
            <a:r>
              <a:rPr lang="en-US" b="1" dirty="0"/>
              <a:t>Independent Work:</a:t>
            </a:r>
            <a:endParaRPr lang="en-US" dirty="0"/>
          </a:p>
          <a:p>
            <a:pPr marL="1085850" lvl="1" indent="-171450"/>
            <a:r>
              <a:rPr lang="en-US" dirty="0"/>
              <a:t>Allow students to work independently.</a:t>
            </a:r>
          </a:p>
          <a:p>
            <a:pPr marL="1085850" lvl="1" indent="-171450"/>
            <a:r>
              <a:rPr lang="en-US" dirty="0"/>
              <a:t>Offer support and additional resources as needed.</a:t>
            </a:r>
          </a:p>
          <a:p>
            <a:pPr>
              <a:buNone/>
            </a:pPr>
            <a:endParaRPr lang="en-US" b="1" dirty="0"/>
          </a:p>
        </p:txBody>
      </p:sp>
    </p:spTree>
    <p:extLst>
      <p:ext uri="{BB962C8B-B14F-4D97-AF65-F5344CB8AC3E}">
        <p14:creationId xmlns:p14="http://schemas.microsoft.com/office/powerpoint/2010/main" val="141000845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381000" y="685800"/>
            <a:ext cx="6096000" cy="3429000"/>
          </a:xfrm>
        </p:spPr>
      </p:sp>
      <p:sp>
        <p:nvSpPr>
          <p:cNvPr id="3" name="Text Placeholder 2"/>
          <p:cNvSpPr>
            <a:spLocks noGrp="1"/>
          </p:cNvSpPr>
          <p:nvPr>
            <p:ph type="body" idx="1"/>
          </p:nvPr>
        </p:nvSpPr>
        <p:spPr/>
        <p:txBody>
          <a:bodyPr/>
          <a:lstStyle/>
          <a:p>
            <a:pPr marL="158750" indent="0">
              <a:buNone/>
            </a:pPr>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indent="0">
              <a:buNone/>
            </a:pPr>
            <a:r>
              <a:rPr lang="en-US" b="1" dirty="0"/>
              <a:t>Answe</a:t>
            </a:r>
            <a:r>
              <a:rPr lang="en-US" dirty="0"/>
              <a:t>r: "25". Each number in the sequence is obtained by squaring the consecutive natural numbers (1, 2, 3, 4, ...).</a:t>
            </a:r>
          </a:p>
        </p:txBody>
      </p:sp>
    </p:spTree>
    <p:extLst>
      <p:ext uri="{BB962C8B-B14F-4D97-AF65-F5344CB8AC3E}">
        <p14:creationId xmlns:p14="http://schemas.microsoft.com/office/powerpoint/2010/main" val="398535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en-US" b="1" dirty="0"/>
              <a:t>Objective:</a:t>
            </a:r>
            <a:endParaRPr lang="en-US" dirty="0"/>
          </a:p>
          <a:p>
            <a:pPr marL="171450" indent="-171450"/>
            <a:r>
              <a:rPr lang="en-US" dirty="0"/>
              <a:t>Introduce the concept and importance of the anchor tag.</a:t>
            </a:r>
          </a:p>
          <a:p>
            <a:pPr marL="171450" indent="-171450"/>
            <a:endParaRPr lang="en-US" dirty="0"/>
          </a:p>
          <a:p>
            <a:pPr marL="0" indent="0">
              <a:buNone/>
            </a:pPr>
            <a:r>
              <a:rPr lang="en-US" b="1" dirty="0"/>
              <a:t> Teacher's Instruction:</a:t>
            </a:r>
            <a:endParaRPr lang="en-US" dirty="0"/>
          </a:p>
          <a:p>
            <a:pPr marL="171450" indent="-171450"/>
            <a:r>
              <a:rPr lang="en-US" b="1" dirty="0"/>
              <a:t>Introduce the Topic:</a:t>
            </a:r>
            <a:endParaRPr lang="en-US" dirty="0"/>
          </a:p>
          <a:p>
            <a:pPr marL="1085850" lvl="1" indent="-171450"/>
            <a:r>
              <a:rPr lang="en-US" dirty="0"/>
              <a:t>Explain the purpose of the anchor tag in simple terms.</a:t>
            </a:r>
          </a:p>
          <a:p>
            <a:pPr marL="1085850" lvl="1" indent="-171450"/>
            <a:r>
              <a:rPr lang="en-US" dirty="0"/>
              <a:t>Mention its role in linking different parts of a website or different websites.</a:t>
            </a:r>
          </a:p>
          <a:p>
            <a:pPr marL="171450" indent="-171450"/>
            <a:r>
              <a:rPr lang="en-US" b="1" dirty="0"/>
              <a:t>Overview:</a:t>
            </a:r>
            <a:endParaRPr lang="en-US" dirty="0"/>
          </a:p>
          <a:p>
            <a:pPr marL="1085850" lvl="1" indent="-171450"/>
            <a:r>
              <a:rPr lang="en-US" dirty="0"/>
              <a:t>Highlight that the next slides will cover practical examples and usage of the anchor tag.</a:t>
            </a:r>
          </a:p>
          <a:p>
            <a:pPr>
              <a:buNone/>
            </a:pPr>
            <a:endParaRPr lang="en-US" b="1" dirty="0"/>
          </a:p>
          <a:p>
            <a:pPr>
              <a:buNone/>
            </a:pPr>
            <a:endParaRPr lang="en-US" dirty="0"/>
          </a:p>
        </p:txBody>
      </p:sp>
    </p:spTree>
    <p:extLst>
      <p:ext uri="{BB962C8B-B14F-4D97-AF65-F5344CB8AC3E}">
        <p14:creationId xmlns:p14="http://schemas.microsoft.com/office/powerpoint/2010/main" val="24168340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en-US" b="1" dirty="0"/>
              <a:t>Objective:</a:t>
            </a:r>
            <a:endParaRPr lang="en-US" dirty="0"/>
          </a:p>
          <a:p>
            <a:pPr marL="171450" indent="-171450"/>
            <a:r>
              <a:rPr lang="en-US" dirty="0"/>
              <a:t>Show a practical example of how the anchor tag can enhance a webpage.</a:t>
            </a:r>
          </a:p>
          <a:p>
            <a:pPr marL="0" indent="0">
              <a:buNone/>
            </a:pPr>
            <a:endParaRPr lang="en-US" dirty="0"/>
          </a:p>
          <a:p>
            <a:pPr marL="0" indent="0">
              <a:buNone/>
            </a:pPr>
            <a:r>
              <a:rPr lang="en-US" b="1" dirty="0"/>
              <a:t> Teacher's Instruction:</a:t>
            </a:r>
            <a:endParaRPr lang="en-US" dirty="0"/>
          </a:p>
          <a:p>
            <a:pPr marL="171450" indent="-171450"/>
            <a:r>
              <a:rPr lang="en-US" b="1" dirty="0"/>
              <a:t>Storytelling:</a:t>
            </a:r>
            <a:endParaRPr lang="en-US" dirty="0"/>
          </a:p>
          <a:p>
            <a:pPr marL="1085850" lvl="1" indent="-171450"/>
            <a:r>
              <a:rPr lang="en-US" dirty="0"/>
              <a:t>Narrate Sarah's story to make the lesson relatable.</a:t>
            </a:r>
          </a:p>
          <a:p>
            <a:pPr lvl="1" indent="0">
              <a:buNone/>
            </a:pPr>
            <a:endParaRPr lang="en-US" dirty="0"/>
          </a:p>
          <a:p>
            <a:pPr marL="171450" indent="-171450"/>
            <a:r>
              <a:rPr lang="en-US" b="1" dirty="0"/>
              <a:t>Engagement:</a:t>
            </a:r>
            <a:endParaRPr lang="en-US" dirty="0"/>
          </a:p>
          <a:p>
            <a:pPr marL="1085850" lvl="1" indent="-171450"/>
            <a:r>
              <a:rPr lang="en-US" dirty="0"/>
              <a:t>Ask students to type in the chat if they have faced similar challenges in their projects.</a:t>
            </a:r>
          </a:p>
          <a:p>
            <a:pPr marL="1085850" lvl="1" indent="-171450"/>
            <a:r>
              <a:rPr lang="en-US" dirty="0"/>
              <a:t>Encourage a brief discussion on how they think links could help improve their own web pages.</a:t>
            </a:r>
          </a:p>
          <a:p>
            <a:pPr>
              <a:buNone/>
            </a:pPr>
            <a:br>
              <a:rPr lang="en-US" dirty="0"/>
            </a:br>
            <a:endParaRPr lang="en-US" dirty="0"/>
          </a:p>
        </p:txBody>
      </p:sp>
    </p:spTree>
    <p:extLst>
      <p:ext uri="{BB962C8B-B14F-4D97-AF65-F5344CB8AC3E}">
        <p14:creationId xmlns:p14="http://schemas.microsoft.com/office/powerpoint/2010/main" val="37669458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en-US" b="1" dirty="0"/>
              <a:t>Objective:</a:t>
            </a:r>
            <a:endParaRPr lang="en-US" dirty="0"/>
          </a:p>
          <a:p>
            <a:pPr marL="171450" indent="-171450"/>
            <a:r>
              <a:rPr lang="en-US" dirty="0"/>
              <a:t>Explain the syntax and components of the anchor tag.</a:t>
            </a:r>
          </a:p>
          <a:p>
            <a:pPr marL="0" indent="0">
              <a:buNone/>
            </a:pPr>
            <a:r>
              <a:rPr lang="en-US" b="1" dirty="0"/>
              <a:t> </a:t>
            </a:r>
            <a:endParaRPr lang="en-US" dirty="0"/>
          </a:p>
          <a:p>
            <a:pPr marL="0" indent="0">
              <a:buNone/>
            </a:pPr>
            <a:r>
              <a:rPr lang="en-US" b="1" dirty="0"/>
              <a:t> Teacher's Instruction:</a:t>
            </a:r>
            <a:endParaRPr lang="en-US" dirty="0"/>
          </a:p>
          <a:p>
            <a:pPr marL="171450" indent="-171450"/>
            <a:r>
              <a:rPr lang="en-US" b="1" dirty="0"/>
              <a:t>Syntax Breakdown:</a:t>
            </a:r>
            <a:endParaRPr lang="en-US"/>
          </a:p>
          <a:p>
            <a:pPr marL="1085850" lvl="1" indent="-171450"/>
            <a:r>
              <a:rPr lang="en-US" dirty="0"/>
              <a:t>Go through the provided syntax step-by-step.</a:t>
            </a:r>
          </a:p>
          <a:p>
            <a:pPr marL="1085850" lvl="1" indent="-171450"/>
            <a:r>
              <a:rPr lang="en-US" dirty="0"/>
              <a:t>Explain each part: </a:t>
            </a:r>
            <a:r>
              <a:rPr lang="en-US" b="1" dirty="0"/>
              <a:t>&lt;a&gt;</a:t>
            </a:r>
            <a:r>
              <a:rPr lang="en-US" dirty="0"/>
              <a:t>, </a:t>
            </a:r>
            <a:r>
              <a:rPr lang="en-US" b="1" dirty="0" err="1"/>
              <a:t>href</a:t>
            </a:r>
            <a:r>
              <a:rPr lang="en-US" b="1" dirty="0"/>
              <a:t>="URL"</a:t>
            </a:r>
            <a:r>
              <a:rPr lang="en-US" dirty="0"/>
              <a:t>, Link Text, </a:t>
            </a:r>
            <a:r>
              <a:rPr lang="en-US" b="1" dirty="0"/>
              <a:t>&lt;/a&gt;</a:t>
            </a:r>
            <a:r>
              <a:rPr lang="en-US" dirty="0"/>
              <a:t>.</a:t>
            </a:r>
          </a:p>
          <a:p>
            <a:pPr marL="171450" indent="-171450"/>
            <a:r>
              <a:rPr lang="en-US" b="1" dirty="0"/>
              <a:t>Live Demo:</a:t>
            </a:r>
            <a:endParaRPr lang="en-US" dirty="0"/>
          </a:p>
          <a:p>
            <a:pPr marL="1085850" lvl="1" indent="-171450"/>
            <a:r>
              <a:rPr lang="en-US" dirty="0"/>
              <a:t>Share your screen to open a code editor and demonstrate creating a simple anchor tag.</a:t>
            </a:r>
          </a:p>
          <a:p>
            <a:pPr marL="1085850" lvl="1" indent="-171450"/>
            <a:r>
              <a:rPr lang="en-US" dirty="0"/>
              <a:t>Show how the link text changes appearance and becomes clickable.</a:t>
            </a:r>
          </a:p>
          <a:p>
            <a:pPr marL="171450" indent="-171450"/>
            <a:r>
              <a:rPr lang="en-US" b="1" dirty="0"/>
              <a:t>Interactive Exercise:</a:t>
            </a:r>
            <a:endParaRPr lang="en-US" dirty="0"/>
          </a:p>
          <a:p>
            <a:pPr marL="1085850" lvl="1" indent="-171450"/>
            <a:r>
              <a:rPr lang="en-US" dirty="0"/>
              <a:t>Ask students to type their own anchor tag in the chat or in a shared document.</a:t>
            </a:r>
          </a:p>
          <a:p>
            <a:pPr marL="1085850" lvl="1" indent="-171450"/>
            <a:r>
              <a:rPr lang="en-US" dirty="0"/>
              <a:t>Provide feedback and assistance as needed.</a:t>
            </a:r>
          </a:p>
          <a:p>
            <a:pPr>
              <a:buNone/>
            </a:pPr>
            <a:endParaRPr lang="en-US" b="1" dirty="0"/>
          </a:p>
        </p:txBody>
      </p:sp>
    </p:spTree>
    <p:extLst>
      <p:ext uri="{BB962C8B-B14F-4D97-AF65-F5344CB8AC3E}">
        <p14:creationId xmlns:p14="http://schemas.microsoft.com/office/powerpoint/2010/main" val="21742599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en-US" b="1" dirty="0"/>
              <a:t>Objective:</a:t>
            </a:r>
            <a:endParaRPr lang="en-US" dirty="0"/>
          </a:p>
          <a:p>
            <a:pPr marL="171450" indent="-171450"/>
            <a:r>
              <a:rPr lang="en-US" dirty="0"/>
              <a:t>Differentiate between absolute and relative links.</a:t>
            </a:r>
          </a:p>
          <a:p>
            <a:pPr marL="171450" indent="-171450"/>
            <a:endParaRPr lang="en-US" b="1" dirty="0"/>
          </a:p>
          <a:p>
            <a:pPr marL="0" indent="0">
              <a:buNone/>
            </a:pPr>
            <a:r>
              <a:rPr lang="en-US" b="1" dirty="0"/>
              <a:t> Teacher's Instruction:</a:t>
            </a:r>
            <a:endParaRPr lang="en-US" dirty="0"/>
          </a:p>
          <a:p>
            <a:pPr marL="171450" indent="-171450"/>
            <a:r>
              <a:rPr lang="en-US" b="1" dirty="0"/>
              <a:t>Explanation:</a:t>
            </a:r>
            <a:endParaRPr lang="en-US" dirty="0"/>
          </a:p>
          <a:p>
            <a:pPr marL="1085850" lvl="1" indent="-171450"/>
            <a:r>
              <a:rPr lang="en-US" dirty="0"/>
              <a:t>Define absolute and relative links using the provided analogies.</a:t>
            </a:r>
          </a:p>
          <a:p>
            <a:pPr marL="1085850" lvl="1" indent="-171450"/>
            <a:r>
              <a:rPr lang="en-US" dirty="0"/>
              <a:t>Show examples of both types on shared screens.</a:t>
            </a:r>
          </a:p>
          <a:p>
            <a:pPr marL="171450" indent="-171450"/>
            <a:r>
              <a:rPr lang="en-US" b="1" dirty="0"/>
              <a:t>Discussion:</a:t>
            </a:r>
            <a:endParaRPr lang="en-US" dirty="0"/>
          </a:p>
          <a:p>
            <a:pPr marL="1085850" lvl="1" indent="-171450"/>
            <a:r>
              <a:rPr lang="en-US" dirty="0"/>
              <a:t>Discuss scenarios where each type of link would be appropriate.</a:t>
            </a:r>
          </a:p>
          <a:p>
            <a:pPr marL="1085850" lvl="1" indent="-171450"/>
            <a:r>
              <a:rPr lang="en-US" dirty="0"/>
              <a:t>Ask students to provide examples of websites they use that might employ both types of links by typing in the chat or unmuting to speak.</a:t>
            </a:r>
          </a:p>
          <a:p>
            <a:pPr>
              <a:buNone/>
            </a:pPr>
            <a:endParaRPr lang="en-US" b="1" dirty="0"/>
          </a:p>
        </p:txBody>
      </p:sp>
    </p:spTree>
    <p:extLst>
      <p:ext uri="{BB962C8B-B14F-4D97-AF65-F5344CB8AC3E}">
        <p14:creationId xmlns:p14="http://schemas.microsoft.com/office/powerpoint/2010/main" val="1134783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a:buNone/>
            </a:pPr>
            <a:r>
              <a:rPr lang="en-US" b="1" dirty="0"/>
              <a:t>Project Link: </a:t>
            </a:r>
            <a:endParaRPr lang="en-US" dirty="0"/>
          </a:p>
          <a:p>
            <a:pPr>
              <a:buNone/>
            </a:pPr>
            <a:r>
              <a:rPr lang="en-US" dirty="0">
                <a:hlinkClick r:id="rId3"/>
              </a:rPr>
              <a:t>https://replit.com/@curriculumsmana/Project-Class-5-Grade-5and6#index.html</a:t>
            </a:r>
            <a:endParaRPr lang="en-US"/>
          </a:p>
          <a:p>
            <a:pPr>
              <a:buNone/>
            </a:pPr>
            <a:br>
              <a:rPr lang="en-US" dirty="0"/>
            </a:br>
            <a:endParaRPr lang="en-US">
              <a:hlinkClick r:id="" action="ppaction://noaction"/>
            </a:endParaRPr>
          </a:p>
          <a:p>
            <a:pPr>
              <a:buNone/>
            </a:pPr>
            <a:endParaRPr lang="en-US" dirty="0"/>
          </a:p>
          <a:p>
            <a:pPr>
              <a:buNone/>
            </a:pPr>
            <a:r>
              <a:rPr lang="en-US" b="1" dirty="0"/>
              <a:t>Objective:</a:t>
            </a:r>
            <a:endParaRPr lang="en-US" dirty="0"/>
          </a:p>
          <a:p>
            <a:pPr marL="171450" indent="-171450"/>
            <a:r>
              <a:rPr lang="en-US" dirty="0"/>
              <a:t>Introduce the final project and set the stage for hands-on learning.</a:t>
            </a:r>
          </a:p>
          <a:p>
            <a:pPr marL="171450" indent="-171450"/>
            <a:endParaRPr lang="en-US" b="1" dirty="0"/>
          </a:p>
          <a:p>
            <a:pPr marL="0" indent="0">
              <a:buNone/>
            </a:pPr>
            <a:r>
              <a:rPr lang="en-US" b="1" dirty="0"/>
              <a:t> Teacher's Instruction:</a:t>
            </a:r>
            <a:endParaRPr lang="en-US" dirty="0"/>
          </a:p>
          <a:p>
            <a:pPr marL="171450" indent="-171450"/>
            <a:r>
              <a:rPr lang="en-US" b="1" dirty="0"/>
              <a:t>Project Overview:</a:t>
            </a:r>
            <a:endParaRPr lang="en-US"/>
          </a:p>
          <a:p>
            <a:pPr marL="1085850" lvl="1" indent="-171450"/>
            <a:r>
              <a:rPr lang="en-US" dirty="0"/>
              <a:t>Show the screenshot of the final project.</a:t>
            </a:r>
          </a:p>
          <a:p>
            <a:pPr marL="1085850" lvl="1" indent="-171450"/>
            <a:r>
              <a:rPr lang="en-US" dirty="0"/>
              <a:t>Explain that they will be working on creating a similar webpage.</a:t>
            </a:r>
          </a:p>
          <a:p>
            <a:pPr marL="171450" indent="-171450"/>
            <a:r>
              <a:rPr lang="en-US" b="1" dirty="0"/>
              <a:t>Encouragement:</a:t>
            </a:r>
            <a:endParaRPr lang="en-US"/>
          </a:p>
          <a:p>
            <a:pPr marL="1085850" lvl="1" indent="-171450"/>
            <a:r>
              <a:rPr lang="en-US" dirty="0"/>
              <a:t>Highlight the skills they will practice, such as using anchor tags and applying CSS.</a:t>
            </a:r>
          </a:p>
          <a:p>
            <a:pPr marL="1085850" lvl="1" indent="-171450"/>
            <a:r>
              <a:rPr lang="en-US" dirty="0"/>
              <a:t>Motivate students by emphasizing how this project will enhance their web development skills.</a:t>
            </a:r>
          </a:p>
          <a:p>
            <a:pPr>
              <a:buNone/>
            </a:pPr>
            <a:endParaRPr lang="en-US" dirty="0"/>
          </a:p>
          <a:p>
            <a:pPr>
              <a:buNone/>
            </a:pPr>
            <a:endParaRPr lang="en-US" dirty="0"/>
          </a:p>
          <a:p>
            <a:pPr>
              <a:buNone/>
            </a:pPr>
            <a:endParaRPr lang="en-US" b="1"/>
          </a:p>
        </p:txBody>
      </p:sp>
    </p:spTree>
    <p:extLst>
      <p:ext uri="{BB962C8B-B14F-4D97-AF65-F5344CB8AC3E}">
        <p14:creationId xmlns:p14="http://schemas.microsoft.com/office/powerpoint/2010/main" val="29334401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0" y="0"/>
            <a:ext cx="12184380" cy="6858000"/>
          </a:xfrm>
          <a:custGeom>
            <a:avLst/>
            <a:gdLst/>
            <a:ahLst/>
            <a:cxnLst/>
            <a:rect l="l" t="t" r="r" b="b"/>
            <a:pathLst>
              <a:path w="75005" h="47449" extrusionOk="0">
                <a:moveTo>
                  <a:pt x="1" y="0"/>
                </a:moveTo>
                <a:lnTo>
                  <a:pt x="1" y="47449"/>
                </a:lnTo>
                <a:lnTo>
                  <a:pt x="75004" y="47449"/>
                </a:lnTo>
                <a:lnTo>
                  <a:pt x="75004"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 name="Google Shape;10;p2"/>
          <p:cNvSpPr/>
          <p:nvPr/>
        </p:nvSpPr>
        <p:spPr>
          <a:xfrm>
            <a:off x="0" y="5080"/>
            <a:ext cx="12184380" cy="258233"/>
          </a:xfrm>
          <a:custGeom>
            <a:avLst/>
            <a:gdLst/>
            <a:ahLst/>
            <a:cxnLst/>
            <a:rect l="l" t="t" r="r" b="b"/>
            <a:pathLst>
              <a:path w="75005" h="1824" extrusionOk="0">
                <a:moveTo>
                  <a:pt x="1" y="0"/>
                </a:moveTo>
                <a:lnTo>
                  <a:pt x="1" y="1823"/>
                </a:lnTo>
                <a:lnTo>
                  <a:pt x="75004" y="1823"/>
                </a:lnTo>
                <a:lnTo>
                  <a:pt x="75004" y="0"/>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 name="Google Shape;11;p2"/>
          <p:cNvSpPr/>
          <p:nvPr/>
        </p:nvSpPr>
        <p:spPr>
          <a:xfrm>
            <a:off x="127847" y="73660"/>
            <a:ext cx="110913" cy="104140"/>
          </a:xfrm>
          <a:custGeom>
            <a:avLst/>
            <a:gdLst/>
            <a:ahLst/>
            <a:cxnLst/>
            <a:rect l="l" t="t" r="r" b="b"/>
            <a:pathLst>
              <a:path w="820" h="737" extrusionOk="0">
                <a:moveTo>
                  <a:pt x="375" y="0"/>
                </a:moveTo>
                <a:cubicBezTo>
                  <a:pt x="167" y="0"/>
                  <a:pt x="1" y="173"/>
                  <a:pt x="11" y="382"/>
                </a:cubicBezTo>
                <a:cubicBezTo>
                  <a:pt x="14" y="578"/>
                  <a:pt x="183" y="737"/>
                  <a:pt x="378" y="737"/>
                </a:cubicBezTo>
                <a:cubicBezTo>
                  <a:pt x="384" y="737"/>
                  <a:pt x="389" y="737"/>
                  <a:pt x="395" y="736"/>
                </a:cubicBezTo>
                <a:cubicBezTo>
                  <a:pt x="641" y="730"/>
                  <a:pt x="820" y="481"/>
                  <a:pt x="720" y="223"/>
                </a:cubicBezTo>
                <a:cubicBezTo>
                  <a:pt x="664" y="87"/>
                  <a:pt x="525" y="0"/>
                  <a:pt x="379" y="0"/>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2" name="Google Shape;12;p2"/>
          <p:cNvSpPr/>
          <p:nvPr/>
        </p:nvSpPr>
        <p:spPr>
          <a:xfrm>
            <a:off x="319193" y="73660"/>
            <a:ext cx="110067" cy="104140"/>
          </a:xfrm>
          <a:custGeom>
            <a:avLst/>
            <a:gdLst/>
            <a:ahLst/>
            <a:cxnLst/>
            <a:rect l="l" t="t" r="r" b="b"/>
            <a:pathLst>
              <a:path w="817" h="737" extrusionOk="0">
                <a:moveTo>
                  <a:pt x="372" y="0"/>
                </a:moveTo>
                <a:cubicBezTo>
                  <a:pt x="166" y="0"/>
                  <a:pt x="1" y="173"/>
                  <a:pt x="7" y="382"/>
                </a:cubicBezTo>
                <a:cubicBezTo>
                  <a:pt x="14" y="578"/>
                  <a:pt x="179" y="737"/>
                  <a:pt x="377" y="737"/>
                </a:cubicBezTo>
                <a:cubicBezTo>
                  <a:pt x="383" y="737"/>
                  <a:pt x="389" y="737"/>
                  <a:pt x="395" y="736"/>
                </a:cubicBezTo>
                <a:cubicBezTo>
                  <a:pt x="637" y="730"/>
                  <a:pt x="816" y="481"/>
                  <a:pt x="717" y="223"/>
                </a:cubicBezTo>
                <a:cubicBezTo>
                  <a:pt x="664" y="87"/>
                  <a:pt x="528" y="0"/>
                  <a:pt x="378"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3" name="Google Shape;13;p2"/>
          <p:cNvSpPr/>
          <p:nvPr/>
        </p:nvSpPr>
        <p:spPr>
          <a:xfrm>
            <a:off x="511387" y="73660"/>
            <a:ext cx="110067" cy="104140"/>
          </a:xfrm>
          <a:custGeom>
            <a:avLst/>
            <a:gdLst/>
            <a:ahLst/>
            <a:cxnLst/>
            <a:rect l="l" t="t" r="r" b="b"/>
            <a:pathLst>
              <a:path w="817" h="737" extrusionOk="0">
                <a:moveTo>
                  <a:pt x="372" y="0"/>
                </a:moveTo>
                <a:cubicBezTo>
                  <a:pt x="166" y="0"/>
                  <a:pt x="1" y="173"/>
                  <a:pt x="7" y="382"/>
                </a:cubicBezTo>
                <a:cubicBezTo>
                  <a:pt x="10" y="578"/>
                  <a:pt x="179" y="737"/>
                  <a:pt x="374" y="737"/>
                </a:cubicBezTo>
                <a:cubicBezTo>
                  <a:pt x="380" y="737"/>
                  <a:pt x="386" y="737"/>
                  <a:pt x="392" y="736"/>
                </a:cubicBezTo>
                <a:cubicBezTo>
                  <a:pt x="637" y="730"/>
                  <a:pt x="816" y="481"/>
                  <a:pt x="717" y="223"/>
                </a:cubicBezTo>
                <a:cubicBezTo>
                  <a:pt x="664" y="87"/>
                  <a:pt x="521" y="0"/>
                  <a:pt x="375" y="0"/>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4" name="Google Shape;14;p2"/>
          <p:cNvSpPr/>
          <p:nvPr/>
        </p:nvSpPr>
        <p:spPr>
          <a:xfrm>
            <a:off x="0" y="237913"/>
            <a:ext cx="12184380" cy="321733"/>
          </a:xfrm>
          <a:custGeom>
            <a:avLst/>
            <a:gdLst/>
            <a:ahLst/>
            <a:cxnLst/>
            <a:rect l="l" t="t" r="r" b="b"/>
            <a:pathLst>
              <a:path w="75005" h="4351" extrusionOk="0">
                <a:moveTo>
                  <a:pt x="1" y="1"/>
                </a:moveTo>
                <a:lnTo>
                  <a:pt x="1" y="4350"/>
                </a:lnTo>
                <a:lnTo>
                  <a:pt x="75004" y="4350"/>
                </a:lnTo>
                <a:lnTo>
                  <a:pt x="75004"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nvGrpSpPr>
          <p:cNvPr id="15" name="Google Shape;15;p2"/>
          <p:cNvGrpSpPr/>
          <p:nvPr/>
        </p:nvGrpSpPr>
        <p:grpSpPr>
          <a:xfrm>
            <a:off x="8775700" y="264160"/>
            <a:ext cx="2843107" cy="264160"/>
            <a:chOff x="4905603" y="626944"/>
            <a:chExt cx="2010204" cy="178352"/>
          </a:xfrm>
        </p:grpSpPr>
        <p:sp>
          <p:nvSpPr>
            <p:cNvPr id="16" name="Google Shape;16;p2"/>
            <p:cNvSpPr/>
            <p:nvPr/>
          </p:nvSpPr>
          <p:spPr>
            <a:xfrm>
              <a:off x="4905603" y="626944"/>
              <a:ext cx="2010194" cy="178352"/>
            </a:xfrm>
            <a:custGeom>
              <a:avLst/>
              <a:gdLst/>
              <a:ahLst/>
              <a:cxnLst/>
              <a:rect l="l" t="t" r="r" b="b"/>
              <a:pathLst>
                <a:path w="21009" h="1864" extrusionOk="0">
                  <a:moveTo>
                    <a:pt x="1" y="1"/>
                  </a:moveTo>
                  <a:lnTo>
                    <a:pt x="1" y="1864"/>
                  </a:lnTo>
                  <a:lnTo>
                    <a:pt x="21008" y="1864"/>
                  </a:lnTo>
                  <a:lnTo>
                    <a:pt x="21008" y="1"/>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7" name="Google Shape;17;p2"/>
            <p:cNvSpPr/>
            <p:nvPr/>
          </p:nvSpPr>
          <p:spPr>
            <a:xfrm>
              <a:off x="6737456" y="626944"/>
              <a:ext cx="178352" cy="178352"/>
            </a:xfrm>
            <a:custGeom>
              <a:avLst/>
              <a:gdLst/>
              <a:ahLst/>
              <a:cxnLst/>
              <a:rect l="l" t="t" r="r" b="b"/>
              <a:pathLst>
                <a:path w="1864" h="1864" extrusionOk="0">
                  <a:moveTo>
                    <a:pt x="0" y="1"/>
                  </a:moveTo>
                  <a:lnTo>
                    <a:pt x="0" y="1864"/>
                  </a:lnTo>
                  <a:lnTo>
                    <a:pt x="1863" y="1864"/>
                  </a:lnTo>
                  <a:lnTo>
                    <a:pt x="1863" y="1"/>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8" name="Google Shape;18;p2"/>
            <p:cNvSpPr/>
            <p:nvPr/>
          </p:nvSpPr>
          <p:spPr>
            <a:xfrm>
              <a:off x="6824336" y="711623"/>
              <a:ext cx="57505" cy="68030"/>
            </a:xfrm>
            <a:custGeom>
              <a:avLst/>
              <a:gdLst/>
              <a:ahLst/>
              <a:cxnLst/>
              <a:rect l="l" t="t" r="r" b="b"/>
              <a:pathLst>
                <a:path w="601" h="711" extrusionOk="0">
                  <a:moveTo>
                    <a:pt x="153" y="1"/>
                  </a:moveTo>
                  <a:cubicBezTo>
                    <a:pt x="137" y="47"/>
                    <a:pt x="103" y="90"/>
                    <a:pt x="67" y="117"/>
                  </a:cubicBezTo>
                  <a:cubicBezTo>
                    <a:pt x="44" y="130"/>
                    <a:pt x="24" y="147"/>
                    <a:pt x="1" y="157"/>
                  </a:cubicBezTo>
                  <a:lnTo>
                    <a:pt x="117" y="306"/>
                  </a:lnTo>
                  <a:lnTo>
                    <a:pt x="432" y="710"/>
                  </a:lnTo>
                  <a:lnTo>
                    <a:pt x="601" y="581"/>
                  </a:lnTo>
                  <a:lnTo>
                    <a:pt x="276" y="163"/>
                  </a:lnTo>
                  <a:lnTo>
                    <a:pt x="153" y="1"/>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9" name="Google Shape;19;p2"/>
            <p:cNvSpPr/>
            <p:nvPr/>
          </p:nvSpPr>
          <p:spPr>
            <a:xfrm>
              <a:off x="6764056" y="655649"/>
              <a:ext cx="97788" cy="89176"/>
            </a:xfrm>
            <a:custGeom>
              <a:avLst/>
              <a:gdLst/>
              <a:ahLst/>
              <a:cxnLst/>
              <a:rect l="l" t="t" r="r" b="b"/>
              <a:pathLst>
                <a:path w="1022" h="932" extrusionOk="0">
                  <a:moveTo>
                    <a:pt x="527" y="192"/>
                  </a:moveTo>
                  <a:cubicBezTo>
                    <a:pt x="611" y="192"/>
                    <a:pt x="693" y="231"/>
                    <a:pt x="747" y="301"/>
                  </a:cubicBezTo>
                  <a:cubicBezTo>
                    <a:pt x="806" y="380"/>
                    <a:pt x="820" y="483"/>
                    <a:pt x="780" y="576"/>
                  </a:cubicBezTo>
                  <a:cubicBezTo>
                    <a:pt x="763" y="629"/>
                    <a:pt x="733" y="665"/>
                    <a:pt x="697" y="695"/>
                  </a:cubicBezTo>
                  <a:cubicBezTo>
                    <a:pt x="674" y="712"/>
                    <a:pt x="654" y="725"/>
                    <a:pt x="631" y="732"/>
                  </a:cubicBezTo>
                  <a:cubicBezTo>
                    <a:pt x="597" y="745"/>
                    <a:pt x="562" y="752"/>
                    <a:pt x="527" y="752"/>
                  </a:cubicBezTo>
                  <a:cubicBezTo>
                    <a:pt x="400" y="752"/>
                    <a:pt x="281" y="665"/>
                    <a:pt x="253" y="530"/>
                  </a:cubicBezTo>
                  <a:cubicBezTo>
                    <a:pt x="226" y="420"/>
                    <a:pt x="273" y="304"/>
                    <a:pt x="365" y="244"/>
                  </a:cubicBezTo>
                  <a:cubicBezTo>
                    <a:pt x="415" y="209"/>
                    <a:pt x="472" y="192"/>
                    <a:pt x="527" y="192"/>
                  </a:cubicBezTo>
                  <a:close/>
                  <a:moveTo>
                    <a:pt x="526" y="0"/>
                  </a:moveTo>
                  <a:cubicBezTo>
                    <a:pt x="428" y="0"/>
                    <a:pt x="329" y="31"/>
                    <a:pt x="243" y="95"/>
                  </a:cubicBezTo>
                  <a:cubicBezTo>
                    <a:pt x="37" y="251"/>
                    <a:pt x="1" y="543"/>
                    <a:pt x="153" y="748"/>
                  </a:cubicBezTo>
                  <a:cubicBezTo>
                    <a:pt x="244" y="868"/>
                    <a:pt x="383" y="932"/>
                    <a:pt x="525" y="932"/>
                  </a:cubicBezTo>
                  <a:cubicBezTo>
                    <a:pt x="600" y="932"/>
                    <a:pt x="676" y="914"/>
                    <a:pt x="747" y="878"/>
                  </a:cubicBezTo>
                  <a:cubicBezTo>
                    <a:pt x="767" y="864"/>
                    <a:pt x="790" y="851"/>
                    <a:pt x="806" y="835"/>
                  </a:cubicBezTo>
                  <a:cubicBezTo>
                    <a:pt x="846" y="805"/>
                    <a:pt x="879" y="775"/>
                    <a:pt x="906" y="735"/>
                  </a:cubicBezTo>
                  <a:cubicBezTo>
                    <a:pt x="1022" y="569"/>
                    <a:pt x="1018" y="347"/>
                    <a:pt x="899" y="185"/>
                  </a:cubicBezTo>
                  <a:cubicBezTo>
                    <a:pt x="805" y="64"/>
                    <a:pt x="667" y="0"/>
                    <a:pt x="526"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0" name="Google Shape;20;p2"/>
            <p:cNvSpPr/>
            <p:nvPr/>
          </p:nvSpPr>
          <p:spPr>
            <a:xfrm>
              <a:off x="4945312" y="662538"/>
              <a:ext cx="7942" cy="107260"/>
            </a:xfrm>
            <a:custGeom>
              <a:avLst/>
              <a:gdLst/>
              <a:ahLst/>
              <a:cxnLst/>
              <a:rect l="l" t="t" r="r" b="b"/>
              <a:pathLst>
                <a:path w="83" h="1121" extrusionOk="0">
                  <a:moveTo>
                    <a:pt x="0" y="0"/>
                  </a:moveTo>
                  <a:lnTo>
                    <a:pt x="0" y="1121"/>
                  </a:lnTo>
                  <a:lnTo>
                    <a:pt x="83" y="1121"/>
                  </a:lnTo>
                  <a:lnTo>
                    <a:pt x="83"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sp>
        <p:nvSpPr>
          <p:cNvPr id="21" name="Google Shape;21;p2"/>
          <p:cNvSpPr/>
          <p:nvPr/>
        </p:nvSpPr>
        <p:spPr>
          <a:xfrm>
            <a:off x="11987107" y="528320"/>
            <a:ext cx="179493" cy="5979160"/>
          </a:xfrm>
          <a:custGeom>
            <a:avLst/>
            <a:gdLst/>
            <a:ahLst/>
            <a:cxnLst/>
            <a:rect l="l" t="t" r="r" b="b"/>
            <a:pathLst>
              <a:path w="1327" h="41316" extrusionOk="0">
                <a:moveTo>
                  <a:pt x="0" y="0"/>
                </a:moveTo>
                <a:lnTo>
                  <a:pt x="0" y="41316"/>
                </a:lnTo>
                <a:lnTo>
                  <a:pt x="1326" y="41316"/>
                </a:lnTo>
                <a:lnTo>
                  <a:pt x="1326"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2" name="Google Shape;22;p2"/>
          <p:cNvSpPr/>
          <p:nvPr/>
        </p:nvSpPr>
        <p:spPr>
          <a:xfrm>
            <a:off x="12024360" y="563880"/>
            <a:ext cx="101600" cy="2206413"/>
          </a:xfrm>
          <a:custGeom>
            <a:avLst/>
            <a:gdLst/>
            <a:ahLst/>
            <a:cxnLst/>
            <a:rect l="l" t="t" r="r" b="b"/>
            <a:pathLst>
              <a:path w="707" h="15579" extrusionOk="0">
                <a:moveTo>
                  <a:pt x="355" y="0"/>
                </a:moveTo>
                <a:cubicBezTo>
                  <a:pt x="160" y="0"/>
                  <a:pt x="1" y="153"/>
                  <a:pt x="1" y="345"/>
                </a:cubicBezTo>
                <a:lnTo>
                  <a:pt x="1" y="15233"/>
                </a:lnTo>
                <a:cubicBezTo>
                  <a:pt x="1" y="15426"/>
                  <a:pt x="160" y="15578"/>
                  <a:pt x="355" y="15578"/>
                </a:cubicBezTo>
                <a:cubicBezTo>
                  <a:pt x="548" y="15578"/>
                  <a:pt x="707" y="15426"/>
                  <a:pt x="707" y="15233"/>
                </a:cubicBezTo>
                <a:lnTo>
                  <a:pt x="707" y="345"/>
                </a:lnTo>
                <a:cubicBezTo>
                  <a:pt x="707" y="153"/>
                  <a:pt x="548" y="0"/>
                  <a:pt x="355" y="0"/>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3" name="Google Shape;23;p2"/>
          <p:cNvSpPr/>
          <p:nvPr/>
        </p:nvSpPr>
        <p:spPr>
          <a:xfrm>
            <a:off x="0" y="6535420"/>
            <a:ext cx="12184380" cy="321733"/>
          </a:xfrm>
          <a:custGeom>
            <a:avLst/>
            <a:gdLst/>
            <a:ahLst/>
            <a:cxnLst/>
            <a:rect l="l" t="t" r="r" b="b"/>
            <a:pathLst>
              <a:path w="73679" h="5845" extrusionOk="0">
                <a:moveTo>
                  <a:pt x="1" y="0"/>
                </a:moveTo>
                <a:lnTo>
                  <a:pt x="1" y="5845"/>
                </a:lnTo>
                <a:lnTo>
                  <a:pt x="73678" y="5845"/>
                </a:lnTo>
                <a:lnTo>
                  <a:pt x="73678"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4" name="Google Shape;24;p2"/>
          <p:cNvSpPr/>
          <p:nvPr/>
        </p:nvSpPr>
        <p:spPr>
          <a:xfrm>
            <a:off x="11317393" y="5940213"/>
            <a:ext cx="101600" cy="154940"/>
          </a:xfrm>
          <a:custGeom>
            <a:avLst/>
            <a:gdLst/>
            <a:ahLst/>
            <a:cxnLst/>
            <a:rect l="l" t="t" r="r" b="b"/>
            <a:pathLst>
              <a:path w="869" h="1785" extrusionOk="0">
                <a:moveTo>
                  <a:pt x="0" y="1"/>
                </a:moveTo>
                <a:lnTo>
                  <a:pt x="0" y="1784"/>
                </a:lnTo>
                <a:lnTo>
                  <a:pt x="869" y="955"/>
                </a:lnTo>
                <a:lnTo>
                  <a:pt x="0" y="1"/>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5" name="Google Shape;25;p2"/>
          <p:cNvSpPr/>
          <p:nvPr/>
        </p:nvSpPr>
        <p:spPr>
          <a:xfrm>
            <a:off x="67733" y="304800"/>
            <a:ext cx="201507" cy="101600"/>
          </a:xfrm>
          <a:custGeom>
            <a:avLst/>
            <a:gdLst/>
            <a:ahLst/>
            <a:cxnLst/>
            <a:rect l="l" t="t" r="r" b="b"/>
            <a:pathLst>
              <a:path w="1493" h="250" extrusionOk="0">
                <a:moveTo>
                  <a:pt x="1" y="0"/>
                </a:moveTo>
                <a:lnTo>
                  <a:pt x="1" y="249"/>
                </a:lnTo>
                <a:lnTo>
                  <a:pt x="1492" y="249"/>
                </a:lnTo>
                <a:lnTo>
                  <a:pt x="1492"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6" name="Google Shape;26;p2"/>
          <p:cNvSpPr/>
          <p:nvPr/>
        </p:nvSpPr>
        <p:spPr>
          <a:xfrm>
            <a:off x="67733" y="441960"/>
            <a:ext cx="201507" cy="101600"/>
          </a:xfrm>
          <a:custGeom>
            <a:avLst/>
            <a:gdLst/>
            <a:ahLst/>
            <a:cxnLst/>
            <a:rect l="l" t="t" r="r" b="b"/>
            <a:pathLst>
              <a:path w="1493" h="250" extrusionOk="0">
                <a:moveTo>
                  <a:pt x="1" y="1"/>
                </a:moveTo>
                <a:lnTo>
                  <a:pt x="1" y="250"/>
                </a:lnTo>
                <a:lnTo>
                  <a:pt x="1492" y="250"/>
                </a:lnTo>
                <a:lnTo>
                  <a:pt x="1492"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7" name="Google Shape;27;p2"/>
          <p:cNvSpPr/>
          <p:nvPr/>
        </p:nvSpPr>
        <p:spPr>
          <a:xfrm>
            <a:off x="67733" y="373380"/>
            <a:ext cx="201507" cy="101600"/>
          </a:xfrm>
          <a:custGeom>
            <a:avLst/>
            <a:gdLst/>
            <a:ahLst/>
            <a:cxnLst/>
            <a:rect l="l" t="t" r="r" b="b"/>
            <a:pathLst>
              <a:path w="1493" h="250" extrusionOk="0">
                <a:moveTo>
                  <a:pt x="1" y="1"/>
                </a:moveTo>
                <a:lnTo>
                  <a:pt x="1" y="249"/>
                </a:lnTo>
                <a:lnTo>
                  <a:pt x="1492" y="249"/>
                </a:lnTo>
                <a:lnTo>
                  <a:pt x="1492"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8" name="Google Shape;28;p2"/>
          <p:cNvSpPr/>
          <p:nvPr/>
        </p:nvSpPr>
        <p:spPr>
          <a:xfrm rot="10800000">
            <a:off x="37253" y="5939367"/>
            <a:ext cx="101600" cy="154940"/>
          </a:xfrm>
          <a:custGeom>
            <a:avLst/>
            <a:gdLst/>
            <a:ahLst/>
            <a:cxnLst/>
            <a:rect l="l" t="t" r="r" b="b"/>
            <a:pathLst>
              <a:path w="869" h="1785" extrusionOk="0">
                <a:moveTo>
                  <a:pt x="0" y="1"/>
                </a:moveTo>
                <a:lnTo>
                  <a:pt x="0" y="1784"/>
                </a:lnTo>
                <a:lnTo>
                  <a:pt x="869" y="955"/>
                </a:lnTo>
                <a:lnTo>
                  <a:pt x="0" y="1"/>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9" name="Google Shape;29;p2"/>
          <p:cNvSpPr/>
          <p:nvPr/>
        </p:nvSpPr>
        <p:spPr>
          <a:xfrm>
            <a:off x="0" y="-2540"/>
            <a:ext cx="12185227" cy="6871547"/>
          </a:xfrm>
          <a:prstGeom prst="rect">
            <a:avLst/>
          </a:prstGeom>
          <a:no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0" name="Google Shape;30;p2"/>
          <p:cNvSpPr txBox="1">
            <a:spLocks noGrp="1"/>
          </p:cNvSpPr>
          <p:nvPr>
            <p:ph type="ctrTitle"/>
          </p:nvPr>
        </p:nvSpPr>
        <p:spPr>
          <a:xfrm>
            <a:off x="621453" y="659553"/>
            <a:ext cx="10605347" cy="1003300"/>
          </a:xfrm>
          <a:prstGeom prst="rect">
            <a:avLst/>
          </a:prstGeom>
        </p:spPr>
        <p:txBody>
          <a:bodyPr spcFirstLastPara="1" wrap="square" lIns="91425" tIns="91425" rIns="91425" bIns="91425" anchor="ctr" anchorCtr="0">
            <a:noAutofit/>
          </a:bodyPr>
          <a:lstStyle>
            <a:lvl1pPr lvl="0" rtl="0">
              <a:lnSpc>
                <a:spcPct val="80000"/>
              </a:lnSpc>
              <a:spcBef>
                <a:spcPts val="0"/>
              </a:spcBef>
              <a:spcAft>
                <a:spcPts val="0"/>
              </a:spcAft>
              <a:buSzPts val="8500"/>
              <a:buNone/>
              <a:defRPr sz="5865">
                <a:latin typeface="Calibri Light" panose="020F0302020204030204" charset="0"/>
                <a:cs typeface="Calibri Light" panose="020F0302020204030204" charset="0"/>
              </a:defRPr>
            </a:lvl1pPr>
            <a:lvl2pPr lvl="1" algn="ctr" rtl="0">
              <a:spcBef>
                <a:spcPts val="0"/>
              </a:spcBef>
              <a:spcAft>
                <a:spcPts val="0"/>
              </a:spcAft>
              <a:buSzPts val="8500"/>
              <a:buNone/>
              <a:defRPr sz="11335"/>
            </a:lvl2pPr>
            <a:lvl3pPr lvl="2" algn="ctr" rtl="0">
              <a:spcBef>
                <a:spcPts val="0"/>
              </a:spcBef>
              <a:spcAft>
                <a:spcPts val="0"/>
              </a:spcAft>
              <a:buSzPts val="8500"/>
              <a:buNone/>
              <a:defRPr sz="11335"/>
            </a:lvl3pPr>
            <a:lvl4pPr lvl="3" algn="ctr" rtl="0">
              <a:spcBef>
                <a:spcPts val="0"/>
              </a:spcBef>
              <a:spcAft>
                <a:spcPts val="0"/>
              </a:spcAft>
              <a:buSzPts val="8500"/>
              <a:buNone/>
              <a:defRPr sz="11335"/>
            </a:lvl4pPr>
            <a:lvl5pPr lvl="4" algn="ctr" rtl="0">
              <a:spcBef>
                <a:spcPts val="0"/>
              </a:spcBef>
              <a:spcAft>
                <a:spcPts val="0"/>
              </a:spcAft>
              <a:buSzPts val="8500"/>
              <a:buNone/>
              <a:defRPr sz="11335"/>
            </a:lvl5pPr>
            <a:lvl6pPr lvl="5" algn="ctr" rtl="0">
              <a:spcBef>
                <a:spcPts val="0"/>
              </a:spcBef>
              <a:spcAft>
                <a:spcPts val="0"/>
              </a:spcAft>
              <a:buSzPts val="8500"/>
              <a:buNone/>
              <a:defRPr sz="11335"/>
            </a:lvl6pPr>
            <a:lvl7pPr lvl="6" algn="ctr" rtl="0">
              <a:spcBef>
                <a:spcPts val="0"/>
              </a:spcBef>
              <a:spcAft>
                <a:spcPts val="0"/>
              </a:spcAft>
              <a:buSzPts val="8500"/>
              <a:buNone/>
              <a:defRPr sz="11335"/>
            </a:lvl7pPr>
            <a:lvl8pPr lvl="7" algn="ctr" rtl="0">
              <a:spcBef>
                <a:spcPts val="0"/>
              </a:spcBef>
              <a:spcAft>
                <a:spcPts val="0"/>
              </a:spcAft>
              <a:buSzPts val="8500"/>
              <a:buNone/>
              <a:defRPr sz="11335"/>
            </a:lvl8pPr>
            <a:lvl9pPr lvl="8" algn="ctr" rtl="0">
              <a:spcBef>
                <a:spcPts val="0"/>
              </a:spcBef>
              <a:spcAft>
                <a:spcPts val="0"/>
              </a:spcAft>
              <a:buSzPts val="8500"/>
              <a:buNone/>
              <a:defRPr sz="11335"/>
            </a:lvl9pPr>
          </a:lstStyle>
          <a:p>
            <a:endParaRPr/>
          </a:p>
        </p:txBody>
      </p:sp>
      <p:sp>
        <p:nvSpPr>
          <p:cNvPr id="31" name="Google Shape;31;p2"/>
          <p:cNvSpPr txBox="1">
            <a:spLocks noGrp="1"/>
          </p:cNvSpPr>
          <p:nvPr>
            <p:ph type="subTitle" idx="1"/>
          </p:nvPr>
        </p:nvSpPr>
        <p:spPr>
          <a:xfrm>
            <a:off x="621453" y="1989667"/>
            <a:ext cx="10577407" cy="4118187"/>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2665">
                <a:latin typeface="Calibri Light" panose="020F0302020204030204" charset="0"/>
                <a:cs typeface="Calibri Light" panose="020F0302020204030204" charset="0"/>
              </a:defRPr>
            </a:lvl1pPr>
            <a:lvl2pPr lvl="1" algn="ctr" rtl="0">
              <a:lnSpc>
                <a:spcPct val="100000"/>
              </a:lnSpc>
              <a:spcBef>
                <a:spcPts val="0"/>
              </a:spcBef>
              <a:spcAft>
                <a:spcPts val="0"/>
              </a:spcAft>
              <a:buSzPts val="1800"/>
              <a:buNone/>
              <a:defRPr sz="2400"/>
            </a:lvl2pPr>
            <a:lvl3pPr lvl="2" algn="ctr" rtl="0">
              <a:lnSpc>
                <a:spcPct val="100000"/>
              </a:lnSpc>
              <a:spcBef>
                <a:spcPts val="0"/>
              </a:spcBef>
              <a:spcAft>
                <a:spcPts val="0"/>
              </a:spcAft>
              <a:buSzPts val="1800"/>
              <a:buNone/>
              <a:defRPr sz="2400"/>
            </a:lvl3pPr>
            <a:lvl4pPr lvl="3" algn="ctr" rtl="0">
              <a:lnSpc>
                <a:spcPct val="100000"/>
              </a:lnSpc>
              <a:spcBef>
                <a:spcPts val="0"/>
              </a:spcBef>
              <a:spcAft>
                <a:spcPts val="0"/>
              </a:spcAft>
              <a:buSzPts val="1800"/>
              <a:buNone/>
              <a:defRPr sz="2400"/>
            </a:lvl4pPr>
            <a:lvl5pPr lvl="4" algn="ctr" rtl="0">
              <a:lnSpc>
                <a:spcPct val="100000"/>
              </a:lnSpc>
              <a:spcBef>
                <a:spcPts val="0"/>
              </a:spcBef>
              <a:spcAft>
                <a:spcPts val="0"/>
              </a:spcAft>
              <a:buSzPts val="1800"/>
              <a:buNone/>
              <a:defRPr sz="2400"/>
            </a:lvl5pPr>
            <a:lvl6pPr lvl="5" algn="ctr" rtl="0">
              <a:lnSpc>
                <a:spcPct val="100000"/>
              </a:lnSpc>
              <a:spcBef>
                <a:spcPts val="0"/>
              </a:spcBef>
              <a:spcAft>
                <a:spcPts val="0"/>
              </a:spcAft>
              <a:buSzPts val="1800"/>
              <a:buNone/>
              <a:defRPr sz="2400"/>
            </a:lvl6pPr>
            <a:lvl7pPr lvl="6" algn="ctr" rtl="0">
              <a:lnSpc>
                <a:spcPct val="100000"/>
              </a:lnSpc>
              <a:spcBef>
                <a:spcPts val="0"/>
              </a:spcBef>
              <a:spcAft>
                <a:spcPts val="0"/>
              </a:spcAft>
              <a:buSzPts val="1800"/>
              <a:buNone/>
              <a:defRPr sz="2400"/>
            </a:lvl7pPr>
            <a:lvl8pPr lvl="7" algn="ctr" rtl="0">
              <a:lnSpc>
                <a:spcPct val="100000"/>
              </a:lnSpc>
              <a:spcBef>
                <a:spcPts val="0"/>
              </a:spcBef>
              <a:spcAft>
                <a:spcPts val="0"/>
              </a:spcAft>
              <a:buSzPts val="1800"/>
              <a:buNone/>
              <a:defRPr sz="2400"/>
            </a:lvl8pPr>
            <a:lvl9pPr lvl="8" algn="ctr" rtl="0">
              <a:lnSpc>
                <a:spcPct val="100000"/>
              </a:lnSpc>
              <a:spcBef>
                <a:spcPts val="0"/>
              </a:spcBef>
              <a:spcAft>
                <a:spcPts val="0"/>
              </a:spcAft>
              <a:buSzPts val="1800"/>
              <a:buNone/>
              <a:defRPr sz="24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1_TITLE">
    <p:spTree>
      <p:nvGrpSpPr>
        <p:cNvPr id="1" name="Shape 8"/>
        <p:cNvGrpSpPr/>
        <p:nvPr/>
      </p:nvGrpSpPr>
      <p:grpSpPr>
        <a:xfrm>
          <a:off x="0" y="0"/>
          <a:ext cx="0" cy="0"/>
          <a:chOff x="0" y="0"/>
          <a:chExt cx="0" cy="0"/>
        </a:xfrm>
      </p:grpSpPr>
      <p:sp>
        <p:nvSpPr>
          <p:cNvPr id="9" name="Google Shape;9;p2"/>
          <p:cNvSpPr/>
          <p:nvPr/>
        </p:nvSpPr>
        <p:spPr>
          <a:xfrm>
            <a:off x="0" y="0"/>
            <a:ext cx="12184380" cy="6858000"/>
          </a:xfrm>
          <a:custGeom>
            <a:avLst/>
            <a:gdLst/>
            <a:ahLst/>
            <a:cxnLst/>
            <a:rect l="l" t="t" r="r" b="b"/>
            <a:pathLst>
              <a:path w="75005" h="47449" extrusionOk="0">
                <a:moveTo>
                  <a:pt x="1" y="0"/>
                </a:moveTo>
                <a:lnTo>
                  <a:pt x="1" y="47449"/>
                </a:lnTo>
                <a:lnTo>
                  <a:pt x="75004" y="47449"/>
                </a:lnTo>
                <a:lnTo>
                  <a:pt x="75004"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 name="Google Shape;10;p2"/>
          <p:cNvSpPr/>
          <p:nvPr/>
        </p:nvSpPr>
        <p:spPr>
          <a:xfrm>
            <a:off x="0" y="5080"/>
            <a:ext cx="12184380" cy="258233"/>
          </a:xfrm>
          <a:custGeom>
            <a:avLst/>
            <a:gdLst/>
            <a:ahLst/>
            <a:cxnLst/>
            <a:rect l="l" t="t" r="r" b="b"/>
            <a:pathLst>
              <a:path w="75005" h="1824" extrusionOk="0">
                <a:moveTo>
                  <a:pt x="1" y="0"/>
                </a:moveTo>
                <a:lnTo>
                  <a:pt x="1" y="1823"/>
                </a:lnTo>
                <a:lnTo>
                  <a:pt x="75004" y="1823"/>
                </a:lnTo>
                <a:lnTo>
                  <a:pt x="75004" y="0"/>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 name="Google Shape;11;p2"/>
          <p:cNvSpPr/>
          <p:nvPr/>
        </p:nvSpPr>
        <p:spPr>
          <a:xfrm>
            <a:off x="127847" y="73660"/>
            <a:ext cx="110913" cy="104140"/>
          </a:xfrm>
          <a:custGeom>
            <a:avLst/>
            <a:gdLst/>
            <a:ahLst/>
            <a:cxnLst/>
            <a:rect l="l" t="t" r="r" b="b"/>
            <a:pathLst>
              <a:path w="820" h="737" extrusionOk="0">
                <a:moveTo>
                  <a:pt x="375" y="0"/>
                </a:moveTo>
                <a:cubicBezTo>
                  <a:pt x="167" y="0"/>
                  <a:pt x="1" y="173"/>
                  <a:pt x="11" y="382"/>
                </a:cubicBezTo>
                <a:cubicBezTo>
                  <a:pt x="14" y="578"/>
                  <a:pt x="183" y="737"/>
                  <a:pt x="378" y="737"/>
                </a:cubicBezTo>
                <a:cubicBezTo>
                  <a:pt x="384" y="737"/>
                  <a:pt x="389" y="737"/>
                  <a:pt x="395" y="736"/>
                </a:cubicBezTo>
                <a:cubicBezTo>
                  <a:pt x="641" y="730"/>
                  <a:pt x="820" y="481"/>
                  <a:pt x="720" y="223"/>
                </a:cubicBezTo>
                <a:cubicBezTo>
                  <a:pt x="664" y="87"/>
                  <a:pt x="525" y="0"/>
                  <a:pt x="379" y="0"/>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2" name="Google Shape;12;p2"/>
          <p:cNvSpPr/>
          <p:nvPr/>
        </p:nvSpPr>
        <p:spPr>
          <a:xfrm>
            <a:off x="319193" y="73660"/>
            <a:ext cx="110067" cy="104140"/>
          </a:xfrm>
          <a:custGeom>
            <a:avLst/>
            <a:gdLst/>
            <a:ahLst/>
            <a:cxnLst/>
            <a:rect l="l" t="t" r="r" b="b"/>
            <a:pathLst>
              <a:path w="817" h="737" extrusionOk="0">
                <a:moveTo>
                  <a:pt x="372" y="0"/>
                </a:moveTo>
                <a:cubicBezTo>
                  <a:pt x="166" y="0"/>
                  <a:pt x="1" y="173"/>
                  <a:pt x="7" y="382"/>
                </a:cubicBezTo>
                <a:cubicBezTo>
                  <a:pt x="14" y="578"/>
                  <a:pt x="179" y="737"/>
                  <a:pt x="377" y="737"/>
                </a:cubicBezTo>
                <a:cubicBezTo>
                  <a:pt x="383" y="737"/>
                  <a:pt x="389" y="737"/>
                  <a:pt x="395" y="736"/>
                </a:cubicBezTo>
                <a:cubicBezTo>
                  <a:pt x="637" y="730"/>
                  <a:pt x="816" y="481"/>
                  <a:pt x="717" y="223"/>
                </a:cubicBezTo>
                <a:cubicBezTo>
                  <a:pt x="664" y="87"/>
                  <a:pt x="528" y="0"/>
                  <a:pt x="378"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3" name="Google Shape;13;p2"/>
          <p:cNvSpPr/>
          <p:nvPr/>
        </p:nvSpPr>
        <p:spPr>
          <a:xfrm>
            <a:off x="511387" y="73660"/>
            <a:ext cx="110067" cy="104140"/>
          </a:xfrm>
          <a:custGeom>
            <a:avLst/>
            <a:gdLst/>
            <a:ahLst/>
            <a:cxnLst/>
            <a:rect l="l" t="t" r="r" b="b"/>
            <a:pathLst>
              <a:path w="817" h="737" extrusionOk="0">
                <a:moveTo>
                  <a:pt x="372" y="0"/>
                </a:moveTo>
                <a:cubicBezTo>
                  <a:pt x="166" y="0"/>
                  <a:pt x="1" y="173"/>
                  <a:pt x="7" y="382"/>
                </a:cubicBezTo>
                <a:cubicBezTo>
                  <a:pt x="10" y="578"/>
                  <a:pt x="179" y="737"/>
                  <a:pt x="374" y="737"/>
                </a:cubicBezTo>
                <a:cubicBezTo>
                  <a:pt x="380" y="737"/>
                  <a:pt x="386" y="737"/>
                  <a:pt x="392" y="736"/>
                </a:cubicBezTo>
                <a:cubicBezTo>
                  <a:pt x="637" y="730"/>
                  <a:pt x="816" y="481"/>
                  <a:pt x="717" y="223"/>
                </a:cubicBezTo>
                <a:cubicBezTo>
                  <a:pt x="664" y="87"/>
                  <a:pt x="521" y="0"/>
                  <a:pt x="375" y="0"/>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4" name="Google Shape;14;p2"/>
          <p:cNvSpPr/>
          <p:nvPr/>
        </p:nvSpPr>
        <p:spPr>
          <a:xfrm>
            <a:off x="0" y="237913"/>
            <a:ext cx="12184380" cy="321733"/>
          </a:xfrm>
          <a:custGeom>
            <a:avLst/>
            <a:gdLst/>
            <a:ahLst/>
            <a:cxnLst/>
            <a:rect l="l" t="t" r="r" b="b"/>
            <a:pathLst>
              <a:path w="75005" h="4351" extrusionOk="0">
                <a:moveTo>
                  <a:pt x="1" y="1"/>
                </a:moveTo>
                <a:lnTo>
                  <a:pt x="1" y="4350"/>
                </a:lnTo>
                <a:lnTo>
                  <a:pt x="75004" y="4350"/>
                </a:lnTo>
                <a:lnTo>
                  <a:pt x="75004"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nvGrpSpPr>
          <p:cNvPr id="15" name="Google Shape;15;p2"/>
          <p:cNvGrpSpPr/>
          <p:nvPr/>
        </p:nvGrpSpPr>
        <p:grpSpPr>
          <a:xfrm>
            <a:off x="8775700" y="264160"/>
            <a:ext cx="2843107" cy="264160"/>
            <a:chOff x="4905603" y="626944"/>
            <a:chExt cx="2010204" cy="178352"/>
          </a:xfrm>
        </p:grpSpPr>
        <p:sp>
          <p:nvSpPr>
            <p:cNvPr id="16" name="Google Shape;16;p2"/>
            <p:cNvSpPr/>
            <p:nvPr/>
          </p:nvSpPr>
          <p:spPr>
            <a:xfrm>
              <a:off x="4905603" y="626944"/>
              <a:ext cx="2010194" cy="178352"/>
            </a:xfrm>
            <a:custGeom>
              <a:avLst/>
              <a:gdLst/>
              <a:ahLst/>
              <a:cxnLst/>
              <a:rect l="l" t="t" r="r" b="b"/>
              <a:pathLst>
                <a:path w="21009" h="1864" extrusionOk="0">
                  <a:moveTo>
                    <a:pt x="1" y="1"/>
                  </a:moveTo>
                  <a:lnTo>
                    <a:pt x="1" y="1864"/>
                  </a:lnTo>
                  <a:lnTo>
                    <a:pt x="21008" y="1864"/>
                  </a:lnTo>
                  <a:lnTo>
                    <a:pt x="21008" y="1"/>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7" name="Google Shape;17;p2"/>
            <p:cNvSpPr/>
            <p:nvPr/>
          </p:nvSpPr>
          <p:spPr>
            <a:xfrm>
              <a:off x="6737456" y="626944"/>
              <a:ext cx="178352" cy="178352"/>
            </a:xfrm>
            <a:custGeom>
              <a:avLst/>
              <a:gdLst/>
              <a:ahLst/>
              <a:cxnLst/>
              <a:rect l="l" t="t" r="r" b="b"/>
              <a:pathLst>
                <a:path w="1864" h="1864" extrusionOk="0">
                  <a:moveTo>
                    <a:pt x="0" y="1"/>
                  </a:moveTo>
                  <a:lnTo>
                    <a:pt x="0" y="1864"/>
                  </a:lnTo>
                  <a:lnTo>
                    <a:pt x="1863" y="1864"/>
                  </a:lnTo>
                  <a:lnTo>
                    <a:pt x="1863" y="1"/>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8" name="Google Shape;18;p2"/>
            <p:cNvSpPr/>
            <p:nvPr/>
          </p:nvSpPr>
          <p:spPr>
            <a:xfrm>
              <a:off x="6824336" y="711623"/>
              <a:ext cx="57505" cy="68030"/>
            </a:xfrm>
            <a:custGeom>
              <a:avLst/>
              <a:gdLst/>
              <a:ahLst/>
              <a:cxnLst/>
              <a:rect l="l" t="t" r="r" b="b"/>
              <a:pathLst>
                <a:path w="601" h="711" extrusionOk="0">
                  <a:moveTo>
                    <a:pt x="153" y="1"/>
                  </a:moveTo>
                  <a:cubicBezTo>
                    <a:pt x="137" y="47"/>
                    <a:pt x="103" y="90"/>
                    <a:pt x="67" y="117"/>
                  </a:cubicBezTo>
                  <a:cubicBezTo>
                    <a:pt x="44" y="130"/>
                    <a:pt x="24" y="147"/>
                    <a:pt x="1" y="157"/>
                  </a:cubicBezTo>
                  <a:lnTo>
                    <a:pt x="117" y="306"/>
                  </a:lnTo>
                  <a:lnTo>
                    <a:pt x="432" y="710"/>
                  </a:lnTo>
                  <a:lnTo>
                    <a:pt x="601" y="581"/>
                  </a:lnTo>
                  <a:lnTo>
                    <a:pt x="276" y="163"/>
                  </a:lnTo>
                  <a:lnTo>
                    <a:pt x="153" y="1"/>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9" name="Google Shape;19;p2"/>
            <p:cNvSpPr/>
            <p:nvPr/>
          </p:nvSpPr>
          <p:spPr>
            <a:xfrm>
              <a:off x="6764056" y="655649"/>
              <a:ext cx="97788" cy="89176"/>
            </a:xfrm>
            <a:custGeom>
              <a:avLst/>
              <a:gdLst/>
              <a:ahLst/>
              <a:cxnLst/>
              <a:rect l="l" t="t" r="r" b="b"/>
              <a:pathLst>
                <a:path w="1022" h="932" extrusionOk="0">
                  <a:moveTo>
                    <a:pt x="527" y="192"/>
                  </a:moveTo>
                  <a:cubicBezTo>
                    <a:pt x="611" y="192"/>
                    <a:pt x="693" y="231"/>
                    <a:pt x="747" y="301"/>
                  </a:cubicBezTo>
                  <a:cubicBezTo>
                    <a:pt x="806" y="380"/>
                    <a:pt x="820" y="483"/>
                    <a:pt x="780" y="576"/>
                  </a:cubicBezTo>
                  <a:cubicBezTo>
                    <a:pt x="763" y="629"/>
                    <a:pt x="733" y="665"/>
                    <a:pt x="697" y="695"/>
                  </a:cubicBezTo>
                  <a:cubicBezTo>
                    <a:pt x="674" y="712"/>
                    <a:pt x="654" y="725"/>
                    <a:pt x="631" y="732"/>
                  </a:cubicBezTo>
                  <a:cubicBezTo>
                    <a:pt x="597" y="745"/>
                    <a:pt x="562" y="752"/>
                    <a:pt x="527" y="752"/>
                  </a:cubicBezTo>
                  <a:cubicBezTo>
                    <a:pt x="400" y="752"/>
                    <a:pt x="281" y="665"/>
                    <a:pt x="253" y="530"/>
                  </a:cubicBezTo>
                  <a:cubicBezTo>
                    <a:pt x="226" y="420"/>
                    <a:pt x="273" y="304"/>
                    <a:pt x="365" y="244"/>
                  </a:cubicBezTo>
                  <a:cubicBezTo>
                    <a:pt x="415" y="209"/>
                    <a:pt x="472" y="192"/>
                    <a:pt x="527" y="192"/>
                  </a:cubicBezTo>
                  <a:close/>
                  <a:moveTo>
                    <a:pt x="526" y="0"/>
                  </a:moveTo>
                  <a:cubicBezTo>
                    <a:pt x="428" y="0"/>
                    <a:pt x="329" y="31"/>
                    <a:pt x="243" y="95"/>
                  </a:cubicBezTo>
                  <a:cubicBezTo>
                    <a:pt x="37" y="251"/>
                    <a:pt x="1" y="543"/>
                    <a:pt x="153" y="748"/>
                  </a:cubicBezTo>
                  <a:cubicBezTo>
                    <a:pt x="244" y="868"/>
                    <a:pt x="383" y="932"/>
                    <a:pt x="525" y="932"/>
                  </a:cubicBezTo>
                  <a:cubicBezTo>
                    <a:pt x="600" y="932"/>
                    <a:pt x="676" y="914"/>
                    <a:pt x="747" y="878"/>
                  </a:cubicBezTo>
                  <a:cubicBezTo>
                    <a:pt x="767" y="864"/>
                    <a:pt x="790" y="851"/>
                    <a:pt x="806" y="835"/>
                  </a:cubicBezTo>
                  <a:cubicBezTo>
                    <a:pt x="846" y="805"/>
                    <a:pt x="879" y="775"/>
                    <a:pt x="906" y="735"/>
                  </a:cubicBezTo>
                  <a:cubicBezTo>
                    <a:pt x="1022" y="569"/>
                    <a:pt x="1018" y="347"/>
                    <a:pt x="899" y="185"/>
                  </a:cubicBezTo>
                  <a:cubicBezTo>
                    <a:pt x="805" y="64"/>
                    <a:pt x="667" y="0"/>
                    <a:pt x="526"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0" name="Google Shape;20;p2"/>
            <p:cNvSpPr/>
            <p:nvPr/>
          </p:nvSpPr>
          <p:spPr>
            <a:xfrm>
              <a:off x="4945312" y="662538"/>
              <a:ext cx="7942" cy="107260"/>
            </a:xfrm>
            <a:custGeom>
              <a:avLst/>
              <a:gdLst/>
              <a:ahLst/>
              <a:cxnLst/>
              <a:rect l="l" t="t" r="r" b="b"/>
              <a:pathLst>
                <a:path w="83" h="1121" extrusionOk="0">
                  <a:moveTo>
                    <a:pt x="0" y="0"/>
                  </a:moveTo>
                  <a:lnTo>
                    <a:pt x="0" y="1121"/>
                  </a:lnTo>
                  <a:lnTo>
                    <a:pt x="83" y="1121"/>
                  </a:lnTo>
                  <a:lnTo>
                    <a:pt x="83"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sp>
        <p:nvSpPr>
          <p:cNvPr id="21" name="Google Shape;21;p2"/>
          <p:cNvSpPr/>
          <p:nvPr/>
        </p:nvSpPr>
        <p:spPr>
          <a:xfrm>
            <a:off x="11987107" y="528320"/>
            <a:ext cx="179493" cy="5979160"/>
          </a:xfrm>
          <a:custGeom>
            <a:avLst/>
            <a:gdLst/>
            <a:ahLst/>
            <a:cxnLst/>
            <a:rect l="l" t="t" r="r" b="b"/>
            <a:pathLst>
              <a:path w="1327" h="41316" extrusionOk="0">
                <a:moveTo>
                  <a:pt x="0" y="0"/>
                </a:moveTo>
                <a:lnTo>
                  <a:pt x="0" y="41316"/>
                </a:lnTo>
                <a:lnTo>
                  <a:pt x="1326" y="41316"/>
                </a:lnTo>
                <a:lnTo>
                  <a:pt x="1326"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2" name="Google Shape;22;p2"/>
          <p:cNvSpPr/>
          <p:nvPr/>
        </p:nvSpPr>
        <p:spPr>
          <a:xfrm>
            <a:off x="12024360" y="563880"/>
            <a:ext cx="101600" cy="2206413"/>
          </a:xfrm>
          <a:custGeom>
            <a:avLst/>
            <a:gdLst/>
            <a:ahLst/>
            <a:cxnLst/>
            <a:rect l="l" t="t" r="r" b="b"/>
            <a:pathLst>
              <a:path w="707" h="15579" extrusionOk="0">
                <a:moveTo>
                  <a:pt x="355" y="0"/>
                </a:moveTo>
                <a:cubicBezTo>
                  <a:pt x="160" y="0"/>
                  <a:pt x="1" y="153"/>
                  <a:pt x="1" y="345"/>
                </a:cubicBezTo>
                <a:lnTo>
                  <a:pt x="1" y="15233"/>
                </a:lnTo>
                <a:cubicBezTo>
                  <a:pt x="1" y="15426"/>
                  <a:pt x="160" y="15578"/>
                  <a:pt x="355" y="15578"/>
                </a:cubicBezTo>
                <a:cubicBezTo>
                  <a:pt x="548" y="15578"/>
                  <a:pt x="707" y="15426"/>
                  <a:pt x="707" y="15233"/>
                </a:cubicBezTo>
                <a:lnTo>
                  <a:pt x="707" y="345"/>
                </a:lnTo>
                <a:cubicBezTo>
                  <a:pt x="707" y="153"/>
                  <a:pt x="548" y="0"/>
                  <a:pt x="355" y="0"/>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3" name="Google Shape;23;p2"/>
          <p:cNvSpPr/>
          <p:nvPr/>
        </p:nvSpPr>
        <p:spPr>
          <a:xfrm>
            <a:off x="0" y="6535420"/>
            <a:ext cx="12184380" cy="321733"/>
          </a:xfrm>
          <a:custGeom>
            <a:avLst/>
            <a:gdLst/>
            <a:ahLst/>
            <a:cxnLst/>
            <a:rect l="l" t="t" r="r" b="b"/>
            <a:pathLst>
              <a:path w="73679" h="5845" extrusionOk="0">
                <a:moveTo>
                  <a:pt x="1" y="0"/>
                </a:moveTo>
                <a:lnTo>
                  <a:pt x="1" y="5845"/>
                </a:lnTo>
                <a:lnTo>
                  <a:pt x="73678" y="5845"/>
                </a:lnTo>
                <a:lnTo>
                  <a:pt x="73678"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4" name="Google Shape;24;p2"/>
          <p:cNvSpPr/>
          <p:nvPr/>
        </p:nvSpPr>
        <p:spPr>
          <a:xfrm>
            <a:off x="11317393" y="5940213"/>
            <a:ext cx="101600" cy="154940"/>
          </a:xfrm>
          <a:custGeom>
            <a:avLst/>
            <a:gdLst/>
            <a:ahLst/>
            <a:cxnLst/>
            <a:rect l="l" t="t" r="r" b="b"/>
            <a:pathLst>
              <a:path w="869" h="1785" extrusionOk="0">
                <a:moveTo>
                  <a:pt x="0" y="1"/>
                </a:moveTo>
                <a:lnTo>
                  <a:pt x="0" y="1784"/>
                </a:lnTo>
                <a:lnTo>
                  <a:pt x="869" y="955"/>
                </a:lnTo>
                <a:lnTo>
                  <a:pt x="0" y="1"/>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5" name="Google Shape;25;p2"/>
          <p:cNvSpPr/>
          <p:nvPr/>
        </p:nvSpPr>
        <p:spPr>
          <a:xfrm>
            <a:off x="67733" y="304800"/>
            <a:ext cx="201507" cy="101600"/>
          </a:xfrm>
          <a:custGeom>
            <a:avLst/>
            <a:gdLst/>
            <a:ahLst/>
            <a:cxnLst/>
            <a:rect l="l" t="t" r="r" b="b"/>
            <a:pathLst>
              <a:path w="1493" h="250" extrusionOk="0">
                <a:moveTo>
                  <a:pt x="1" y="0"/>
                </a:moveTo>
                <a:lnTo>
                  <a:pt x="1" y="249"/>
                </a:lnTo>
                <a:lnTo>
                  <a:pt x="1492" y="249"/>
                </a:lnTo>
                <a:lnTo>
                  <a:pt x="1492"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6" name="Google Shape;26;p2"/>
          <p:cNvSpPr/>
          <p:nvPr/>
        </p:nvSpPr>
        <p:spPr>
          <a:xfrm>
            <a:off x="67733" y="441960"/>
            <a:ext cx="201507" cy="101600"/>
          </a:xfrm>
          <a:custGeom>
            <a:avLst/>
            <a:gdLst/>
            <a:ahLst/>
            <a:cxnLst/>
            <a:rect l="l" t="t" r="r" b="b"/>
            <a:pathLst>
              <a:path w="1493" h="250" extrusionOk="0">
                <a:moveTo>
                  <a:pt x="1" y="1"/>
                </a:moveTo>
                <a:lnTo>
                  <a:pt x="1" y="250"/>
                </a:lnTo>
                <a:lnTo>
                  <a:pt x="1492" y="250"/>
                </a:lnTo>
                <a:lnTo>
                  <a:pt x="1492"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7" name="Google Shape;27;p2"/>
          <p:cNvSpPr/>
          <p:nvPr/>
        </p:nvSpPr>
        <p:spPr>
          <a:xfrm>
            <a:off x="67733" y="373380"/>
            <a:ext cx="201507" cy="101600"/>
          </a:xfrm>
          <a:custGeom>
            <a:avLst/>
            <a:gdLst/>
            <a:ahLst/>
            <a:cxnLst/>
            <a:rect l="l" t="t" r="r" b="b"/>
            <a:pathLst>
              <a:path w="1493" h="250" extrusionOk="0">
                <a:moveTo>
                  <a:pt x="1" y="1"/>
                </a:moveTo>
                <a:lnTo>
                  <a:pt x="1" y="249"/>
                </a:lnTo>
                <a:lnTo>
                  <a:pt x="1492" y="249"/>
                </a:lnTo>
                <a:lnTo>
                  <a:pt x="1492"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8" name="Google Shape;28;p2"/>
          <p:cNvSpPr/>
          <p:nvPr/>
        </p:nvSpPr>
        <p:spPr>
          <a:xfrm rot="10800000">
            <a:off x="37253" y="5939367"/>
            <a:ext cx="101600" cy="154940"/>
          </a:xfrm>
          <a:custGeom>
            <a:avLst/>
            <a:gdLst/>
            <a:ahLst/>
            <a:cxnLst/>
            <a:rect l="l" t="t" r="r" b="b"/>
            <a:pathLst>
              <a:path w="869" h="1785" extrusionOk="0">
                <a:moveTo>
                  <a:pt x="0" y="1"/>
                </a:moveTo>
                <a:lnTo>
                  <a:pt x="0" y="1784"/>
                </a:lnTo>
                <a:lnTo>
                  <a:pt x="869" y="955"/>
                </a:lnTo>
                <a:lnTo>
                  <a:pt x="0" y="1"/>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9" name="Google Shape;29;p2"/>
          <p:cNvSpPr/>
          <p:nvPr/>
        </p:nvSpPr>
        <p:spPr>
          <a:xfrm>
            <a:off x="0" y="-2540"/>
            <a:ext cx="12185227" cy="6871547"/>
          </a:xfrm>
          <a:prstGeom prst="rect">
            <a:avLst/>
          </a:prstGeom>
          <a:no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0" name="Google Shape;30;p2"/>
          <p:cNvSpPr txBox="1">
            <a:spLocks noGrp="1"/>
          </p:cNvSpPr>
          <p:nvPr>
            <p:ph type="ctrTitle"/>
          </p:nvPr>
        </p:nvSpPr>
        <p:spPr>
          <a:xfrm>
            <a:off x="5725715" y="1675817"/>
            <a:ext cx="5501200" cy="3206800"/>
          </a:xfrm>
          <a:prstGeom prst="rect">
            <a:avLst/>
          </a:prstGeom>
        </p:spPr>
        <p:txBody>
          <a:bodyPr spcFirstLastPara="1" wrap="square" lIns="91425" tIns="91425" rIns="91425" bIns="91425" anchor="ctr" anchorCtr="0">
            <a:noAutofit/>
          </a:bodyPr>
          <a:lstStyle>
            <a:lvl1pPr lvl="0" rtl="0">
              <a:lnSpc>
                <a:spcPct val="80000"/>
              </a:lnSpc>
              <a:spcBef>
                <a:spcPts val="0"/>
              </a:spcBef>
              <a:spcAft>
                <a:spcPts val="0"/>
              </a:spcAft>
              <a:buSzPts val="8500"/>
              <a:buNone/>
              <a:defRPr sz="8000"/>
            </a:lvl1pPr>
            <a:lvl2pPr lvl="1" algn="ctr" rtl="0">
              <a:spcBef>
                <a:spcPts val="0"/>
              </a:spcBef>
              <a:spcAft>
                <a:spcPts val="0"/>
              </a:spcAft>
              <a:buSzPts val="8500"/>
              <a:buNone/>
              <a:defRPr sz="11335"/>
            </a:lvl2pPr>
            <a:lvl3pPr lvl="2" algn="ctr" rtl="0">
              <a:spcBef>
                <a:spcPts val="0"/>
              </a:spcBef>
              <a:spcAft>
                <a:spcPts val="0"/>
              </a:spcAft>
              <a:buSzPts val="8500"/>
              <a:buNone/>
              <a:defRPr sz="11335"/>
            </a:lvl3pPr>
            <a:lvl4pPr lvl="3" algn="ctr" rtl="0">
              <a:spcBef>
                <a:spcPts val="0"/>
              </a:spcBef>
              <a:spcAft>
                <a:spcPts val="0"/>
              </a:spcAft>
              <a:buSzPts val="8500"/>
              <a:buNone/>
              <a:defRPr sz="11335"/>
            </a:lvl4pPr>
            <a:lvl5pPr lvl="4" algn="ctr" rtl="0">
              <a:spcBef>
                <a:spcPts val="0"/>
              </a:spcBef>
              <a:spcAft>
                <a:spcPts val="0"/>
              </a:spcAft>
              <a:buSzPts val="8500"/>
              <a:buNone/>
              <a:defRPr sz="11335"/>
            </a:lvl5pPr>
            <a:lvl6pPr lvl="5" algn="ctr" rtl="0">
              <a:spcBef>
                <a:spcPts val="0"/>
              </a:spcBef>
              <a:spcAft>
                <a:spcPts val="0"/>
              </a:spcAft>
              <a:buSzPts val="8500"/>
              <a:buNone/>
              <a:defRPr sz="11335"/>
            </a:lvl6pPr>
            <a:lvl7pPr lvl="6" algn="ctr" rtl="0">
              <a:spcBef>
                <a:spcPts val="0"/>
              </a:spcBef>
              <a:spcAft>
                <a:spcPts val="0"/>
              </a:spcAft>
              <a:buSzPts val="8500"/>
              <a:buNone/>
              <a:defRPr sz="11335"/>
            </a:lvl7pPr>
            <a:lvl8pPr lvl="7" algn="ctr" rtl="0">
              <a:spcBef>
                <a:spcPts val="0"/>
              </a:spcBef>
              <a:spcAft>
                <a:spcPts val="0"/>
              </a:spcAft>
              <a:buSzPts val="8500"/>
              <a:buNone/>
              <a:defRPr sz="11335"/>
            </a:lvl8pPr>
            <a:lvl9pPr lvl="8" algn="ctr" rtl="0">
              <a:spcBef>
                <a:spcPts val="0"/>
              </a:spcBef>
              <a:spcAft>
                <a:spcPts val="0"/>
              </a:spcAft>
              <a:buSzPts val="8500"/>
              <a:buNone/>
              <a:defRPr sz="11335"/>
            </a:lvl9pPr>
          </a:lstStyle>
          <a:p>
            <a:endParaRPr/>
          </a:p>
        </p:txBody>
      </p:sp>
      <p:sp>
        <p:nvSpPr>
          <p:cNvPr id="31" name="Google Shape;31;p2"/>
          <p:cNvSpPr txBox="1">
            <a:spLocks noGrp="1"/>
          </p:cNvSpPr>
          <p:nvPr>
            <p:ph type="subTitle" idx="1"/>
          </p:nvPr>
        </p:nvSpPr>
        <p:spPr>
          <a:xfrm>
            <a:off x="5725533" y="4981600"/>
            <a:ext cx="5501200" cy="6136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2135"/>
            </a:lvl1pPr>
            <a:lvl2pPr lvl="1" algn="ctr" rtl="0">
              <a:lnSpc>
                <a:spcPct val="100000"/>
              </a:lnSpc>
              <a:spcBef>
                <a:spcPts val="0"/>
              </a:spcBef>
              <a:spcAft>
                <a:spcPts val="0"/>
              </a:spcAft>
              <a:buSzPts val="1800"/>
              <a:buNone/>
              <a:defRPr sz="2400"/>
            </a:lvl2pPr>
            <a:lvl3pPr lvl="2" algn="ctr" rtl="0">
              <a:lnSpc>
                <a:spcPct val="100000"/>
              </a:lnSpc>
              <a:spcBef>
                <a:spcPts val="0"/>
              </a:spcBef>
              <a:spcAft>
                <a:spcPts val="0"/>
              </a:spcAft>
              <a:buSzPts val="1800"/>
              <a:buNone/>
              <a:defRPr sz="2400"/>
            </a:lvl3pPr>
            <a:lvl4pPr lvl="3" algn="ctr" rtl="0">
              <a:lnSpc>
                <a:spcPct val="100000"/>
              </a:lnSpc>
              <a:spcBef>
                <a:spcPts val="0"/>
              </a:spcBef>
              <a:spcAft>
                <a:spcPts val="0"/>
              </a:spcAft>
              <a:buSzPts val="1800"/>
              <a:buNone/>
              <a:defRPr sz="2400"/>
            </a:lvl4pPr>
            <a:lvl5pPr lvl="4" algn="ctr" rtl="0">
              <a:lnSpc>
                <a:spcPct val="100000"/>
              </a:lnSpc>
              <a:spcBef>
                <a:spcPts val="0"/>
              </a:spcBef>
              <a:spcAft>
                <a:spcPts val="0"/>
              </a:spcAft>
              <a:buSzPts val="1800"/>
              <a:buNone/>
              <a:defRPr sz="2400"/>
            </a:lvl5pPr>
            <a:lvl6pPr lvl="5" algn="ctr" rtl="0">
              <a:lnSpc>
                <a:spcPct val="100000"/>
              </a:lnSpc>
              <a:spcBef>
                <a:spcPts val="0"/>
              </a:spcBef>
              <a:spcAft>
                <a:spcPts val="0"/>
              </a:spcAft>
              <a:buSzPts val="1800"/>
              <a:buNone/>
              <a:defRPr sz="2400"/>
            </a:lvl6pPr>
            <a:lvl7pPr lvl="6" algn="ctr" rtl="0">
              <a:lnSpc>
                <a:spcPct val="100000"/>
              </a:lnSpc>
              <a:spcBef>
                <a:spcPts val="0"/>
              </a:spcBef>
              <a:spcAft>
                <a:spcPts val="0"/>
              </a:spcAft>
              <a:buSzPts val="1800"/>
              <a:buNone/>
              <a:defRPr sz="2400"/>
            </a:lvl7pPr>
            <a:lvl8pPr lvl="7" algn="ctr" rtl="0">
              <a:lnSpc>
                <a:spcPct val="100000"/>
              </a:lnSpc>
              <a:spcBef>
                <a:spcPts val="0"/>
              </a:spcBef>
              <a:spcAft>
                <a:spcPts val="0"/>
              </a:spcAft>
              <a:buSzPts val="1800"/>
              <a:buNone/>
              <a:defRPr sz="2400"/>
            </a:lvl8pPr>
            <a:lvl9pPr lvl="8" algn="ctr" rtl="0">
              <a:lnSpc>
                <a:spcPct val="100000"/>
              </a:lnSpc>
              <a:spcBef>
                <a:spcPts val="0"/>
              </a:spcBef>
              <a:spcAft>
                <a:spcPts val="0"/>
              </a:spcAft>
              <a:buSzPts val="1800"/>
              <a:buNone/>
              <a:defRPr sz="24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9"/>
        <p:cNvGrpSpPr/>
        <p:nvPr/>
      </p:nvGrpSpPr>
      <p:grpSpPr>
        <a:xfrm>
          <a:off x="0" y="0"/>
          <a:ext cx="0" cy="0"/>
          <a:chOff x="0" y="0"/>
          <a:chExt cx="0" cy="0"/>
        </a:xfrm>
      </p:grpSpPr>
      <p:grpSp>
        <p:nvGrpSpPr>
          <p:cNvPr id="75" name="Google Shape;75;p4"/>
          <p:cNvGrpSpPr/>
          <p:nvPr userDrawn="1"/>
        </p:nvGrpSpPr>
        <p:grpSpPr>
          <a:xfrm>
            <a:off x="11380827" y="2377884"/>
            <a:ext cx="1022420" cy="818493"/>
            <a:chOff x="1680490" y="1133400"/>
            <a:chExt cx="2104323" cy="1684605"/>
          </a:xfrm>
        </p:grpSpPr>
        <p:grpSp>
          <p:nvGrpSpPr>
            <p:cNvPr id="76" name="Google Shape;76;p4"/>
            <p:cNvGrpSpPr/>
            <p:nvPr/>
          </p:nvGrpSpPr>
          <p:grpSpPr>
            <a:xfrm>
              <a:off x="1680490" y="1133407"/>
              <a:ext cx="2104156" cy="1684598"/>
              <a:chOff x="1485138" y="1133425"/>
              <a:chExt cx="156975" cy="125675"/>
            </a:xfrm>
          </p:grpSpPr>
          <p:sp>
            <p:nvSpPr>
              <p:cNvPr id="77" name="Google Shape;77;p4"/>
              <p:cNvSpPr/>
              <p:nvPr/>
            </p:nvSpPr>
            <p:spPr>
              <a:xfrm>
                <a:off x="1485138" y="1144675"/>
                <a:ext cx="156975" cy="114425"/>
              </a:xfrm>
              <a:custGeom>
                <a:avLst/>
                <a:gdLst/>
                <a:ahLst/>
                <a:cxnLst/>
                <a:rect l="l" t="t" r="r" b="b"/>
                <a:pathLst>
                  <a:path w="6279" h="4577" extrusionOk="0">
                    <a:moveTo>
                      <a:pt x="0" y="0"/>
                    </a:moveTo>
                    <a:lnTo>
                      <a:pt x="0" y="4577"/>
                    </a:lnTo>
                    <a:lnTo>
                      <a:pt x="6278" y="4577"/>
                    </a:lnTo>
                    <a:lnTo>
                      <a:pt x="6278" y="0"/>
                    </a:ln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78" name="Google Shape;78;p4"/>
              <p:cNvSpPr/>
              <p:nvPr/>
            </p:nvSpPr>
            <p:spPr>
              <a:xfrm>
                <a:off x="1485138" y="1133425"/>
                <a:ext cx="55850" cy="11275"/>
              </a:xfrm>
              <a:custGeom>
                <a:avLst/>
                <a:gdLst/>
                <a:ahLst/>
                <a:cxnLst/>
                <a:rect l="l" t="t" r="r" b="b"/>
                <a:pathLst>
                  <a:path w="2234" h="451" extrusionOk="0">
                    <a:moveTo>
                      <a:pt x="0" y="1"/>
                    </a:moveTo>
                    <a:lnTo>
                      <a:pt x="0" y="450"/>
                    </a:lnTo>
                    <a:lnTo>
                      <a:pt x="2233" y="450"/>
                    </a:lnTo>
                    <a:lnTo>
                      <a:pt x="2111" y="1"/>
                    </a:ln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sp>
          <p:nvSpPr>
            <p:cNvPr id="79" name="Google Shape;79;p4"/>
            <p:cNvSpPr/>
            <p:nvPr/>
          </p:nvSpPr>
          <p:spPr>
            <a:xfrm>
              <a:off x="1680657" y="1284206"/>
              <a:ext cx="2104156" cy="1533798"/>
            </a:xfrm>
            <a:custGeom>
              <a:avLst/>
              <a:gdLst/>
              <a:ahLst/>
              <a:cxnLst/>
              <a:rect l="l" t="t" r="r" b="b"/>
              <a:pathLst>
                <a:path w="6279" h="4577" extrusionOk="0">
                  <a:moveTo>
                    <a:pt x="0" y="0"/>
                  </a:moveTo>
                  <a:lnTo>
                    <a:pt x="0" y="4577"/>
                  </a:lnTo>
                  <a:lnTo>
                    <a:pt x="6278" y="4577"/>
                  </a:lnTo>
                  <a:lnTo>
                    <a:pt x="6278"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80" name="Google Shape;80;p4"/>
            <p:cNvSpPr/>
            <p:nvPr/>
          </p:nvSpPr>
          <p:spPr>
            <a:xfrm>
              <a:off x="1680650" y="1133400"/>
              <a:ext cx="748652" cy="161875"/>
            </a:xfrm>
            <a:custGeom>
              <a:avLst/>
              <a:gdLst/>
              <a:ahLst/>
              <a:cxnLst/>
              <a:rect l="l" t="t" r="r" b="b"/>
              <a:pathLst>
                <a:path w="2234" h="451" extrusionOk="0">
                  <a:moveTo>
                    <a:pt x="0" y="1"/>
                  </a:moveTo>
                  <a:lnTo>
                    <a:pt x="0" y="450"/>
                  </a:lnTo>
                  <a:lnTo>
                    <a:pt x="2233" y="450"/>
                  </a:lnTo>
                  <a:lnTo>
                    <a:pt x="2111"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nvGrpSpPr>
          <p:cNvPr id="81" name="Google Shape;81;p4"/>
          <p:cNvGrpSpPr/>
          <p:nvPr userDrawn="1"/>
        </p:nvGrpSpPr>
        <p:grpSpPr>
          <a:xfrm>
            <a:off x="-139909" y="3822839"/>
            <a:ext cx="979016" cy="979013"/>
            <a:chOff x="-104932" y="2867129"/>
            <a:chExt cx="734262" cy="734260"/>
          </a:xfrm>
        </p:grpSpPr>
        <p:grpSp>
          <p:nvGrpSpPr>
            <p:cNvPr id="82" name="Google Shape;82;p4"/>
            <p:cNvGrpSpPr/>
            <p:nvPr/>
          </p:nvGrpSpPr>
          <p:grpSpPr>
            <a:xfrm>
              <a:off x="-104932" y="2867129"/>
              <a:ext cx="734262" cy="734260"/>
              <a:chOff x="5229219" y="135375"/>
              <a:chExt cx="330406" cy="330406"/>
            </a:xfrm>
          </p:grpSpPr>
          <p:sp>
            <p:nvSpPr>
              <p:cNvPr id="83" name="Google Shape;83;p4"/>
              <p:cNvSpPr/>
              <p:nvPr/>
            </p:nvSpPr>
            <p:spPr>
              <a:xfrm>
                <a:off x="5534850" y="445150"/>
                <a:ext cx="4098" cy="3960"/>
              </a:xfrm>
              <a:custGeom>
                <a:avLst/>
                <a:gdLst/>
                <a:ahLst/>
                <a:cxnLst/>
                <a:rect l="l" t="t" r="r" b="b"/>
                <a:pathLst>
                  <a:path w="89" h="86" extrusionOk="0">
                    <a:moveTo>
                      <a:pt x="0" y="1"/>
                    </a:moveTo>
                    <a:lnTo>
                      <a:pt x="0" y="86"/>
                    </a:lnTo>
                    <a:lnTo>
                      <a:pt x="88" y="86"/>
                    </a:lnTo>
                    <a:lnTo>
                      <a:pt x="88" y="1"/>
                    </a:lnTo>
                    <a:close/>
                  </a:path>
                </a:pathLst>
              </a:custGeom>
              <a:solidFill>
                <a:srgbClr val="EBEB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84" name="Google Shape;84;p4"/>
              <p:cNvSpPr/>
              <p:nvPr/>
            </p:nvSpPr>
            <p:spPr>
              <a:xfrm>
                <a:off x="5257908" y="444874"/>
                <a:ext cx="268425" cy="4237"/>
              </a:xfrm>
              <a:custGeom>
                <a:avLst/>
                <a:gdLst/>
                <a:ahLst/>
                <a:cxnLst/>
                <a:rect l="l" t="t" r="r" b="b"/>
                <a:pathLst>
                  <a:path w="5829" h="92" extrusionOk="0">
                    <a:moveTo>
                      <a:pt x="0" y="1"/>
                    </a:moveTo>
                    <a:lnTo>
                      <a:pt x="0" y="92"/>
                    </a:lnTo>
                    <a:lnTo>
                      <a:pt x="183" y="92"/>
                    </a:lnTo>
                    <a:lnTo>
                      <a:pt x="183" y="1"/>
                    </a:lnTo>
                    <a:close/>
                    <a:moveTo>
                      <a:pt x="359" y="1"/>
                    </a:moveTo>
                    <a:lnTo>
                      <a:pt x="359" y="92"/>
                    </a:lnTo>
                    <a:lnTo>
                      <a:pt x="541" y="92"/>
                    </a:lnTo>
                    <a:lnTo>
                      <a:pt x="541" y="1"/>
                    </a:lnTo>
                    <a:close/>
                    <a:moveTo>
                      <a:pt x="721" y="1"/>
                    </a:moveTo>
                    <a:lnTo>
                      <a:pt x="721" y="92"/>
                    </a:lnTo>
                    <a:lnTo>
                      <a:pt x="903" y="92"/>
                    </a:lnTo>
                    <a:lnTo>
                      <a:pt x="903" y="1"/>
                    </a:lnTo>
                    <a:close/>
                    <a:moveTo>
                      <a:pt x="1079" y="1"/>
                    </a:moveTo>
                    <a:lnTo>
                      <a:pt x="1079" y="92"/>
                    </a:lnTo>
                    <a:lnTo>
                      <a:pt x="1258" y="92"/>
                    </a:lnTo>
                    <a:lnTo>
                      <a:pt x="1258" y="1"/>
                    </a:lnTo>
                    <a:close/>
                    <a:moveTo>
                      <a:pt x="1438" y="1"/>
                    </a:moveTo>
                    <a:lnTo>
                      <a:pt x="1438" y="92"/>
                    </a:lnTo>
                    <a:lnTo>
                      <a:pt x="1617" y="92"/>
                    </a:lnTo>
                    <a:lnTo>
                      <a:pt x="1617" y="1"/>
                    </a:lnTo>
                    <a:close/>
                    <a:moveTo>
                      <a:pt x="1799" y="1"/>
                    </a:moveTo>
                    <a:lnTo>
                      <a:pt x="1799" y="92"/>
                    </a:lnTo>
                    <a:lnTo>
                      <a:pt x="1972" y="92"/>
                    </a:lnTo>
                    <a:lnTo>
                      <a:pt x="1972" y="1"/>
                    </a:lnTo>
                    <a:close/>
                    <a:moveTo>
                      <a:pt x="2155" y="1"/>
                    </a:moveTo>
                    <a:lnTo>
                      <a:pt x="2155" y="92"/>
                    </a:lnTo>
                    <a:lnTo>
                      <a:pt x="2328" y="92"/>
                    </a:lnTo>
                    <a:lnTo>
                      <a:pt x="2328" y="1"/>
                    </a:lnTo>
                    <a:close/>
                    <a:moveTo>
                      <a:pt x="2513" y="1"/>
                    </a:moveTo>
                    <a:lnTo>
                      <a:pt x="2513" y="92"/>
                    </a:lnTo>
                    <a:lnTo>
                      <a:pt x="2696" y="92"/>
                    </a:lnTo>
                    <a:lnTo>
                      <a:pt x="2696" y="1"/>
                    </a:lnTo>
                    <a:close/>
                    <a:moveTo>
                      <a:pt x="2872" y="1"/>
                    </a:moveTo>
                    <a:lnTo>
                      <a:pt x="2872" y="92"/>
                    </a:lnTo>
                    <a:lnTo>
                      <a:pt x="3051" y="92"/>
                    </a:lnTo>
                    <a:lnTo>
                      <a:pt x="3051" y="1"/>
                    </a:lnTo>
                    <a:close/>
                    <a:moveTo>
                      <a:pt x="3234" y="1"/>
                    </a:moveTo>
                    <a:lnTo>
                      <a:pt x="3234" y="92"/>
                    </a:lnTo>
                    <a:lnTo>
                      <a:pt x="3413" y="92"/>
                    </a:lnTo>
                    <a:lnTo>
                      <a:pt x="3413" y="1"/>
                    </a:lnTo>
                    <a:close/>
                    <a:moveTo>
                      <a:pt x="3501" y="1"/>
                    </a:moveTo>
                    <a:lnTo>
                      <a:pt x="3501" y="92"/>
                    </a:lnTo>
                    <a:lnTo>
                      <a:pt x="3680" y="92"/>
                    </a:lnTo>
                    <a:lnTo>
                      <a:pt x="3680" y="1"/>
                    </a:lnTo>
                    <a:close/>
                    <a:moveTo>
                      <a:pt x="3860" y="1"/>
                    </a:moveTo>
                    <a:lnTo>
                      <a:pt x="3860" y="92"/>
                    </a:lnTo>
                    <a:lnTo>
                      <a:pt x="4039" y="92"/>
                    </a:lnTo>
                    <a:lnTo>
                      <a:pt x="4039" y="1"/>
                    </a:lnTo>
                    <a:close/>
                    <a:moveTo>
                      <a:pt x="4221" y="1"/>
                    </a:moveTo>
                    <a:lnTo>
                      <a:pt x="4221" y="92"/>
                    </a:lnTo>
                    <a:lnTo>
                      <a:pt x="4401" y="92"/>
                    </a:lnTo>
                    <a:lnTo>
                      <a:pt x="4401" y="1"/>
                    </a:lnTo>
                    <a:close/>
                    <a:moveTo>
                      <a:pt x="4577" y="1"/>
                    </a:moveTo>
                    <a:lnTo>
                      <a:pt x="4577" y="92"/>
                    </a:lnTo>
                    <a:lnTo>
                      <a:pt x="4759" y="92"/>
                    </a:lnTo>
                    <a:lnTo>
                      <a:pt x="4759" y="1"/>
                    </a:lnTo>
                    <a:close/>
                    <a:moveTo>
                      <a:pt x="4935" y="1"/>
                    </a:moveTo>
                    <a:lnTo>
                      <a:pt x="4935" y="92"/>
                    </a:lnTo>
                    <a:lnTo>
                      <a:pt x="5118" y="92"/>
                    </a:lnTo>
                    <a:lnTo>
                      <a:pt x="5118" y="1"/>
                    </a:lnTo>
                    <a:close/>
                    <a:moveTo>
                      <a:pt x="5297" y="1"/>
                    </a:moveTo>
                    <a:lnTo>
                      <a:pt x="5297" y="92"/>
                    </a:lnTo>
                    <a:lnTo>
                      <a:pt x="5470" y="92"/>
                    </a:lnTo>
                    <a:lnTo>
                      <a:pt x="5470" y="1"/>
                    </a:lnTo>
                    <a:close/>
                    <a:moveTo>
                      <a:pt x="5655" y="1"/>
                    </a:moveTo>
                    <a:lnTo>
                      <a:pt x="5655" y="92"/>
                    </a:lnTo>
                    <a:lnTo>
                      <a:pt x="5828" y="92"/>
                    </a:lnTo>
                    <a:lnTo>
                      <a:pt x="5828"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85" name="Google Shape;85;p4"/>
              <p:cNvSpPr/>
              <p:nvPr/>
            </p:nvSpPr>
            <p:spPr>
              <a:xfrm>
                <a:off x="5245613" y="445150"/>
                <a:ext cx="4237" cy="3960"/>
              </a:xfrm>
              <a:custGeom>
                <a:avLst/>
                <a:gdLst/>
                <a:ahLst/>
                <a:cxnLst/>
                <a:rect l="l" t="t" r="r" b="b"/>
                <a:pathLst>
                  <a:path w="92" h="86" extrusionOk="0">
                    <a:moveTo>
                      <a:pt x="0" y="1"/>
                    </a:moveTo>
                    <a:lnTo>
                      <a:pt x="0" y="86"/>
                    </a:lnTo>
                    <a:lnTo>
                      <a:pt x="91" y="86"/>
                    </a:lnTo>
                    <a:lnTo>
                      <a:pt x="91" y="1"/>
                    </a:lnTo>
                    <a:close/>
                  </a:path>
                </a:pathLst>
              </a:custGeom>
              <a:solidFill>
                <a:srgbClr val="EBEB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86" name="Google Shape;86;p4"/>
              <p:cNvSpPr/>
              <p:nvPr/>
            </p:nvSpPr>
            <p:spPr>
              <a:xfrm>
                <a:off x="5245613" y="168254"/>
                <a:ext cx="4237" cy="264373"/>
              </a:xfrm>
              <a:custGeom>
                <a:avLst/>
                <a:gdLst/>
                <a:ahLst/>
                <a:cxnLst/>
                <a:rect l="l" t="t" r="r" b="b"/>
                <a:pathLst>
                  <a:path w="92" h="5741" extrusionOk="0">
                    <a:moveTo>
                      <a:pt x="0" y="0"/>
                    </a:moveTo>
                    <a:lnTo>
                      <a:pt x="0" y="183"/>
                    </a:lnTo>
                    <a:lnTo>
                      <a:pt x="91" y="183"/>
                    </a:lnTo>
                    <a:lnTo>
                      <a:pt x="91" y="0"/>
                    </a:lnTo>
                    <a:close/>
                    <a:moveTo>
                      <a:pt x="0" y="359"/>
                    </a:moveTo>
                    <a:lnTo>
                      <a:pt x="0" y="541"/>
                    </a:lnTo>
                    <a:lnTo>
                      <a:pt x="91" y="541"/>
                    </a:lnTo>
                    <a:lnTo>
                      <a:pt x="91" y="359"/>
                    </a:lnTo>
                    <a:close/>
                    <a:moveTo>
                      <a:pt x="0" y="717"/>
                    </a:moveTo>
                    <a:lnTo>
                      <a:pt x="0" y="897"/>
                    </a:lnTo>
                    <a:lnTo>
                      <a:pt x="91" y="897"/>
                    </a:lnTo>
                    <a:lnTo>
                      <a:pt x="91" y="717"/>
                    </a:lnTo>
                    <a:close/>
                    <a:moveTo>
                      <a:pt x="0" y="1076"/>
                    </a:moveTo>
                    <a:lnTo>
                      <a:pt x="0" y="1255"/>
                    </a:lnTo>
                    <a:lnTo>
                      <a:pt x="91" y="1255"/>
                    </a:lnTo>
                    <a:lnTo>
                      <a:pt x="91" y="1076"/>
                    </a:lnTo>
                    <a:close/>
                    <a:moveTo>
                      <a:pt x="0" y="1438"/>
                    </a:moveTo>
                    <a:lnTo>
                      <a:pt x="0" y="1617"/>
                    </a:lnTo>
                    <a:lnTo>
                      <a:pt x="91" y="1617"/>
                    </a:lnTo>
                    <a:lnTo>
                      <a:pt x="91" y="1438"/>
                    </a:lnTo>
                    <a:close/>
                    <a:moveTo>
                      <a:pt x="0" y="1705"/>
                    </a:moveTo>
                    <a:lnTo>
                      <a:pt x="0" y="1884"/>
                    </a:lnTo>
                    <a:lnTo>
                      <a:pt x="91" y="1884"/>
                    </a:lnTo>
                    <a:lnTo>
                      <a:pt x="91" y="1705"/>
                    </a:lnTo>
                    <a:close/>
                    <a:moveTo>
                      <a:pt x="0" y="2060"/>
                    </a:moveTo>
                    <a:lnTo>
                      <a:pt x="0" y="2243"/>
                    </a:lnTo>
                    <a:lnTo>
                      <a:pt x="91" y="2243"/>
                    </a:lnTo>
                    <a:lnTo>
                      <a:pt x="91" y="2060"/>
                    </a:lnTo>
                    <a:close/>
                    <a:moveTo>
                      <a:pt x="0" y="2422"/>
                    </a:moveTo>
                    <a:lnTo>
                      <a:pt x="0" y="2605"/>
                    </a:lnTo>
                    <a:lnTo>
                      <a:pt x="91" y="2605"/>
                    </a:lnTo>
                    <a:lnTo>
                      <a:pt x="91" y="2422"/>
                    </a:lnTo>
                    <a:close/>
                    <a:moveTo>
                      <a:pt x="0" y="2781"/>
                    </a:moveTo>
                    <a:lnTo>
                      <a:pt x="0" y="2963"/>
                    </a:lnTo>
                    <a:lnTo>
                      <a:pt x="91" y="2963"/>
                    </a:lnTo>
                    <a:lnTo>
                      <a:pt x="91" y="2781"/>
                    </a:lnTo>
                    <a:close/>
                    <a:moveTo>
                      <a:pt x="0" y="3139"/>
                    </a:moveTo>
                    <a:lnTo>
                      <a:pt x="0" y="3319"/>
                    </a:lnTo>
                    <a:lnTo>
                      <a:pt x="91" y="3319"/>
                    </a:lnTo>
                    <a:lnTo>
                      <a:pt x="91" y="3139"/>
                    </a:lnTo>
                    <a:close/>
                    <a:moveTo>
                      <a:pt x="0" y="3498"/>
                    </a:moveTo>
                    <a:lnTo>
                      <a:pt x="0" y="3677"/>
                    </a:lnTo>
                    <a:lnTo>
                      <a:pt x="91" y="3677"/>
                    </a:lnTo>
                    <a:lnTo>
                      <a:pt x="91" y="3498"/>
                    </a:lnTo>
                    <a:close/>
                    <a:moveTo>
                      <a:pt x="0" y="3859"/>
                    </a:moveTo>
                    <a:lnTo>
                      <a:pt x="0" y="4039"/>
                    </a:lnTo>
                    <a:lnTo>
                      <a:pt x="91" y="4039"/>
                    </a:lnTo>
                    <a:lnTo>
                      <a:pt x="91" y="3859"/>
                    </a:lnTo>
                    <a:close/>
                    <a:moveTo>
                      <a:pt x="0" y="4215"/>
                    </a:moveTo>
                    <a:lnTo>
                      <a:pt x="0" y="4397"/>
                    </a:lnTo>
                    <a:lnTo>
                      <a:pt x="91" y="4397"/>
                    </a:lnTo>
                    <a:lnTo>
                      <a:pt x="91" y="4215"/>
                    </a:lnTo>
                    <a:close/>
                    <a:moveTo>
                      <a:pt x="0" y="4573"/>
                    </a:moveTo>
                    <a:lnTo>
                      <a:pt x="0" y="4756"/>
                    </a:lnTo>
                    <a:lnTo>
                      <a:pt x="91" y="4756"/>
                    </a:lnTo>
                    <a:lnTo>
                      <a:pt x="91" y="4573"/>
                    </a:lnTo>
                    <a:close/>
                    <a:moveTo>
                      <a:pt x="0" y="4932"/>
                    </a:moveTo>
                    <a:lnTo>
                      <a:pt x="0" y="5111"/>
                    </a:lnTo>
                    <a:lnTo>
                      <a:pt x="91" y="5111"/>
                    </a:lnTo>
                    <a:lnTo>
                      <a:pt x="91" y="4932"/>
                    </a:lnTo>
                    <a:close/>
                    <a:moveTo>
                      <a:pt x="0" y="5203"/>
                    </a:moveTo>
                    <a:lnTo>
                      <a:pt x="0" y="5385"/>
                    </a:lnTo>
                    <a:lnTo>
                      <a:pt x="91" y="5385"/>
                    </a:lnTo>
                    <a:lnTo>
                      <a:pt x="91" y="5203"/>
                    </a:lnTo>
                    <a:close/>
                    <a:moveTo>
                      <a:pt x="0" y="5561"/>
                    </a:moveTo>
                    <a:lnTo>
                      <a:pt x="0" y="5740"/>
                    </a:lnTo>
                    <a:lnTo>
                      <a:pt x="91" y="5740"/>
                    </a:lnTo>
                    <a:lnTo>
                      <a:pt x="91" y="556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87" name="Google Shape;87;p4"/>
              <p:cNvSpPr/>
              <p:nvPr/>
            </p:nvSpPr>
            <p:spPr>
              <a:xfrm>
                <a:off x="5245613" y="155775"/>
                <a:ext cx="4237" cy="4283"/>
              </a:xfrm>
              <a:custGeom>
                <a:avLst/>
                <a:gdLst/>
                <a:ahLst/>
                <a:cxnLst/>
                <a:rect l="l" t="t" r="r" b="b"/>
                <a:pathLst>
                  <a:path w="92" h="93" extrusionOk="0">
                    <a:moveTo>
                      <a:pt x="0" y="1"/>
                    </a:moveTo>
                    <a:lnTo>
                      <a:pt x="0" y="92"/>
                    </a:lnTo>
                    <a:lnTo>
                      <a:pt x="91" y="92"/>
                    </a:lnTo>
                    <a:lnTo>
                      <a:pt x="91" y="1"/>
                    </a:lnTo>
                    <a:close/>
                  </a:path>
                </a:pathLst>
              </a:custGeom>
              <a:solidFill>
                <a:srgbClr val="EBEB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88" name="Google Shape;88;p4"/>
              <p:cNvSpPr/>
              <p:nvPr/>
            </p:nvSpPr>
            <p:spPr>
              <a:xfrm>
                <a:off x="5257908" y="155775"/>
                <a:ext cx="268425" cy="4283"/>
              </a:xfrm>
              <a:custGeom>
                <a:avLst/>
                <a:gdLst/>
                <a:ahLst/>
                <a:cxnLst/>
                <a:rect l="l" t="t" r="r" b="b"/>
                <a:pathLst>
                  <a:path w="5829" h="93" extrusionOk="0">
                    <a:moveTo>
                      <a:pt x="0" y="1"/>
                    </a:moveTo>
                    <a:lnTo>
                      <a:pt x="0" y="92"/>
                    </a:lnTo>
                    <a:lnTo>
                      <a:pt x="183" y="92"/>
                    </a:lnTo>
                    <a:lnTo>
                      <a:pt x="183" y="1"/>
                    </a:lnTo>
                    <a:close/>
                    <a:moveTo>
                      <a:pt x="359" y="1"/>
                    </a:moveTo>
                    <a:lnTo>
                      <a:pt x="359" y="92"/>
                    </a:lnTo>
                    <a:lnTo>
                      <a:pt x="541" y="92"/>
                    </a:lnTo>
                    <a:lnTo>
                      <a:pt x="541" y="1"/>
                    </a:lnTo>
                    <a:close/>
                    <a:moveTo>
                      <a:pt x="721" y="1"/>
                    </a:moveTo>
                    <a:lnTo>
                      <a:pt x="721" y="92"/>
                    </a:lnTo>
                    <a:lnTo>
                      <a:pt x="903" y="92"/>
                    </a:lnTo>
                    <a:lnTo>
                      <a:pt x="903" y="1"/>
                    </a:lnTo>
                    <a:close/>
                    <a:moveTo>
                      <a:pt x="1079" y="1"/>
                    </a:moveTo>
                    <a:lnTo>
                      <a:pt x="1079" y="92"/>
                    </a:lnTo>
                    <a:lnTo>
                      <a:pt x="1258" y="92"/>
                    </a:lnTo>
                    <a:lnTo>
                      <a:pt x="1258" y="1"/>
                    </a:lnTo>
                    <a:close/>
                    <a:moveTo>
                      <a:pt x="1438" y="1"/>
                    </a:moveTo>
                    <a:lnTo>
                      <a:pt x="1438" y="92"/>
                    </a:lnTo>
                    <a:lnTo>
                      <a:pt x="1617" y="92"/>
                    </a:lnTo>
                    <a:lnTo>
                      <a:pt x="1617" y="1"/>
                    </a:lnTo>
                    <a:close/>
                    <a:moveTo>
                      <a:pt x="1799" y="1"/>
                    </a:moveTo>
                    <a:lnTo>
                      <a:pt x="1799" y="92"/>
                    </a:lnTo>
                    <a:lnTo>
                      <a:pt x="1972" y="92"/>
                    </a:lnTo>
                    <a:lnTo>
                      <a:pt x="1972" y="1"/>
                    </a:lnTo>
                    <a:close/>
                    <a:moveTo>
                      <a:pt x="2155" y="1"/>
                    </a:moveTo>
                    <a:lnTo>
                      <a:pt x="2155" y="92"/>
                    </a:lnTo>
                    <a:lnTo>
                      <a:pt x="2328" y="92"/>
                    </a:lnTo>
                    <a:lnTo>
                      <a:pt x="2328" y="1"/>
                    </a:lnTo>
                    <a:close/>
                    <a:moveTo>
                      <a:pt x="2513" y="1"/>
                    </a:moveTo>
                    <a:lnTo>
                      <a:pt x="2513" y="92"/>
                    </a:lnTo>
                    <a:lnTo>
                      <a:pt x="2696" y="92"/>
                    </a:lnTo>
                    <a:lnTo>
                      <a:pt x="2696" y="1"/>
                    </a:lnTo>
                    <a:close/>
                    <a:moveTo>
                      <a:pt x="2872" y="1"/>
                    </a:moveTo>
                    <a:lnTo>
                      <a:pt x="2872" y="92"/>
                    </a:lnTo>
                    <a:lnTo>
                      <a:pt x="3051" y="92"/>
                    </a:lnTo>
                    <a:lnTo>
                      <a:pt x="3051" y="1"/>
                    </a:lnTo>
                    <a:close/>
                    <a:moveTo>
                      <a:pt x="3234" y="1"/>
                    </a:moveTo>
                    <a:lnTo>
                      <a:pt x="3234" y="92"/>
                    </a:lnTo>
                    <a:lnTo>
                      <a:pt x="3413" y="92"/>
                    </a:lnTo>
                    <a:lnTo>
                      <a:pt x="3413" y="1"/>
                    </a:lnTo>
                    <a:close/>
                    <a:moveTo>
                      <a:pt x="3501" y="1"/>
                    </a:moveTo>
                    <a:lnTo>
                      <a:pt x="3501" y="92"/>
                    </a:lnTo>
                    <a:lnTo>
                      <a:pt x="3680" y="92"/>
                    </a:lnTo>
                    <a:lnTo>
                      <a:pt x="3680" y="1"/>
                    </a:lnTo>
                    <a:close/>
                    <a:moveTo>
                      <a:pt x="3860" y="1"/>
                    </a:moveTo>
                    <a:lnTo>
                      <a:pt x="3860" y="92"/>
                    </a:lnTo>
                    <a:lnTo>
                      <a:pt x="4039" y="92"/>
                    </a:lnTo>
                    <a:lnTo>
                      <a:pt x="4039" y="1"/>
                    </a:lnTo>
                    <a:close/>
                    <a:moveTo>
                      <a:pt x="4221" y="1"/>
                    </a:moveTo>
                    <a:lnTo>
                      <a:pt x="4221" y="92"/>
                    </a:lnTo>
                    <a:lnTo>
                      <a:pt x="4401" y="92"/>
                    </a:lnTo>
                    <a:lnTo>
                      <a:pt x="4401" y="1"/>
                    </a:lnTo>
                    <a:close/>
                    <a:moveTo>
                      <a:pt x="4577" y="1"/>
                    </a:moveTo>
                    <a:lnTo>
                      <a:pt x="4577" y="92"/>
                    </a:lnTo>
                    <a:lnTo>
                      <a:pt x="4759" y="92"/>
                    </a:lnTo>
                    <a:lnTo>
                      <a:pt x="4759" y="1"/>
                    </a:lnTo>
                    <a:close/>
                    <a:moveTo>
                      <a:pt x="4935" y="1"/>
                    </a:moveTo>
                    <a:lnTo>
                      <a:pt x="4935" y="92"/>
                    </a:lnTo>
                    <a:lnTo>
                      <a:pt x="5118" y="92"/>
                    </a:lnTo>
                    <a:lnTo>
                      <a:pt x="5118" y="1"/>
                    </a:lnTo>
                    <a:close/>
                    <a:moveTo>
                      <a:pt x="5297" y="1"/>
                    </a:moveTo>
                    <a:lnTo>
                      <a:pt x="5297" y="92"/>
                    </a:lnTo>
                    <a:lnTo>
                      <a:pt x="5470" y="92"/>
                    </a:lnTo>
                    <a:lnTo>
                      <a:pt x="5470" y="1"/>
                    </a:lnTo>
                    <a:close/>
                    <a:moveTo>
                      <a:pt x="5655" y="1"/>
                    </a:moveTo>
                    <a:lnTo>
                      <a:pt x="5655" y="92"/>
                    </a:lnTo>
                    <a:lnTo>
                      <a:pt x="5828" y="92"/>
                    </a:lnTo>
                    <a:lnTo>
                      <a:pt x="5828"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89" name="Google Shape;89;p4"/>
              <p:cNvSpPr/>
              <p:nvPr/>
            </p:nvSpPr>
            <p:spPr>
              <a:xfrm>
                <a:off x="5534850" y="155775"/>
                <a:ext cx="4098" cy="4283"/>
              </a:xfrm>
              <a:custGeom>
                <a:avLst/>
                <a:gdLst/>
                <a:ahLst/>
                <a:cxnLst/>
                <a:rect l="l" t="t" r="r" b="b"/>
                <a:pathLst>
                  <a:path w="89" h="93" extrusionOk="0">
                    <a:moveTo>
                      <a:pt x="0" y="1"/>
                    </a:moveTo>
                    <a:lnTo>
                      <a:pt x="0" y="92"/>
                    </a:lnTo>
                    <a:lnTo>
                      <a:pt x="88" y="92"/>
                    </a:lnTo>
                    <a:lnTo>
                      <a:pt x="88" y="1"/>
                    </a:lnTo>
                    <a:close/>
                  </a:path>
                </a:pathLst>
              </a:custGeom>
              <a:solidFill>
                <a:srgbClr val="EBEB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0" name="Google Shape;90;p4"/>
              <p:cNvSpPr/>
              <p:nvPr/>
            </p:nvSpPr>
            <p:spPr>
              <a:xfrm>
                <a:off x="5534850" y="168254"/>
                <a:ext cx="4098" cy="264373"/>
              </a:xfrm>
              <a:custGeom>
                <a:avLst/>
                <a:gdLst/>
                <a:ahLst/>
                <a:cxnLst/>
                <a:rect l="l" t="t" r="r" b="b"/>
                <a:pathLst>
                  <a:path w="89" h="5741" extrusionOk="0">
                    <a:moveTo>
                      <a:pt x="0" y="0"/>
                    </a:moveTo>
                    <a:lnTo>
                      <a:pt x="0" y="183"/>
                    </a:lnTo>
                    <a:lnTo>
                      <a:pt x="88" y="183"/>
                    </a:lnTo>
                    <a:lnTo>
                      <a:pt x="88" y="0"/>
                    </a:lnTo>
                    <a:close/>
                    <a:moveTo>
                      <a:pt x="0" y="359"/>
                    </a:moveTo>
                    <a:lnTo>
                      <a:pt x="0" y="541"/>
                    </a:lnTo>
                    <a:lnTo>
                      <a:pt x="88" y="541"/>
                    </a:lnTo>
                    <a:lnTo>
                      <a:pt x="88" y="359"/>
                    </a:lnTo>
                    <a:close/>
                    <a:moveTo>
                      <a:pt x="0" y="717"/>
                    </a:moveTo>
                    <a:lnTo>
                      <a:pt x="0" y="897"/>
                    </a:lnTo>
                    <a:lnTo>
                      <a:pt x="88" y="897"/>
                    </a:lnTo>
                    <a:lnTo>
                      <a:pt x="88" y="717"/>
                    </a:lnTo>
                    <a:close/>
                    <a:moveTo>
                      <a:pt x="0" y="1076"/>
                    </a:moveTo>
                    <a:lnTo>
                      <a:pt x="0" y="1255"/>
                    </a:lnTo>
                    <a:lnTo>
                      <a:pt x="88" y="1255"/>
                    </a:lnTo>
                    <a:lnTo>
                      <a:pt x="88" y="1076"/>
                    </a:lnTo>
                    <a:close/>
                    <a:moveTo>
                      <a:pt x="0" y="1438"/>
                    </a:moveTo>
                    <a:lnTo>
                      <a:pt x="0" y="1617"/>
                    </a:lnTo>
                    <a:lnTo>
                      <a:pt x="88" y="1617"/>
                    </a:lnTo>
                    <a:lnTo>
                      <a:pt x="88" y="1438"/>
                    </a:lnTo>
                    <a:close/>
                    <a:moveTo>
                      <a:pt x="0" y="1705"/>
                    </a:moveTo>
                    <a:lnTo>
                      <a:pt x="0" y="1884"/>
                    </a:lnTo>
                    <a:lnTo>
                      <a:pt x="88" y="1884"/>
                    </a:lnTo>
                    <a:lnTo>
                      <a:pt x="88" y="1705"/>
                    </a:lnTo>
                    <a:close/>
                    <a:moveTo>
                      <a:pt x="0" y="2060"/>
                    </a:moveTo>
                    <a:lnTo>
                      <a:pt x="0" y="2243"/>
                    </a:lnTo>
                    <a:lnTo>
                      <a:pt x="88" y="2243"/>
                    </a:lnTo>
                    <a:lnTo>
                      <a:pt x="88" y="2060"/>
                    </a:lnTo>
                    <a:close/>
                    <a:moveTo>
                      <a:pt x="0" y="2422"/>
                    </a:moveTo>
                    <a:lnTo>
                      <a:pt x="0" y="2605"/>
                    </a:lnTo>
                    <a:lnTo>
                      <a:pt x="88" y="2605"/>
                    </a:lnTo>
                    <a:lnTo>
                      <a:pt x="88" y="2422"/>
                    </a:lnTo>
                    <a:close/>
                    <a:moveTo>
                      <a:pt x="0" y="2781"/>
                    </a:moveTo>
                    <a:lnTo>
                      <a:pt x="0" y="2963"/>
                    </a:lnTo>
                    <a:lnTo>
                      <a:pt x="88" y="2963"/>
                    </a:lnTo>
                    <a:lnTo>
                      <a:pt x="88" y="2781"/>
                    </a:lnTo>
                    <a:close/>
                    <a:moveTo>
                      <a:pt x="0" y="3139"/>
                    </a:moveTo>
                    <a:lnTo>
                      <a:pt x="0" y="3319"/>
                    </a:lnTo>
                    <a:lnTo>
                      <a:pt x="88" y="3319"/>
                    </a:lnTo>
                    <a:lnTo>
                      <a:pt x="88" y="3139"/>
                    </a:lnTo>
                    <a:close/>
                    <a:moveTo>
                      <a:pt x="0" y="3498"/>
                    </a:moveTo>
                    <a:lnTo>
                      <a:pt x="0" y="3677"/>
                    </a:lnTo>
                    <a:lnTo>
                      <a:pt x="88" y="3677"/>
                    </a:lnTo>
                    <a:lnTo>
                      <a:pt x="88" y="3498"/>
                    </a:lnTo>
                    <a:close/>
                    <a:moveTo>
                      <a:pt x="0" y="3859"/>
                    </a:moveTo>
                    <a:lnTo>
                      <a:pt x="0" y="4039"/>
                    </a:lnTo>
                    <a:lnTo>
                      <a:pt x="88" y="4039"/>
                    </a:lnTo>
                    <a:lnTo>
                      <a:pt x="88" y="3859"/>
                    </a:lnTo>
                    <a:close/>
                    <a:moveTo>
                      <a:pt x="0" y="4215"/>
                    </a:moveTo>
                    <a:lnTo>
                      <a:pt x="0" y="4397"/>
                    </a:lnTo>
                    <a:lnTo>
                      <a:pt x="88" y="4397"/>
                    </a:lnTo>
                    <a:lnTo>
                      <a:pt x="88" y="4215"/>
                    </a:lnTo>
                    <a:close/>
                    <a:moveTo>
                      <a:pt x="0" y="4573"/>
                    </a:moveTo>
                    <a:lnTo>
                      <a:pt x="0" y="4756"/>
                    </a:lnTo>
                    <a:lnTo>
                      <a:pt x="88" y="4756"/>
                    </a:lnTo>
                    <a:lnTo>
                      <a:pt x="88" y="4573"/>
                    </a:lnTo>
                    <a:close/>
                    <a:moveTo>
                      <a:pt x="0" y="4932"/>
                    </a:moveTo>
                    <a:lnTo>
                      <a:pt x="0" y="5111"/>
                    </a:lnTo>
                    <a:lnTo>
                      <a:pt x="88" y="5111"/>
                    </a:lnTo>
                    <a:lnTo>
                      <a:pt x="88" y="4932"/>
                    </a:lnTo>
                    <a:close/>
                    <a:moveTo>
                      <a:pt x="0" y="5203"/>
                    </a:moveTo>
                    <a:lnTo>
                      <a:pt x="0" y="5385"/>
                    </a:lnTo>
                    <a:lnTo>
                      <a:pt x="88" y="5385"/>
                    </a:lnTo>
                    <a:lnTo>
                      <a:pt x="88" y="5203"/>
                    </a:lnTo>
                    <a:close/>
                    <a:moveTo>
                      <a:pt x="0" y="5561"/>
                    </a:moveTo>
                    <a:lnTo>
                      <a:pt x="0" y="5740"/>
                    </a:lnTo>
                    <a:lnTo>
                      <a:pt x="88" y="5740"/>
                    </a:lnTo>
                    <a:lnTo>
                      <a:pt x="88" y="556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1" name="Google Shape;91;p4"/>
              <p:cNvSpPr/>
              <p:nvPr/>
            </p:nvSpPr>
            <p:spPr>
              <a:xfrm>
                <a:off x="5229219" y="428388"/>
                <a:ext cx="37116" cy="37254"/>
              </a:xfrm>
              <a:custGeom>
                <a:avLst/>
                <a:gdLst/>
                <a:ahLst/>
                <a:cxnLst/>
                <a:rect l="l" t="t" r="r" b="b"/>
                <a:pathLst>
                  <a:path w="806" h="809" extrusionOk="0">
                    <a:moveTo>
                      <a:pt x="1" y="0"/>
                    </a:moveTo>
                    <a:lnTo>
                      <a:pt x="1" y="808"/>
                    </a:lnTo>
                    <a:lnTo>
                      <a:pt x="806" y="808"/>
                    </a:lnTo>
                    <a:lnTo>
                      <a:pt x="806"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2" name="Google Shape;92;p4"/>
              <p:cNvSpPr/>
              <p:nvPr/>
            </p:nvSpPr>
            <p:spPr>
              <a:xfrm>
                <a:off x="5229219" y="424474"/>
                <a:ext cx="41353" cy="41307"/>
              </a:xfrm>
              <a:custGeom>
                <a:avLst/>
                <a:gdLst/>
                <a:ahLst/>
                <a:cxnLst/>
                <a:rect l="l" t="t" r="r" b="b"/>
                <a:pathLst>
                  <a:path w="898" h="897" extrusionOk="0">
                    <a:moveTo>
                      <a:pt x="809" y="88"/>
                    </a:moveTo>
                    <a:lnTo>
                      <a:pt x="809" y="805"/>
                    </a:lnTo>
                    <a:lnTo>
                      <a:pt x="89" y="805"/>
                    </a:lnTo>
                    <a:lnTo>
                      <a:pt x="89" y="88"/>
                    </a:lnTo>
                    <a:close/>
                    <a:moveTo>
                      <a:pt x="1" y="0"/>
                    </a:moveTo>
                    <a:lnTo>
                      <a:pt x="1" y="897"/>
                    </a:lnTo>
                    <a:lnTo>
                      <a:pt x="897" y="897"/>
                    </a:lnTo>
                    <a:lnTo>
                      <a:pt x="897"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3" name="Google Shape;93;p4"/>
              <p:cNvSpPr/>
              <p:nvPr/>
            </p:nvSpPr>
            <p:spPr>
              <a:xfrm>
                <a:off x="5229219" y="283977"/>
                <a:ext cx="37116" cy="37116"/>
              </a:xfrm>
              <a:custGeom>
                <a:avLst/>
                <a:gdLst/>
                <a:ahLst/>
                <a:cxnLst/>
                <a:rect l="l" t="t" r="r" b="b"/>
                <a:pathLst>
                  <a:path w="806" h="806" extrusionOk="0">
                    <a:moveTo>
                      <a:pt x="1" y="0"/>
                    </a:moveTo>
                    <a:lnTo>
                      <a:pt x="1" y="806"/>
                    </a:lnTo>
                    <a:lnTo>
                      <a:pt x="806" y="806"/>
                    </a:lnTo>
                    <a:lnTo>
                      <a:pt x="806"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4" name="Google Shape;94;p4"/>
              <p:cNvSpPr/>
              <p:nvPr/>
            </p:nvSpPr>
            <p:spPr>
              <a:xfrm>
                <a:off x="5229219" y="279786"/>
                <a:ext cx="41353" cy="41307"/>
              </a:xfrm>
              <a:custGeom>
                <a:avLst/>
                <a:gdLst/>
                <a:ahLst/>
                <a:cxnLst/>
                <a:rect l="l" t="t" r="r" b="b"/>
                <a:pathLst>
                  <a:path w="898" h="897" extrusionOk="0">
                    <a:moveTo>
                      <a:pt x="809" y="88"/>
                    </a:moveTo>
                    <a:lnTo>
                      <a:pt x="809" y="808"/>
                    </a:lnTo>
                    <a:lnTo>
                      <a:pt x="89" y="808"/>
                    </a:lnTo>
                    <a:lnTo>
                      <a:pt x="89" y="88"/>
                    </a:lnTo>
                    <a:close/>
                    <a:moveTo>
                      <a:pt x="1" y="0"/>
                    </a:moveTo>
                    <a:lnTo>
                      <a:pt x="1" y="897"/>
                    </a:lnTo>
                    <a:lnTo>
                      <a:pt x="897" y="897"/>
                    </a:lnTo>
                    <a:lnTo>
                      <a:pt x="897"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5" name="Google Shape;95;p4"/>
              <p:cNvSpPr/>
              <p:nvPr/>
            </p:nvSpPr>
            <p:spPr>
              <a:xfrm>
                <a:off x="5229219" y="139289"/>
                <a:ext cx="37116" cy="37254"/>
              </a:xfrm>
              <a:custGeom>
                <a:avLst/>
                <a:gdLst/>
                <a:ahLst/>
                <a:cxnLst/>
                <a:rect l="l" t="t" r="r" b="b"/>
                <a:pathLst>
                  <a:path w="806" h="809" extrusionOk="0">
                    <a:moveTo>
                      <a:pt x="1" y="0"/>
                    </a:moveTo>
                    <a:lnTo>
                      <a:pt x="1" y="809"/>
                    </a:lnTo>
                    <a:lnTo>
                      <a:pt x="806" y="809"/>
                    </a:lnTo>
                    <a:lnTo>
                      <a:pt x="806"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6" name="Google Shape;96;p4"/>
              <p:cNvSpPr/>
              <p:nvPr/>
            </p:nvSpPr>
            <p:spPr>
              <a:xfrm>
                <a:off x="5229219" y="135375"/>
                <a:ext cx="41353" cy="41307"/>
              </a:xfrm>
              <a:custGeom>
                <a:avLst/>
                <a:gdLst/>
                <a:ahLst/>
                <a:cxnLst/>
                <a:rect l="l" t="t" r="r" b="b"/>
                <a:pathLst>
                  <a:path w="898" h="897" extrusionOk="0">
                    <a:moveTo>
                      <a:pt x="809" y="85"/>
                    </a:moveTo>
                    <a:lnTo>
                      <a:pt x="809" y="806"/>
                    </a:lnTo>
                    <a:lnTo>
                      <a:pt x="89" y="806"/>
                    </a:lnTo>
                    <a:lnTo>
                      <a:pt x="89" y="85"/>
                    </a:lnTo>
                    <a:close/>
                    <a:moveTo>
                      <a:pt x="1" y="0"/>
                    </a:moveTo>
                    <a:lnTo>
                      <a:pt x="1" y="897"/>
                    </a:lnTo>
                    <a:lnTo>
                      <a:pt x="897" y="897"/>
                    </a:lnTo>
                    <a:lnTo>
                      <a:pt x="897"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7" name="Google Shape;97;p4"/>
              <p:cNvSpPr/>
              <p:nvPr/>
            </p:nvSpPr>
            <p:spPr>
              <a:xfrm>
                <a:off x="5518319" y="428388"/>
                <a:ext cx="37116" cy="37254"/>
              </a:xfrm>
              <a:custGeom>
                <a:avLst/>
                <a:gdLst/>
                <a:ahLst/>
                <a:cxnLst/>
                <a:rect l="l" t="t" r="r" b="b"/>
                <a:pathLst>
                  <a:path w="806" h="809" extrusionOk="0">
                    <a:moveTo>
                      <a:pt x="0" y="0"/>
                    </a:moveTo>
                    <a:lnTo>
                      <a:pt x="0" y="808"/>
                    </a:lnTo>
                    <a:lnTo>
                      <a:pt x="806" y="808"/>
                    </a:lnTo>
                    <a:lnTo>
                      <a:pt x="806"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8" name="Google Shape;98;p4"/>
              <p:cNvSpPr/>
              <p:nvPr/>
            </p:nvSpPr>
            <p:spPr>
              <a:xfrm>
                <a:off x="5518319" y="424474"/>
                <a:ext cx="41307" cy="41307"/>
              </a:xfrm>
              <a:custGeom>
                <a:avLst/>
                <a:gdLst/>
                <a:ahLst/>
                <a:cxnLst/>
                <a:rect l="l" t="t" r="r" b="b"/>
                <a:pathLst>
                  <a:path w="897" h="897" extrusionOk="0">
                    <a:moveTo>
                      <a:pt x="806" y="88"/>
                    </a:moveTo>
                    <a:lnTo>
                      <a:pt x="806" y="805"/>
                    </a:lnTo>
                    <a:lnTo>
                      <a:pt x="85" y="805"/>
                    </a:lnTo>
                    <a:lnTo>
                      <a:pt x="85" y="88"/>
                    </a:lnTo>
                    <a:close/>
                    <a:moveTo>
                      <a:pt x="0" y="0"/>
                    </a:moveTo>
                    <a:lnTo>
                      <a:pt x="0" y="897"/>
                    </a:lnTo>
                    <a:lnTo>
                      <a:pt x="897" y="897"/>
                    </a:lnTo>
                    <a:lnTo>
                      <a:pt x="897"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9" name="Google Shape;99;p4"/>
              <p:cNvSpPr/>
              <p:nvPr/>
            </p:nvSpPr>
            <p:spPr>
              <a:xfrm>
                <a:off x="5518319" y="283977"/>
                <a:ext cx="37116" cy="37116"/>
              </a:xfrm>
              <a:custGeom>
                <a:avLst/>
                <a:gdLst/>
                <a:ahLst/>
                <a:cxnLst/>
                <a:rect l="l" t="t" r="r" b="b"/>
                <a:pathLst>
                  <a:path w="806" h="806" extrusionOk="0">
                    <a:moveTo>
                      <a:pt x="0" y="0"/>
                    </a:moveTo>
                    <a:lnTo>
                      <a:pt x="0" y="806"/>
                    </a:lnTo>
                    <a:lnTo>
                      <a:pt x="806" y="806"/>
                    </a:lnTo>
                    <a:lnTo>
                      <a:pt x="806"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0" name="Google Shape;100;p4"/>
              <p:cNvSpPr/>
              <p:nvPr/>
            </p:nvSpPr>
            <p:spPr>
              <a:xfrm>
                <a:off x="5518319" y="279786"/>
                <a:ext cx="41307" cy="41307"/>
              </a:xfrm>
              <a:custGeom>
                <a:avLst/>
                <a:gdLst/>
                <a:ahLst/>
                <a:cxnLst/>
                <a:rect l="l" t="t" r="r" b="b"/>
                <a:pathLst>
                  <a:path w="897" h="897" extrusionOk="0">
                    <a:moveTo>
                      <a:pt x="806" y="88"/>
                    </a:moveTo>
                    <a:lnTo>
                      <a:pt x="806" y="808"/>
                    </a:lnTo>
                    <a:lnTo>
                      <a:pt x="85" y="808"/>
                    </a:lnTo>
                    <a:lnTo>
                      <a:pt x="85" y="88"/>
                    </a:lnTo>
                    <a:close/>
                    <a:moveTo>
                      <a:pt x="0" y="0"/>
                    </a:moveTo>
                    <a:lnTo>
                      <a:pt x="0" y="897"/>
                    </a:lnTo>
                    <a:lnTo>
                      <a:pt x="897" y="897"/>
                    </a:lnTo>
                    <a:lnTo>
                      <a:pt x="897"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1" name="Google Shape;101;p4"/>
              <p:cNvSpPr/>
              <p:nvPr/>
            </p:nvSpPr>
            <p:spPr>
              <a:xfrm>
                <a:off x="5518319" y="139289"/>
                <a:ext cx="37116" cy="37254"/>
              </a:xfrm>
              <a:custGeom>
                <a:avLst/>
                <a:gdLst/>
                <a:ahLst/>
                <a:cxnLst/>
                <a:rect l="l" t="t" r="r" b="b"/>
                <a:pathLst>
                  <a:path w="806" h="809" extrusionOk="0">
                    <a:moveTo>
                      <a:pt x="0" y="0"/>
                    </a:moveTo>
                    <a:lnTo>
                      <a:pt x="0" y="809"/>
                    </a:lnTo>
                    <a:lnTo>
                      <a:pt x="806" y="809"/>
                    </a:lnTo>
                    <a:lnTo>
                      <a:pt x="806"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2" name="Google Shape;102;p4"/>
              <p:cNvSpPr/>
              <p:nvPr/>
            </p:nvSpPr>
            <p:spPr>
              <a:xfrm>
                <a:off x="5518319" y="135375"/>
                <a:ext cx="41307" cy="41307"/>
              </a:xfrm>
              <a:custGeom>
                <a:avLst/>
                <a:gdLst/>
                <a:ahLst/>
                <a:cxnLst/>
                <a:rect l="l" t="t" r="r" b="b"/>
                <a:pathLst>
                  <a:path w="897" h="897" extrusionOk="0">
                    <a:moveTo>
                      <a:pt x="806" y="85"/>
                    </a:moveTo>
                    <a:lnTo>
                      <a:pt x="806" y="806"/>
                    </a:lnTo>
                    <a:lnTo>
                      <a:pt x="85" y="806"/>
                    </a:lnTo>
                    <a:lnTo>
                      <a:pt x="85" y="85"/>
                    </a:lnTo>
                    <a:close/>
                    <a:moveTo>
                      <a:pt x="0" y="0"/>
                    </a:moveTo>
                    <a:lnTo>
                      <a:pt x="0" y="897"/>
                    </a:lnTo>
                    <a:lnTo>
                      <a:pt x="897" y="897"/>
                    </a:lnTo>
                    <a:lnTo>
                      <a:pt x="897"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3" name="Google Shape;103;p4"/>
              <p:cNvSpPr/>
              <p:nvPr/>
            </p:nvSpPr>
            <p:spPr>
              <a:xfrm>
                <a:off x="5373631" y="139289"/>
                <a:ext cx="37116" cy="37254"/>
              </a:xfrm>
              <a:custGeom>
                <a:avLst/>
                <a:gdLst/>
                <a:ahLst/>
                <a:cxnLst/>
                <a:rect l="l" t="t" r="r" b="b"/>
                <a:pathLst>
                  <a:path w="806" h="809" extrusionOk="0">
                    <a:moveTo>
                      <a:pt x="0" y="0"/>
                    </a:moveTo>
                    <a:lnTo>
                      <a:pt x="0" y="809"/>
                    </a:lnTo>
                    <a:lnTo>
                      <a:pt x="806" y="809"/>
                    </a:lnTo>
                    <a:lnTo>
                      <a:pt x="806"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4" name="Google Shape;104;p4"/>
              <p:cNvSpPr/>
              <p:nvPr/>
            </p:nvSpPr>
            <p:spPr>
              <a:xfrm>
                <a:off x="5373769" y="135375"/>
                <a:ext cx="41307" cy="41307"/>
              </a:xfrm>
              <a:custGeom>
                <a:avLst/>
                <a:gdLst/>
                <a:ahLst/>
                <a:cxnLst/>
                <a:rect l="l" t="t" r="r" b="b"/>
                <a:pathLst>
                  <a:path w="897" h="897" extrusionOk="0">
                    <a:moveTo>
                      <a:pt x="809" y="85"/>
                    </a:moveTo>
                    <a:lnTo>
                      <a:pt x="809" y="806"/>
                    </a:lnTo>
                    <a:lnTo>
                      <a:pt x="89" y="806"/>
                    </a:lnTo>
                    <a:lnTo>
                      <a:pt x="89" y="85"/>
                    </a:lnTo>
                    <a:close/>
                    <a:moveTo>
                      <a:pt x="1" y="0"/>
                    </a:moveTo>
                    <a:lnTo>
                      <a:pt x="1" y="897"/>
                    </a:lnTo>
                    <a:lnTo>
                      <a:pt x="897" y="897"/>
                    </a:lnTo>
                    <a:lnTo>
                      <a:pt x="897"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5" name="Google Shape;105;p4"/>
              <p:cNvSpPr/>
              <p:nvPr/>
            </p:nvSpPr>
            <p:spPr>
              <a:xfrm>
                <a:off x="5373631" y="428388"/>
                <a:ext cx="37116" cy="37254"/>
              </a:xfrm>
              <a:custGeom>
                <a:avLst/>
                <a:gdLst/>
                <a:ahLst/>
                <a:cxnLst/>
                <a:rect l="l" t="t" r="r" b="b"/>
                <a:pathLst>
                  <a:path w="806" h="809" extrusionOk="0">
                    <a:moveTo>
                      <a:pt x="0" y="0"/>
                    </a:moveTo>
                    <a:lnTo>
                      <a:pt x="0" y="808"/>
                    </a:lnTo>
                    <a:lnTo>
                      <a:pt x="806" y="808"/>
                    </a:lnTo>
                    <a:lnTo>
                      <a:pt x="806"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6" name="Google Shape;106;p4"/>
              <p:cNvSpPr/>
              <p:nvPr/>
            </p:nvSpPr>
            <p:spPr>
              <a:xfrm>
                <a:off x="5373769" y="424474"/>
                <a:ext cx="41307" cy="41307"/>
              </a:xfrm>
              <a:custGeom>
                <a:avLst/>
                <a:gdLst/>
                <a:ahLst/>
                <a:cxnLst/>
                <a:rect l="l" t="t" r="r" b="b"/>
                <a:pathLst>
                  <a:path w="897" h="897" extrusionOk="0">
                    <a:moveTo>
                      <a:pt x="809" y="88"/>
                    </a:moveTo>
                    <a:lnTo>
                      <a:pt x="809" y="805"/>
                    </a:lnTo>
                    <a:lnTo>
                      <a:pt x="89" y="805"/>
                    </a:lnTo>
                    <a:lnTo>
                      <a:pt x="89" y="88"/>
                    </a:lnTo>
                    <a:close/>
                    <a:moveTo>
                      <a:pt x="1" y="0"/>
                    </a:moveTo>
                    <a:lnTo>
                      <a:pt x="1" y="897"/>
                    </a:lnTo>
                    <a:lnTo>
                      <a:pt x="897" y="897"/>
                    </a:lnTo>
                    <a:lnTo>
                      <a:pt x="897"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sp>
          <p:nvSpPr>
            <p:cNvPr id="107" name="Google Shape;107;p4"/>
            <p:cNvSpPr txBox="1"/>
            <p:nvPr/>
          </p:nvSpPr>
          <p:spPr>
            <a:xfrm>
              <a:off x="-59500" y="2912225"/>
              <a:ext cx="642300" cy="6483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4535" b="1">
                  <a:solidFill>
                    <a:schemeClr val="dk2"/>
                  </a:solidFill>
                  <a:latin typeface="Abril Fatface" panose="02000503000000020003"/>
                  <a:ea typeface="Abril Fatface" panose="02000503000000020003"/>
                  <a:cs typeface="Abril Fatface" panose="02000503000000020003"/>
                  <a:sym typeface="Abril Fatface" panose="02000503000000020003"/>
                </a:rPr>
                <a:t>T</a:t>
              </a:r>
              <a:endParaRPr sz="4535" b="1">
                <a:solidFill>
                  <a:schemeClr val="dk2"/>
                </a:solidFill>
                <a:latin typeface="Abril Fatface" panose="02000503000000020003"/>
                <a:ea typeface="Abril Fatface" panose="02000503000000020003"/>
                <a:cs typeface="Abril Fatface" panose="02000503000000020003"/>
                <a:sym typeface="Abril Fatface" panose="02000503000000020003"/>
              </a:endParaRPr>
            </a:p>
          </p:txBody>
        </p:sp>
      </p:grpSp>
      <p:sp>
        <p:nvSpPr>
          <p:cNvPr id="9" name="Google Shape;9;p2"/>
          <p:cNvSpPr/>
          <p:nvPr userDrawn="1"/>
        </p:nvSpPr>
        <p:spPr>
          <a:xfrm>
            <a:off x="0" y="0"/>
            <a:ext cx="12184380" cy="6858000"/>
          </a:xfrm>
          <a:custGeom>
            <a:avLst/>
            <a:gdLst/>
            <a:ahLst/>
            <a:cxnLst/>
            <a:rect l="l" t="t" r="r" b="b"/>
            <a:pathLst>
              <a:path w="75005" h="47449" extrusionOk="0">
                <a:moveTo>
                  <a:pt x="1" y="0"/>
                </a:moveTo>
                <a:lnTo>
                  <a:pt x="1" y="47449"/>
                </a:lnTo>
                <a:lnTo>
                  <a:pt x="75004" y="47449"/>
                </a:lnTo>
                <a:lnTo>
                  <a:pt x="75004"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 name="Google Shape;10;p2"/>
          <p:cNvSpPr/>
          <p:nvPr userDrawn="1"/>
        </p:nvSpPr>
        <p:spPr>
          <a:xfrm>
            <a:off x="0" y="5080"/>
            <a:ext cx="12184380" cy="258233"/>
          </a:xfrm>
          <a:custGeom>
            <a:avLst/>
            <a:gdLst/>
            <a:ahLst/>
            <a:cxnLst/>
            <a:rect l="l" t="t" r="r" b="b"/>
            <a:pathLst>
              <a:path w="75005" h="1824" extrusionOk="0">
                <a:moveTo>
                  <a:pt x="1" y="0"/>
                </a:moveTo>
                <a:lnTo>
                  <a:pt x="1" y="1823"/>
                </a:lnTo>
                <a:lnTo>
                  <a:pt x="75004" y="1823"/>
                </a:lnTo>
                <a:lnTo>
                  <a:pt x="75004" y="0"/>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 name="Google Shape;11;p2"/>
          <p:cNvSpPr/>
          <p:nvPr userDrawn="1"/>
        </p:nvSpPr>
        <p:spPr>
          <a:xfrm>
            <a:off x="127847" y="73660"/>
            <a:ext cx="110913" cy="104140"/>
          </a:xfrm>
          <a:custGeom>
            <a:avLst/>
            <a:gdLst/>
            <a:ahLst/>
            <a:cxnLst/>
            <a:rect l="l" t="t" r="r" b="b"/>
            <a:pathLst>
              <a:path w="820" h="737" extrusionOk="0">
                <a:moveTo>
                  <a:pt x="375" y="0"/>
                </a:moveTo>
                <a:cubicBezTo>
                  <a:pt x="167" y="0"/>
                  <a:pt x="1" y="173"/>
                  <a:pt x="11" y="382"/>
                </a:cubicBezTo>
                <a:cubicBezTo>
                  <a:pt x="14" y="578"/>
                  <a:pt x="183" y="737"/>
                  <a:pt x="378" y="737"/>
                </a:cubicBezTo>
                <a:cubicBezTo>
                  <a:pt x="384" y="737"/>
                  <a:pt x="389" y="737"/>
                  <a:pt x="395" y="736"/>
                </a:cubicBezTo>
                <a:cubicBezTo>
                  <a:pt x="641" y="730"/>
                  <a:pt x="820" y="481"/>
                  <a:pt x="720" y="223"/>
                </a:cubicBezTo>
                <a:cubicBezTo>
                  <a:pt x="664" y="87"/>
                  <a:pt x="525" y="0"/>
                  <a:pt x="379" y="0"/>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2" name="Google Shape;12;p2"/>
          <p:cNvSpPr/>
          <p:nvPr userDrawn="1"/>
        </p:nvSpPr>
        <p:spPr>
          <a:xfrm>
            <a:off x="319193" y="73660"/>
            <a:ext cx="110067" cy="104140"/>
          </a:xfrm>
          <a:custGeom>
            <a:avLst/>
            <a:gdLst/>
            <a:ahLst/>
            <a:cxnLst/>
            <a:rect l="l" t="t" r="r" b="b"/>
            <a:pathLst>
              <a:path w="817" h="737" extrusionOk="0">
                <a:moveTo>
                  <a:pt x="372" y="0"/>
                </a:moveTo>
                <a:cubicBezTo>
                  <a:pt x="166" y="0"/>
                  <a:pt x="1" y="173"/>
                  <a:pt x="7" y="382"/>
                </a:cubicBezTo>
                <a:cubicBezTo>
                  <a:pt x="14" y="578"/>
                  <a:pt x="179" y="737"/>
                  <a:pt x="377" y="737"/>
                </a:cubicBezTo>
                <a:cubicBezTo>
                  <a:pt x="383" y="737"/>
                  <a:pt x="389" y="737"/>
                  <a:pt x="395" y="736"/>
                </a:cubicBezTo>
                <a:cubicBezTo>
                  <a:pt x="637" y="730"/>
                  <a:pt x="816" y="481"/>
                  <a:pt x="717" y="223"/>
                </a:cubicBezTo>
                <a:cubicBezTo>
                  <a:pt x="664" y="87"/>
                  <a:pt x="528" y="0"/>
                  <a:pt x="378"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3" name="Google Shape;13;p2"/>
          <p:cNvSpPr/>
          <p:nvPr userDrawn="1"/>
        </p:nvSpPr>
        <p:spPr>
          <a:xfrm>
            <a:off x="511387" y="73660"/>
            <a:ext cx="110067" cy="104140"/>
          </a:xfrm>
          <a:custGeom>
            <a:avLst/>
            <a:gdLst/>
            <a:ahLst/>
            <a:cxnLst/>
            <a:rect l="l" t="t" r="r" b="b"/>
            <a:pathLst>
              <a:path w="817" h="737" extrusionOk="0">
                <a:moveTo>
                  <a:pt x="372" y="0"/>
                </a:moveTo>
                <a:cubicBezTo>
                  <a:pt x="166" y="0"/>
                  <a:pt x="1" y="173"/>
                  <a:pt x="7" y="382"/>
                </a:cubicBezTo>
                <a:cubicBezTo>
                  <a:pt x="10" y="578"/>
                  <a:pt x="179" y="737"/>
                  <a:pt x="374" y="737"/>
                </a:cubicBezTo>
                <a:cubicBezTo>
                  <a:pt x="380" y="737"/>
                  <a:pt x="386" y="737"/>
                  <a:pt x="392" y="736"/>
                </a:cubicBezTo>
                <a:cubicBezTo>
                  <a:pt x="637" y="730"/>
                  <a:pt x="816" y="481"/>
                  <a:pt x="717" y="223"/>
                </a:cubicBezTo>
                <a:cubicBezTo>
                  <a:pt x="664" y="87"/>
                  <a:pt x="521" y="0"/>
                  <a:pt x="375" y="0"/>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4" name="Google Shape;14;p2"/>
          <p:cNvSpPr/>
          <p:nvPr userDrawn="1"/>
        </p:nvSpPr>
        <p:spPr>
          <a:xfrm>
            <a:off x="0" y="237913"/>
            <a:ext cx="12184380" cy="321733"/>
          </a:xfrm>
          <a:custGeom>
            <a:avLst/>
            <a:gdLst/>
            <a:ahLst/>
            <a:cxnLst/>
            <a:rect l="l" t="t" r="r" b="b"/>
            <a:pathLst>
              <a:path w="75005" h="4351" extrusionOk="0">
                <a:moveTo>
                  <a:pt x="1" y="1"/>
                </a:moveTo>
                <a:lnTo>
                  <a:pt x="1" y="4350"/>
                </a:lnTo>
                <a:lnTo>
                  <a:pt x="75004" y="4350"/>
                </a:lnTo>
                <a:lnTo>
                  <a:pt x="75004"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nvGrpSpPr>
          <p:cNvPr id="15" name="Google Shape;15;p2"/>
          <p:cNvGrpSpPr/>
          <p:nvPr userDrawn="1"/>
        </p:nvGrpSpPr>
        <p:grpSpPr>
          <a:xfrm>
            <a:off x="8775700" y="264160"/>
            <a:ext cx="2843107" cy="264160"/>
            <a:chOff x="4905603" y="626944"/>
            <a:chExt cx="2010204" cy="178352"/>
          </a:xfrm>
        </p:grpSpPr>
        <p:sp>
          <p:nvSpPr>
            <p:cNvPr id="16" name="Google Shape;16;p2"/>
            <p:cNvSpPr/>
            <p:nvPr/>
          </p:nvSpPr>
          <p:spPr>
            <a:xfrm>
              <a:off x="4905603" y="626944"/>
              <a:ext cx="2010194" cy="178352"/>
            </a:xfrm>
            <a:custGeom>
              <a:avLst/>
              <a:gdLst/>
              <a:ahLst/>
              <a:cxnLst/>
              <a:rect l="l" t="t" r="r" b="b"/>
              <a:pathLst>
                <a:path w="21009" h="1864" extrusionOk="0">
                  <a:moveTo>
                    <a:pt x="1" y="1"/>
                  </a:moveTo>
                  <a:lnTo>
                    <a:pt x="1" y="1864"/>
                  </a:lnTo>
                  <a:lnTo>
                    <a:pt x="21008" y="1864"/>
                  </a:lnTo>
                  <a:lnTo>
                    <a:pt x="21008" y="1"/>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7" name="Google Shape;17;p2"/>
            <p:cNvSpPr/>
            <p:nvPr/>
          </p:nvSpPr>
          <p:spPr>
            <a:xfrm>
              <a:off x="6737456" y="626944"/>
              <a:ext cx="178352" cy="178352"/>
            </a:xfrm>
            <a:custGeom>
              <a:avLst/>
              <a:gdLst/>
              <a:ahLst/>
              <a:cxnLst/>
              <a:rect l="l" t="t" r="r" b="b"/>
              <a:pathLst>
                <a:path w="1864" h="1864" extrusionOk="0">
                  <a:moveTo>
                    <a:pt x="0" y="1"/>
                  </a:moveTo>
                  <a:lnTo>
                    <a:pt x="0" y="1864"/>
                  </a:lnTo>
                  <a:lnTo>
                    <a:pt x="1863" y="1864"/>
                  </a:lnTo>
                  <a:lnTo>
                    <a:pt x="1863" y="1"/>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8" name="Google Shape;18;p2"/>
            <p:cNvSpPr/>
            <p:nvPr/>
          </p:nvSpPr>
          <p:spPr>
            <a:xfrm>
              <a:off x="6824336" y="711623"/>
              <a:ext cx="57505" cy="68030"/>
            </a:xfrm>
            <a:custGeom>
              <a:avLst/>
              <a:gdLst/>
              <a:ahLst/>
              <a:cxnLst/>
              <a:rect l="l" t="t" r="r" b="b"/>
              <a:pathLst>
                <a:path w="601" h="711" extrusionOk="0">
                  <a:moveTo>
                    <a:pt x="153" y="1"/>
                  </a:moveTo>
                  <a:cubicBezTo>
                    <a:pt x="137" y="47"/>
                    <a:pt x="103" y="90"/>
                    <a:pt x="67" y="117"/>
                  </a:cubicBezTo>
                  <a:cubicBezTo>
                    <a:pt x="44" y="130"/>
                    <a:pt x="24" y="147"/>
                    <a:pt x="1" y="157"/>
                  </a:cubicBezTo>
                  <a:lnTo>
                    <a:pt x="117" y="306"/>
                  </a:lnTo>
                  <a:lnTo>
                    <a:pt x="432" y="710"/>
                  </a:lnTo>
                  <a:lnTo>
                    <a:pt x="601" y="581"/>
                  </a:lnTo>
                  <a:lnTo>
                    <a:pt x="276" y="163"/>
                  </a:lnTo>
                  <a:lnTo>
                    <a:pt x="153" y="1"/>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9" name="Google Shape;19;p2"/>
            <p:cNvSpPr/>
            <p:nvPr/>
          </p:nvSpPr>
          <p:spPr>
            <a:xfrm>
              <a:off x="6764056" y="655649"/>
              <a:ext cx="97788" cy="89176"/>
            </a:xfrm>
            <a:custGeom>
              <a:avLst/>
              <a:gdLst/>
              <a:ahLst/>
              <a:cxnLst/>
              <a:rect l="l" t="t" r="r" b="b"/>
              <a:pathLst>
                <a:path w="1022" h="932" extrusionOk="0">
                  <a:moveTo>
                    <a:pt x="527" y="192"/>
                  </a:moveTo>
                  <a:cubicBezTo>
                    <a:pt x="611" y="192"/>
                    <a:pt x="693" y="231"/>
                    <a:pt x="747" y="301"/>
                  </a:cubicBezTo>
                  <a:cubicBezTo>
                    <a:pt x="806" y="380"/>
                    <a:pt x="820" y="483"/>
                    <a:pt x="780" y="576"/>
                  </a:cubicBezTo>
                  <a:cubicBezTo>
                    <a:pt x="763" y="629"/>
                    <a:pt x="733" y="665"/>
                    <a:pt x="697" y="695"/>
                  </a:cubicBezTo>
                  <a:cubicBezTo>
                    <a:pt x="674" y="712"/>
                    <a:pt x="654" y="725"/>
                    <a:pt x="631" y="732"/>
                  </a:cubicBezTo>
                  <a:cubicBezTo>
                    <a:pt x="597" y="745"/>
                    <a:pt x="562" y="752"/>
                    <a:pt x="527" y="752"/>
                  </a:cubicBezTo>
                  <a:cubicBezTo>
                    <a:pt x="400" y="752"/>
                    <a:pt x="281" y="665"/>
                    <a:pt x="253" y="530"/>
                  </a:cubicBezTo>
                  <a:cubicBezTo>
                    <a:pt x="226" y="420"/>
                    <a:pt x="273" y="304"/>
                    <a:pt x="365" y="244"/>
                  </a:cubicBezTo>
                  <a:cubicBezTo>
                    <a:pt x="415" y="209"/>
                    <a:pt x="472" y="192"/>
                    <a:pt x="527" y="192"/>
                  </a:cubicBezTo>
                  <a:close/>
                  <a:moveTo>
                    <a:pt x="526" y="0"/>
                  </a:moveTo>
                  <a:cubicBezTo>
                    <a:pt x="428" y="0"/>
                    <a:pt x="329" y="31"/>
                    <a:pt x="243" y="95"/>
                  </a:cubicBezTo>
                  <a:cubicBezTo>
                    <a:pt x="37" y="251"/>
                    <a:pt x="1" y="543"/>
                    <a:pt x="153" y="748"/>
                  </a:cubicBezTo>
                  <a:cubicBezTo>
                    <a:pt x="244" y="868"/>
                    <a:pt x="383" y="932"/>
                    <a:pt x="525" y="932"/>
                  </a:cubicBezTo>
                  <a:cubicBezTo>
                    <a:pt x="600" y="932"/>
                    <a:pt x="676" y="914"/>
                    <a:pt x="747" y="878"/>
                  </a:cubicBezTo>
                  <a:cubicBezTo>
                    <a:pt x="767" y="864"/>
                    <a:pt x="790" y="851"/>
                    <a:pt x="806" y="835"/>
                  </a:cubicBezTo>
                  <a:cubicBezTo>
                    <a:pt x="846" y="805"/>
                    <a:pt x="879" y="775"/>
                    <a:pt x="906" y="735"/>
                  </a:cubicBezTo>
                  <a:cubicBezTo>
                    <a:pt x="1022" y="569"/>
                    <a:pt x="1018" y="347"/>
                    <a:pt x="899" y="185"/>
                  </a:cubicBezTo>
                  <a:cubicBezTo>
                    <a:pt x="805" y="64"/>
                    <a:pt x="667" y="0"/>
                    <a:pt x="526"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0" name="Google Shape;20;p2"/>
            <p:cNvSpPr/>
            <p:nvPr/>
          </p:nvSpPr>
          <p:spPr>
            <a:xfrm>
              <a:off x="4945312" y="662538"/>
              <a:ext cx="7942" cy="107260"/>
            </a:xfrm>
            <a:custGeom>
              <a:avLst/>
              <a:gdLst/>
              <a:ahLst/>
              <a:cxnLst/>
              <a:rect l="l" t="t" r="r" b="b"/>
              <a:pathLst>
                <a:path w="83" h="1121" extrusionOk="0">
                  <a:moveTo>
                    <a:pt x="0" y="0"/>
                  </a:moveTo>
                  <a:lnTo>
                    <a:pt x="0" y="1121"/>
                  </a:lnTo>
                  <a:lnTo>
                    <a:pt x="83" y="1121"/>
                  </a:lnTo>
                  <a:lnTo>
                    <a:pt x="83"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sp>
        <p:nvSpPr>
          <p:cNvPr id="21" name="Google Shape;21;p2"/>
          <p:cNvSpPr/>
          <p:nvPr userDrawn="1"/>
        </p:nvSpPr>
        <p:spPr>
          <a:xfrm>
            <a:off x="11317393" y="528320"/>
            <a:ext cx="179493" cy="5979160"/>
          </a:xfrm>
          <a:custGeom>
            <a:avLst/>
            <a:gdLst/>
            <a:ahLst/>
            <a:cxnLst/>
            <a:rect l="l" t="t" r="r" b="b"/>
            <a:pathLst>
              <a:path w="1327" h="41316" extrusionOk="0">
                <a:moveTo>
                  <a:pt x="0" y="0"/>
                </a:moveTo>
                <a:lnTo>
                  <a:pt x="0" y="41316"/>
                </a:lnTo>
                <a:lnTo>
                  <a:pt x="1326" y="41316"/>
                </a:lnTo>
                <a:lnTo>
                  <a:pt x="1326"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2" name="Google Shape;22;p2"/>
          <p:cNvSpPr/>
          <p:nvPr userDrawn="1"/>
        </p:nvSpPr>
        <p:spPr>
          <a:xfrm>
            <a:off x="11354647" y="563880"/>
            <a:ext cx="101600" cy="2206413"/>
          </a:xfrm>
          <a:custGeom>
            <a:avLst/>
            <a:gdLst/>
            <a:ahLst/>
            <a:cxnLst/>
            <a:rect l="l" t="t" r="r" b="b"/>
            <a:pathLst>
              <a:path w="707" h="15579" extrusionOk="0">
                <a:moveTo>
                  <a:pt x="355" y="0"/>
                </a:moveTo>
                <a:cubicBezTo>
                  <a:pt x="160" y="0"/>
                  <a:pt x="1" y="153"/>
                  <a:pt x="1" y="345"/>
                </a:cubicBezTo>
                <a:lnTo>
                  <a:pt x="1" y="15233"/>
                </a:lnTo>
                <a:cubicBezTo>
                  <a:pt x="1" y="15426"/>
                  <a:pt x="160" y="15578"/>
                  <a:pt x="355" y="15578"/>
                </a:cubicBezTo>
                <a:cubicBezTo>
                  <a:pt x="548" y="15578"/>
                  <a:pt x="707" y="15426"/>
                  <a:pt x="707" y="15233"/>
                </a:cubicBezTo>
                <a:lnTo>
                  <a:pt x="707" y="345"/>
                </a:lnTo>
                <a:cubicBezTo>
                  <a:pt x="707" y="153"/>
                  <a:pt x="548" y="0"/>
                  <a:pt x="355" y="0"/>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3" name="Google Shape;23;p2"/>
          <p:cNvSpPr/>
          <p:nvPr userDrawn="1"/>
        </p:nvSpPr>
        <p:spPr>
          <a:xfrm>
            <a:off x="0" y="5865707"/>
            <a:ext cx="12184380" cy="321733"/>
          </a:xfrm>
          <a:custGeom>
            <a:avLst/>
            <a:gdLst/>
            <a:ahLst/>
            <a:cxnLst/>
            <a:rect l="l" t="t" r="r" b="b"/>
            <a:pathLst>
              <a:path w="73679" h="5845" extrusionOk="0">
                <a:moveTo>
                  <a:pt x="1" y="0"/>
                </a:moveTo>
                <a:lnTo>
                  <a:pt x="1" y="5845"/>
                </a:lnTo>
                <a:lnTo>
                  <a:pt x="73678" y="5845"/>
                </a:lnTo>
                <a:lnTo>
                  <a:pt x="73678"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4" name="Google Shape;24;p2"/>
          <p:cNvSpPr/>
          <p:nvPr userDrawn="1"/>
        </p:nvSpPr>
        <p:spPr>
          <a:xfrm>
            <a:off x="11317393" y="5940213"/>
            <a:ext cx="101600" cy="154940"/>
          </a:xfrm>
          <a:custGeom>
            <a:avLst/>
            <a:gdLst/>
            <a:ahLst/>
            <a:cxnLst/>
            <a:rect l="l" t="t" r="r" b="b"/>
            <a:pathLst>
              <a:path w="869" h="1785" extrusionOk="0">
                <a:moveTo>
                  <a:pt x="0" y="1"/>
                </a:moveTo>
                <a:lnTo>
                  <a:pt x="0" y="1784"/>
                </a:lnTo>
                <a:lnTo>
                  <a:pt x="869" y="955"/>
                </a:lnTo>
                <a:lnTo>
                  <a:pt x="0" y="1"/>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5" name="Google Shape;25;p2"/>
          <p:cNvSpPr/>
          <p:nvPr userDrawn="1"/>
        </p:nvSpPr>
        <p:spPr>
          <a:xfrm>
            <a:off x="67733" y="304800"/>
            <a:ext cx="201507" cy="101600"/>
          </a:xfrm>
          <a:custGeom>
            <a:avLst/>
            <a:gdLst/>
            <a:ahLst/>
            <a:cxnLst/>
            <a:rect l="l" t="t" r="r" b="b"/>
            <a:pathLst>
              <a:path w="1493" h="250" extrusionOk="0">
                <a:moveTo>
                  <a:pt x="1" y="0"/>
                </a:moveTo>
                <a:lnTo>
                  <a:pt x="1" y="249"/>
                </a:lnTo>
                <a:lnTo>
                  <a:pt x="1492" y="249"/>
                </a:lnTo>
                <a:lnTo>
                  <a:pt x="1492"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6" name="Google Shape;26;p2"/>
          <p:cNvSpPr/>
          <p:nvPr userDrawn="1"/>
        </p:nvSpPr>
        <p:spPr>
          <a:xfrm>
            <a:off x="67733" y="441960"/>
            <a:ext cx="201507" cy="101600"/>
          </a:xfrm>
          <a:custGeom>
            <a:avLst/>
            <a:gdLst/>
            <a:ahLst/>
            <a:cxnLst/>
            <a:rect l="l" t="t" r="r" b="b"/>
            <a:pathLst>
              <a:path w="1493" h="250" extrusionOk="0">
                <a:moveTo>
                  <a:pt x="1" y="1"/>
                </a:moveTo>
                <a:lnTo>
                  <a:pt x="1" y="250"/>
                </a:lnTo>
                <a:lnTo>
                  <a:pt x="1492" y="250"/>
                </a:lnTo>
                <a:lnTo>
                  <a:pt x="1492"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7" name="Google Shape;27;p2"/>
          <p:cNvSpPr/>
          <p:nvPr userDrawn="1"/>
        </p:nvSpPr>
        <p:spPr>
          <a:xfrm>
            <a:off x="67733" y="373380"/>
            <a:ext cx="201507" cy="101600"/>
          </a:xfrm>
          <a:custGeom>
            <a:avLst/>
            <a:gdLst/>
            <a:ahLst/>
            <a:cxnLst/>
            <a:rect l="l" t="t" r="r" b="b"/>
            <a:pathLst>
              <a:path w="1493" h="250" extrusionOk="0">
                <a:moveTo>
                  <a:pt x="1" y="1"/>
                </a:moveTo>
                <a:lnTo>
                  <a:pt x="1" y="249"/>
                </a:lnTo>
                <a:lnTo>
                  <a:pt x="1492" y="249"/>
                </a:lnTo>
                <a:lnTo>
                  <a:pt x="1492"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8" name="Google Shape;28;p2"/>
          <p:cNvSpPr/>
          <p:nvPr userDrawn="1"/>
        </p:nvSpPr>
        <p:spPr>
          <a:xfrm rot="10800000">
            <a:off x="37253" y="5939367"/>
            <a:ext cx="101600" cy="154940"/>
          </a:xfrm>
          <a:custGeom>
            <a:avLst/>
            <a:gdLst/>
            <a:ahLst/>
            <a:cxnLst/>
            <a:rect l="l" t="t" r="r" b="b"/>
            <a:pathLst>
              <a:path w="869" h="1785" extrusionOk="0">
                <a:moveTo>
                  <a:pt x="0" y="1"/>
                </a:moveTo>
                <a:lnTo>
                  <a:pt x="0" y="1784"/>
                </a:lnTo>
                <a:lnTo>
                  <a:pt x="869" y="955"/>
                </a:lnTo>
                <a:lnTo>
                  <a:pt x="0" y="1"/>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9" name="Google Shape;29;p2"/>
          <p:cNvSpPr/>
          <p:nvPr userDrawn="1"/>
        </p:nvSpPr>
        <p:spPr>
          <a:xfrm>
            <a:off x="0" y="-2540"/>
            <a:ext cx="12185227" cy="6871547"/>
          </a:xfrm>
          <a:prstGeom prst="rect">
            <a:avLst/>
          </a:prstGeom>
          <a:no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42"/>
        <p:cNvGrpSpPr/>
        <p:nvPr/>
      </p:nvGrpSpPr>
      <p:grpSpPr>
        <a:xfrm>
          <a:off x="0" y="0"/>
          <a:ext cx="0" cy="0"/>
          <a:chOff x="0" y="0"/>
          <a:chExt cx="0" cy="0"/>
        </a:xfrm>
      </p:grpSpPr>
      <p:sp>
        <p:nvSpPr>
          <p:cNvPr id="243" name="Google Shape;243;p7"/>
          <p:cNvSpPr/>
          <p:nvPr/>
        </p:nvSpPr>
        <p:spPr>
          <a:xfrm>
            <a:off x="355467" y="347133"/>
            <a:ext cx="11487016" cy="6156192"/>
          </a:xfrm>
          <a:custGeom>
            <a:avLst/>
            <a:gdLst/>
            <a:ahLst/>
            <a:cxnLst/>
            <a:rect l="l" t="t" r="r" b="b"/>
            <a:pathLst>
              <a:path w="75005" h="47449" extrusionOk="0">
                <a:moveTo>
                  <a:pt x="1" y="0"/>
                </a:moveTo>
                <a:lnTo>
                  <a:pt x="1" y="47449"/>
                </a:lnTo>
                <a:lnTo>
                  <a:pt x="75004" y="47449"/>
                </a:lnTo>
                <a:lnTo>
                  <a:pt x="75004"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44" name="Google Shape;244;p7"/>
          <p:cNvSpPr/>
          <p:nvPr/>
        </p:nvSpPr>
        <p:spPr>
          <a:xfrm>
            <a:off x="355467" y="352233"/>
            <a:ext cx="11487016" cy="232700"/>
          </a:xfrm>
          <a:custGeom>
            <a:avLst/>
            <a:gdLst/>
            <a:ahLst/>
            <a:cxnLst/>
            <a:rect l="l" t="t" r="r" b="b"/>
            <a:pathLst>
              <a:path w="75005" h="1824" extrusionOk="0">
                <a:moveTo>
                  <a:pt x="1" y="0"/>
                </a:moveTo>
                <a:lnTo>
                  <a:pt x="1" y="1823"/>
                </a:lnTo>
                <a:lnTo>
                  <a:pt x="75004" y="1823"/>
                </a:lnTo>
                <a:lnTo>
                  <a:pt x="75004" y="0"/>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45" name="Google Shape;245;p7"/>
          <p:cNvSpPr/>
          <p:nvPr/>
        </p:nvSpPr>
        <p:spPr>
          <a:xfrm>
            <a:off x="483173" y="421135"/>
            <a:ext cx="104613" cy="94024"/>
          </a:xfrm>
          <a:custGeom>
            <a:avLst/>
            <a:gdLst/>
            <a:ahLst/>
            <a:cxnLst/>
            <a:rect l="l" t="t" r="r" b="b"/>
            <a:pathLst>
              <a:path w="820" h="737" extrusionOk="0">
                <a:moveTo>
                  <a:pt x="375" y="0"/>
                </a:moveTo>
                <a:cubicBezTo>
                  <a:pt x="167" y="0"/>
                  <a:pt x="1" y="173"/>
                  <a:pt x="11" y="382"/>
                </a:cubicBezTo>
                <a:cubicBezTo>
                  <a:pt x="14" y="578"/>
                  <a:pt x="183" y="737"/>
                  <a:pt x="378" y="737"/>
                </a:cubicBezTo>
                <a:cubicBezTo>
                  <a:pt x="384" y="737"/>
                  <a:pt x="389" y="737"/>
                  <a:pt x="395" y="736"/>
                </a:cubicBezTo>
                <a:cubicBezTo>
                  <a:pt x="641" y="730"/>
                  <a:pt x="820" y="481"/>
                  <a:pt x="720" y="223"/>
                </a:cubicBezTo>
                <a:cubicBezTo>
                  <a:pt x="664" y="87"/>
                  <a:pt x="525" y="0"/>
                  <a:pt x="379" y="0"/>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46" name="Google Shape;246;p7"/>
          <p:cNvSpPr/>
          <p:nvPr/>
        </p:nvSpPr>
        <p:spPr>
          <a:xfrm>
            <a:off x="674795" y="421135"/>
            <a:ext cx="104231" cy="94024"/>
          </a:xfrm>
          <a:custGeom>
            <a:avLst/>
            <a:gdLst/>
            <a:ahLst/>
            <a:cxnLst/>
            <a:rect l="l" t="t" r="r" b="b"/>
            <a:pathLst>
              <a:path w="817" h="737" extrusionOk="0">
                <a:moveTo>
                  <a:pt x="372" y="0"/>
                </a:moveTo>
                <a:cubicBezTo>
                  <a:pt x="166" y="0"/>
                  <a:pt x="1" y="173"/>
                  <a:pt x="7" y="382"/>
                </a:cubicBezTo>
                <a:cubicBezTo>
                  <a:pt x="14" y="578"/>
                  <a:pt x="179" y="737"/>
                  <a:pt x="377" y="737"/>
                </a:cubicBezTo>
                <a:cubicBezTo>
                  <a:pt x="383" y="737"/>
                  <a:pt x="389" y="737"/>
                  <a:pt x="395" y="736"/>
                </a:cubicBezTo>
                <a:cubicBezTo>
                  <a:pt x="637" y="730"/>
                  <a:pt x="816" y="481"/>
                  <a:pt x="717" y="223"/>
                </a:cubicBezTo>
                <a:cubicBezTo>
                  <a:pt x="664" y="87"/>
                  <a:pt x="528" y="0"/>
                  <a:pt x="378"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47" name="Google Shape;247;p7"/>
          <p:cNvSpPr/>
          <p:nvPr/>
        </p:nvSpPr>
        <p:spPr>
          <a:xfrm>
            <a:off x="866799" y="421135"/>
            <a:ext cx="104231" cy="94024"/>
          </a:xfrm>
          <a:custGeom>
            <a:avLst/>
            <a:gdLst/>
            <a:ahLst/>
            <a:cxnLst/>
            <a:rect l="l" t="t" r="r" b="b"/>
            <a:pathLst>
              <a:path w="817" h="737" extrusionOk="0">
                <a:moveTo>
                  <a:pt x="372" y="0"/>
                </a:moveTo>
                <a:cubicBezTo>
                  <a:pt x="166" y="0"/>
                  <a:pt x="1" y="173"/>
                  <a:pt x="7" y="382"/>
                </a:cubicBezTo>
                <a:cubicBezTo>
                  <a:pt x="10" y="578"/>
                  <a:pt x="179" y="737"/>
                  <a:pt x="374" y="737"/>
                </a:cubicBezTo>
                <a:cubicBezTo>
                  <a:pt x="380" y="737"/>
                  <a:pt x="386" y="737"/>
                  <a:pt x="392" y="736"/>
                </a:cubicBezTo>
                <a:cubicBezTo>
                  <a:pt x="637" y="730"/>
                  <a:pt x="816" y="481"/>
                  <a:pt x="717" y="223"/>
                </a:cubicBezTo>
                <a:cubicBezTo>
                  <a:pt x="664" y="87"/>
                  <a:pt x="521" y="0"/>
                  <a:pt x="375" y="0"/>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48" name="Google Shape;248;p7"/>
          <p:cNvSpPr/>
          <p:nvPr/>
        </p:nvSpPr>
        <p:spPr>
          <a:xfrm>
            <a:off x="355467" y="584933"/>
            <a:ext cx="11487016" cy="290763"/>
          </a:xfrm>
          <a:custGeom>
            <a:avLst/>
            <a:gdLst/>
            <a:ahLst/>
            <a:cxnLst/>
            <a:rect l="l" t="t" r="r" b="b"/>
            <a:pathLst>
              <a:path w="75005" h="4351" extrusionOk="0">
                <a:moveTo>
                  <a:pt x="1" y="1"/>
                </a:moveTo>
                <a:lnTo>
                  <a:pt x="1" y="4350"/>
                </a:lnTo>
                <a:lnTo>
                  <a:pt x="75004" y="4350"/>
                </a:lnTo>
                <a:lnTo>
                  <a:pt x="75004"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nvGrpSpPr>
          <p:cNvPr id="249" name="Google Shape;249;p7"/>
          <p:cNvGrpSpPr/>
          <p:nvPr/>
        </p:nvGrpSpPr>
        <p:grpSpPr>
          <a:xfrm>
            <a:off x="9131204" y="611408"/>
            <a:ext cx="2680272" cy="237803"/>
            <a:chOff x="4905603" y="626944"/>
            <a:chExt cx="2010204" cy="178352"/>
          </a:xfrm>
        </p:grpSpPr>
        <p:sp>
          <p:nvSpPr>
            <p:cNvPr id="250" name="Google Shape;250;p7"/>
            <p:cNvSpPr/>
            <p:nvPr/>
          </p:nvSpPr>
          <p:spPr>
            <a:xfrm>
              <a:off x="4905603" y="626944"/>
              <a:ext cx="2010194" cy="178352"/>
            </a:xfrm>
            <a:custGeom>
              <a:avLst/>
              <a:gdLst/>
              <a:ahLst/>
              <a:cxnLst/>
              <a:rect l="l" t="t" r="r" b="b"/>
              <a:pathLst>
                <a:path w="21009" h="1864" extrusionOk="0">
                  <a:moveTo>
                    <a:pt x="1" y="1"/>
                  </a:moveTo>
                  <a:lnTo>
                    <a:pt x="1" y="1864"/>
                  </a:lnTo>
                  <a:lnTo>
                    <a:pt x="21008" y="1864"/>
                  </a:lnTo>
                  <a:lnTo>
                    <a:pt x="21008" y="1"/>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51" name="Google Shape;251;p7"/>
            <p:cNvSpPr/>
            <p:nvPr/>
          </p:nvSpPr>
          <p:spPr>
            <a:xfrm>
              <a:off x="6737456" y="626944"/>
              <a:ext cx="178352" cy="178352"/>
            </a:xfrm>
            <a:custGeom>
              <a:avLst/>
              <a:gdLst/>
              <a:ahLst/>
              <a:cxnLst/>
              <a:rect l="l" t="t" r="r" b="b"/>
              <a:pathLst>
                <a:path w="1864" h="1864" extrusionOk="0">
                  <a:moveTo>
                    <a:pt x="0" y="1"/>
                  </a:moveTo>
                  <a:lnTo>
                    <a:pt x="0" y="1864"/>
                  </a:lnTo>
                  <a:lnTo>
                    <a:pt x="1863" y="1864"/>
                  </a:lnTo>
                  <a:lnTo>
                    <a:pt x="1863" y="1"/>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52" name="Google Shape;252;p7"/>
            <p:cNvSpPr/>
            <p:nvPr/>
          </p:nvSpPr>
          <p:spPr>
            <a:xfrm>
              <a:off x="6824336" y="711623"/>
              <a:ext cx="57505" cy="68030"/>
            </a:xfrm>
            <a:custGeom>
              <a:avLst/>
              <a:gdLst/>
              <a:ahLst/>
              <a:cxnLst/>
              <a:rect l="l" t="t" r="r" b="b"/>
              <a:pathLst>
                <a:path w="601" h="711" extrusionOk="0">
                  <a:moveTo>
                    <a:pt x="153" y="1"/>
                  </a:moveTo>
                  <a:cubicBezTo>
                    <a:pt x="137" y="47"/>
                    <a:pt x="103" y="90"/>
                    <a:pt x="67" y="117"/>
                  </a:cubicBezTo>
                  <a:cubicBezTo>
                    <a:pt x="44" y="130"/>
                    <a:pt x="24" y="147"/>
                    <a:pt x="1" y="157"/>
                  </a:cubicBezTo>
                  <a:lnTo>
                    <a:pt x="117" y="306"/>
                  </a:lnTo>
                  <a:lnTo>
                    <a:pt x="432" y="710"/>
                  </a:lnTo>
                  <a:lnTo>
                    <a:pt x="601" y="581"/>
                  </a:lnTo>
                  <a:lnTo>
                    <a:pt x="276" y="163"/>
                  </a:lnTo>
                  <a:lnTo>
                    <a:pt x="153" y="1"/>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53" name="Google Shape;253;p7"/>
            <p:cNvSpPr/>
            <p:nvPr/>
          </p:nvSpPr>
          <p:spPr>
            <a:xfrm>
              <a:off x="6764056" y="655649"/>
              <a:ext cx="97788" cy="89176"/>
            </a:xfrm>
            <a:custGeom>
              <a:avLst/>
              <a:gdLst/>
              <a:ahLst/>
              <a:cxnLst/>
              <a:rect l="l" t="t" r="r" b="b"/>
              <a:pathLst>
                <a:path w="1022" h="932" extrusionOk="0">
                  <a:moveTo>
                    <a:pt x="527" y="192"/>
                  </a:moveTo>
                  <a:cubicBezTo>
                    <a:pt x="611" y="192"/>
                    <a:pt x="693" y="231"/>
                    <a:pt x="747" y="301"/>
                  </a:cubicBezTo>
                  <a:cubicBezTo>
                    <a:pt x="806" y="380"/>
                    <a:pt x="820" y="483"/>
                    <a:pt x="780" y="576"/>
                  </a:cubicBezTo>
                  <a:cubicBezTo>
                    <a:pt x="763" y="629"/>
                    <a:pt x="733" y="665"/>
                    <a:pt x="697" y="695"/>
                  </a:cubicBezTo>
                  <a:cubicBezTo>
                    <a:pt x="674" y="712"/>
                    <a:pt x="654" y="725"/>
                    <a:pt x="631" y="732"/>
                  </a:cubicBezTo>
                  <a:cubicBezTo>
                    <a:pt x="597" y="745"/>
                    <a:pt x="562" y="752"/>
                    <a:pt x="527" y="752"/>
                  </a:cubicBezTo>
                  <a:cubicBezTo>
                    <a:pt x="400" y="752"/>
                    <a:pt x="281" y="665"/>
                    <a:pt x="253" y="530"/>
                  </a:cubicBezTo>
                  <a:cubicBezTo>
                    <a:pt x="226" y="420"/>
                    <a:pt x="273" y="304"/>
                    <a:pt x="365" y="244"/>
                  </a:cubicBezTo>
                  <a:cubicBezTo>
                    <a:pt x="415" y="209"/>
                    <a:pt x="472" y="192"/>
                    <a:pt x="527" y="192"/>
                  </a:cubicBezTo>
                  <a:close/>
                  <a:moveTo>
                    <a:pt x="526" y="0"/>
                  </a:moveTo>
                  <a:cubicBezTo>
                    <a:pt x="428" y="0"/>
                    <a:pt x="329" y="31"/>
                    <a:pt x="243" y="95"/>
                  </a:cubicBezTo>
                  <a:cubicBezTo>
                    <a:pt x="37" y="251"/>
                    <a:pt x="1" y="543"/>
                    <a:pt x="153" y="748"/>
                  </a:cubicBezTo>
                  <a:cubicBezTo>
                    <a:pt x="244" y="868"/>
                    <a:pt x="383" y="932"/>
                    <a:pt x="525" y="932"/>
                  </a:cubicBezTo>
                  <a:cubicBezTo>
                    <a:pt x="600" y="932"/>
                    <a:pt x="676" y="914"/>
                    <a:pt x="747" y="878"/>
                  </a:cubicBezTo>
                  <a:cubicBezTo>
                    <a:pt x="767" y="864"/>
                    <a:pt x="790" y="851"/>
                    <a:pt x="806" y="835"/>
                  </a:cubicBezTo>
                  <a:cubicBezTo>
                    <a:pt x="846" y="805"/>
                    <a:pt x="879" y="775"/>
                    <a:pt x="906" y="735"/>
                  </a:cubicBezTo>
                  <a:cubicBezTo>
                    <a:pt x="1022" y="569"/>
                    <a:pt x="1018" y="347"/>
                    <a:pt x="899" y="185"/>
                  </a:cubicBezTo>
                  <a:cubicBezTo>
                    <a:pt x="805" y="64"/>
                    <a:pt x="667" y="0"/>
                    <a:pt x="526"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54" name="Google Shape;254;p7"/>
            <p:cNvSpPr/>
            <p:nvPr/>
          </p:nvSpPr>
          <p:spPr>
            <a:xfrm>
              <a:off x="4945312" y="662538"/>
              <a:ext cx="7942" cy="107260"/>
            </a:xfrm>
            <a:custGeom>
              <a:avLst/>
              <a:gdLst/>
              <a:ahLst/>
              <a:cxnLst/>
              <a:rect l="l" t="t" r="r" b="b"/>
              <a:pathLst>
                <a:path w="83" h="1121" extrusionOk="0">
                  <a:moveTo>
                    <a:pt x="0" y="0"/>
                  </a:moveTo>
                  <a:lnTo>
                    <a:pt x="0" y="1121"/>
                  </a:lnTo>
                  <a:lnTo>
                    <a:pt x="83" y="1121"/>
                  </a:lnTo>
                  <a:lnTo>
                    <a:pt x="83"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sp>
        <p:nvSpPr>
          <p:cNvPr id="255" name="Google Shape;255;p7"/>
          <p:cNvSpPr/>
          <p:nvPr/>
        </p:nvSpPr>
        <p:spPr>
          <a:xfrm>
            <a:off x="11673200" y="875667"/>
            <a:ext cx="169268" cy="5384852"/>
          </a:xfrm>
          <a:custGeom>
            <a:avLst/>
            <a:gdLst/>
            <a:ahLst/>
            <a:cxnLst/>
            <a:rect l="l" t="t" r="r" b="b"/>
            <a:pathLst>
              <a:path w="1327" h="41316" extrusionOk="0">
                <a:moveTo>
                  <a:pt x="0" y="0"/>
                </a:moveTo>
                <a:lnTo>
                  <a:pt x="0" y="41316"/>
                </a:lnTo>
                <a:lnTo>
                  <a:pt x="1326" y="41316"/>
                </a:lnTo>
                <a:lnTo>
                  <a:pt x="1326"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56" name="Google Shape;256;p7"/>
          <p:cNvSpPr/>
          <p:nvPr/>
        </p:nvSpPr>
        <p:spPr>
          <a:xfrm>
            <a:off x="11709927" y="911141"/>
            <a:ext cx="90197" cy="1987517"/>
          </a:xfrm>
          <a:custGeom>
            <a:avLst/>
            <a:gdLst/>
            <a:ahLst/>
            <a:cxnLst/>
            <a:rect l="l" t="t" r="r" b="b"/>
            <a:pathLst>
              <a:path w="707" h="15579" extrusionOk="0">
                <a:moveTo>
                  <a:pt x="355" y="0"/>
                </a:moveTo>
                <a:cubicBezTo>
                  <a:pt x="160" y="0"/>
                  <a:pt x="1" y="153"/>
                  <a:pt x="1" y="345"/>
                </a:cubicBezTo>
                <a:lnTo>
                  <a:pt x="1" y="15233"/>
                </a:lnTo>
                <a:cubicBezTo>
                  <a:pt x="1" y="15426"/>
                  <a:pt x="160" y="15578"/>
                  <a:pt x="355" y="15578"/>
                </a:cubicBezTo>
                <a:cubicBezTo>
                  <a:pt x="548" y="15578"/>
                  <a:pt x="707" y="15426"/>
                  <a:pt x="707" y="15233"/>
                </a:cubicBezTo>
                <a:lnTo>
                  <a:pt x="707" y="345"/>
                </a:lnTo>
                <a:cubicBezTo>
                  <a:pt x="707" y="153"/>
                  <a:pt x="548" y="0"/>
                  <a:pt x="355" y="0"/>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57" name="Google Shape;257;p7"/>
          <p:cNvSpPr/>
          <p:nvPr/>
        </p:nvSpPr>
        <p:spPr>
          <a:xfrm>
            <a:off x="355467" y="6212533"/>
            <a:ext cx="11487047" cy="290769"/>
          </a:xfrm>
          <a:custGeom>
            <a:avLst/>
            <a:gdLst/>
            <a:ahLst/>
            <a:cxnLst/>
            <a:rect l="l" t="t" r="r" b="b"/>
            <a:pathLst>
              <a:path w="73679" h="5845" extrusionOk="0">
                <a:moveTo>
                  <a:pt x="1" y="0"/>
                </a:moveTo>
                <a:lnTo>
                  <a:pt x="1" y="5845"/>
                </a:lnTo>
                <a:lnTo>
                  <a:pt x="73678" y="5845"/>
                </a:lnTo>
                <a:lnTo>
                  <a:pt x="73678"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58" name="Google Shape;258;p7"/>
          <p:cNvSpPr/>
          <p:nvPr/>
        </p:nvSpPr>
        <p:spPr>
          <a:xfrm>
            <a:off x="11673203" y="6286993"/>
            <a:ext cx="67932" cy="139569"/>
          </a:xfrm>
          <a:custGeom>
            <a:avLst/>
            <a:gdLst/>
            <a:ahLst/>
            <a:cxnLst/>
            <a:rect l="l" t="t" r="r" b="b"/>
            <a:pathLst>
              <a:path w="869" h="1785" extrusionOk="0">
                <a:moveTo>
                  <a:pt x="0" y="1"/>
                </a:moveTo>
                <a:lnTo>
                  <a:pt x="0" y="1784"/>
                </a:lnTo>
                <a:lnTo>
                  <a:pt x="869" y="955"/>
                </a:lnTo>
                <a:lnTo>
                  <a:pt x="0" y="1"/>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59" name="Google Shape;259;p7"/>
          <p:cNvSpPr/>
          <p:nvPr/>
        </p:nvSpPr>
        <p:spPr>
          <a:xfrm>
            <a:off x="423240" y="651737"/>
            <a:ext cx="190472" cy="31895"/>
          </a:xfrm>
          <a:custGeom>
            <a:avLst/>
            <a:gdLst/>
            <a:ahLst/>
            <a:cxnLst/>
            <a:rect l="l" t="t" r="r" b="b"/>
            <a:pathLst>
              <a:path w="1493" h="250" extrusionOk="0">
                <a:moveTo>
                  <a:pt x="1" y="0"/>
                </a:moveTo>
                <a:lnTo>
                  <a:pt x="1" y="249"/>
                </a:lnTo>
                <a:lnTo>
                  <a:pt x="1492" y="249"/>
                </a:lnTo>
                <a:lnTo>
                  <a:pt x="1492"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60" name="Google Shape;260;p7"/>
          <p:cNvSpPr/>
          <p:nvPr/>
        </p:nvSpPr>
        <p:spPr>
          <a:xfrm>
            <a:off x="423240" y="788756"/>
            <a:ext cx="190472" cy="31895"/>
          </a:xfrm>
          <a:custGeom>
            <a:avLst/>
            <a:gdLst/>
            <a:ahLst/>
            <a:cxnLst/>
            <a:rect l="l" t="t" r="r" b="b"/>
            <a:pathLst>
              <a:path w="1493" h="250" extrusionOk="0">
                <a:moveTo>
                  <a:pt x="1" y="1"/>
                </a:moveTo>
                <a:lnTo>
                  <a:pt x="1" y="250"/>
                </a:lnTo>
                <a:lnTo>
                  <a:pt x="1492" y="250"/>
                </a:lnTo>
                <a:lnTo>
                  <a:pt x="1492"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61" name="Google Shape;261;p7"/>
          <p:cNvSpPr/>
          <p:nvPr/>
        </p:nvSpPr>
        <p:spPr>
          <a:xfrm>
            <a:off x="423240" y="720247"/>
            <a:ext cx="190472" cy="31895"/>
          </a:xfrm>
          <a:custGeom>
            <a:avLst/>
            <a:gdLst/>
            <a:ahLst/>
            <a:cxnLst/>
            <a:rect l="l" t="t" r="r" b="b"/>
            <a:pathLst>
              <a:path w="1493" h="250" extrusionOk="0">
                <a:moveTo>
                  <a:pt x="1" y="1"/>
                </a:moveTo>
                <a:lnTo>
                  <a:pt x="1" y="249"/>
                </a:lnTo>
                <a:lnTo>
                  <a:pt x="1492" y="249"/>
                </a:lnTo>
                <a:lnTo>
                  <a:pt x="1492"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62" name="Google Shape;262;p7"/>
          <p:cNvSpPr/>
          <p:nvPr/>
        </p:nvSpPr>
        <p:spPr>
          <a:xfrm rot="10800000">
            <a:off x="423236" y="6286993"/>
            <a:ext cx="67932" cy="139569"/>
          </a:xfrm>
          <a:custGeom>
            <a:avLst/>
            <a:gdLst/>
            <a:ahLst/>
            <a:cxnLst/>
            <a:rect l="l" t="t" r="r" b="b"/>
            <a:pathLst>
              <a:path w="869" h="1785" extrusionOk="0">
                <a:moveTo>
                  <a:pt x="0" y="1"/>
                </a:moveTo>
                <a:lnTo>
                  <a:pt x="0" y="1784"/>
                </a:lnTo>
                <a:lnTo>
                  <a:pt x="869" y="955"/>
                </a:lnTo>
                <a:lnTo>
                  <a:pt x="0" y="1"/>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63" name="Google Shape;263;p7"/>
          <p:cNvSpPr/>
          <p:nvPr/>
        </p:nvSpPr>
        <p:spPr>
          <a:xfrm>
            <a:off x="355384" y="344933"/>
            <a:ext cx="11487200" cy="6156400"/>
          </a:xfrm>
          <a:prstGeom prst="rect">
            <a:avLst/>
          </a:prstGeom>
          <a:no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64" name="Google Shape;264;p7"/>
          <p:cNvSpPr txBox="1">
            <a:spLocks noGrp="1"/>
          </p:cNvSpPr>
          <p:nvPr>
            <p:ph type="title"/>
          </p:nvPr>
        </p:nvSpPr>
        <p:spPr>
          <a:xfrm>
            <a:off x="2755500" y="1797551"/>
            <a:ext cx="6681600" cy="1763600"/>
          </a:xfrm>
          <a:prstGeom prst="rect">
            <a:avLst/>
          </a:prstGeom>
        </p:spPr>
        <p:txBody>
          <a:bodyPr spcFirstLastPara="1" wrap="square" lIns="91425" tIns="91425" rIns="91425" bIns="91425" anchor="b" anchorCtr="0">
            <a:noAutofit/>
          </a:bodyPr>
          <a:lstStyle>
            <a:lvl1pPr lvl="0" algn="ctr">
              <a:spcBef>
                <a:spcPts val="0"/>
              </a:spcBef>
              <a:spcAft>
                <a:spcPts val="0"/>
              </a:spcAft>
              <a:buSzPts val="2400"/>
              <a:buNone/>
              <a:defRPr sz="5335"/>
            </a:lvl1pPr>
            <a:lvl2pPr lvl="1">
              <a:spcBef>
                <a:spcPts val="0"/>
              </a:spcBef>
              <a:spcAft>
                <a:spcPts val="0"/>
              </a:spcAft>
              <a:buSzPts val="2400"/>
              <a:buNone/>
              <a:defRPr sz="3200"/>
            </a:lvl2pPr>
            <a:lvl3pPr lvl="2">
              <a:spcBef>
                <a:spcPts val="0"/>
              </a:spcBef>
              <a:spcAft>
                <a:spcPts val="0"/>
              </a:spcAft>
              <a:buSzPts val="2400"/>
              <a:buNone/>
              <a:defRPr sz="3200"/>
            </a:lvl3pPr>
            <a:lvl4pPr lvl="3">
              <a:spcBef>
                <a:spcPts val="0"/>
              </a:spcBef>
              <a:spcAft>
                <a:spcPts val="0"/>
              </a:spcAft>
              <a:buSzPts val="2400"/>
              <a:buNone/>
              <a:defRPr sz="3200"/>
            </a:lvl4pPr>
            <a:lvl5pPr lvl="4">
              <a:spcBef>
                <a:spcPts val="0"/>
              </a:spcBef>
              <a:spcAft>
                <a:spcPts val="0"/>
              </a:spcAft>
              <a:buSzPts val="2400"/>
              <a:buNone/>
              <a:defRPr sz="3200"/>
            </a:lvl5pPr>
            <a:lvl6pPr lvl="5">
              <a:spcBef>
                <a:spcPts val="0"/>
              </a:spcBef>
              <a:spcAft>
                <a:spcPts val="0"/>
              </a:spcAft>
              <a:buSzPts val="2400"/>
              <a:buNone/>
              <a:defRPr sz="3200"/>
            </a:lvl6pPr>
            <a:lvl7pPr lvl="6">
              <a:spcBef>
                <a:spcPts val="0"/>
              </a:spcBef>
              <a:spcAft>
                <a:spcPts val="0"/>
              </a:spcAft>
              <a:buSzPts val="2400"/>
              <a:buNone/>
              <a:defRPr sz="3200"/>
            </a:lvl7pPr>
            <a:lvl8pPr lvl="7">
              <a:spcBef>
                <a:spcPts val="0"/>
              </a:spcBef>
              <a:spcAft>
                <a:spcPts val="0"/>
              </a:spcAft>
              <a:buSzPts val="2400"/>
              <a:buNone/>
              <a:defRPr sz="3200"/>
            </a:lvl8pPr>
            <a:lvl9pPr lvl="8">
              <a:spcBef>
                <a:spcPts val="0"/>
              </a:spcBef>
              <a:spcAft>
                <a:spcPts val="0"/>
              </a:spcAft>
              <a:buSzPts val="2400"/>
              <a:buNone/>
              <a:defRPr sz="3200"/>
            </a:lvl9pPr>
          </a:lstStyle>
          <a:p>
            <a:endParaRPr/>
          </a:p>
        </p:txBody>
      </p:sp>
      <p:sp>
        <p:nvSpPr>
          <p:cNvPr id="265" name="Google Shape;265;p7"/>
          <p:cNvSpPr txBox="1">
            <a:spLocks noGrp="1"/>
          </p:cNvSpPr>
          <p:nvPr>
            <p:ph type="subTitle" idx="1"/>
          </p:nvPr>
        </p:nvSpPr>
        <p:spPr>
          <a:xfrm>
            <a:off x="2755500" y="3481651"/>
            <a:ext cx="6681600" cy="1578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sz="2135"/>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1"/>
            <a:ext cx="2743200" cy="365125"/>
          </a:xfrm>
        </p:spPr>
        <p:txBody>
          <a:bodyPr/>
          <a:lstStyle/>
          <a:p>
            <a:fld id="{63A1C593-65D0-4073-BCC9-577B9352EA97}" type="datetimeFigureOut">
              <a:rPr lang="en-US" smtClean="0"/>
              <a:t>11/30/2024</a:t>
            </a:fld>
            <a:endParaRPr lang="en-US"/>
          </a:p>
        </p:txBody>
      </p:sp>
      <p:sp>
        <p:nvSpPr>
          <p:cNvPr id="5" name="Footer Placeholder 4"/>
          <p:cNvSpPr>
            <a:spLocks noGrp="1"/>
          </p:cNvSpPr>
          <p:nvPr>
            <p:ph type="ftr" sz="quarter" idx="11"/>
          </p:nvPr>
        </p:nvSpPr>
        <p:spPr>
          <a:xfrm>
            <a:off x="4038600" y="6356351"/>
            <a:ext cx="4114800" cy="365125"/>
          </a:xfrm>
        </p:spPr>
        <p:txBody>
          <a:bodyPr/>
          <a:lstStyle/>
          <a:p>
            <a:endParaRPr lang="en-US"/>
          </a:p>
        </p:txBody>
      </p:sp>
      <p:sp>
        <p:nvSpPr>
          <p:cNvPr id="6" name="Slide Number Placeholder 5"/>
          <p:cNvSpPr>
            <a:spLocks noGrp="1"/>
          </p:cNvSpPr>
          <p:nvPr>
            <p:ph type="sldNum" sz="quarter" idx="12"/>
          </p:nvPr>
        </p:nvSpPr>
        <p:spPr>
          <a:xfrm>
            <a:off x="8610600" y="6356351"/>
            <a:ext cx="2743200" cy="365125"/>
          </a:xfrm>
        </p:spPr>
        <p:txBody>
          <a:bodyPr/>
          <a:lstStyle/>
          <a:p>
            <a:fld id="{9B618960-8005-486C-9A75-10CB2AAC16F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Quote 1">
  <p:cSld name="CUSTOM_11">
    <p:spTree>
      <p:nvGrpSpPr>
        <p:cNvPr id="1" name="Shape 424"/>
        <p:cNvGrpSpPr/>
        <p:nvPr/>
      </p:nvGrpSpPr>
      <p:grpSpPr>
        <a:xfrm>
          <a:off x="0" y="0"/>
          <a:ext cx="0" cy="0"/>
          <a:chOff x="0" y="0"/>
          <a:chExt cx="0" cy="0"/>
        </a:xfrm>
      </p:grpSpPr>
      <p:grpSp>
        <p:nvGrpSpPr>
          <p:cNvPr id="425" name="Google Shape;425;p17"/>
          <p:cNvGrpSpPr/>
          <p:nvPr/>
        </p:nvGrpSpPr>
        <p:grpSpPr>
          <a:xfrm rot="10800000">
            <a:off x="8531867" y="148164"/>
            <a:ext cx="3677737" cy="258635"/>
            <a:chOff x="-344350" y="4817800"/>
            <a:chExt cx="2758303" cy="193976"/>
          </a:xfrm>
        </p:grpSpPr>
        <p:sp>
          <p:nvSpPr>
            <p:cNvPr id="426" name="Google Shape;426;p17"/>
            <p:cNvSpPr/>
            <p:nvPr/>
          </p:nvSpPr>
          <p:spPr>
            <a:xfrm>
              <a:off x="1676492" y="4830170"/>
              <a:ext cx="92660" cy="91419"/>
            </a:xfrm>
            <a:custGeom>
              <a:avLst/>
              <a:gdLst/>
              <a:ahLst/>
              <a:cxnLst/>
              <a:rect l="l" t="t" r="r" b="b"/>
              <a:pathLst>
                <a:path w="1880" h="1855" extrusionOk="0">
                  <a:moveTo>
                    <a:pt x="0" y="0"/>
                  </a:moveTo>
                  <a:lnTo>
                    <a:pt x="0" y="1855"/>
                  </a:lnTo>
                  <a:lnTo>
                    <a:pt x="1880" y="1855"/>
                  </a:lnTo>
                  <a:lnTo>
                    <a:pt x="1880" y="0"/>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27" name="Google Shape;427;p17"/>
            <p:cNvSpPr/>
            <p:nvPr/>
          </p:nvSpPr>
          <p:spPr>
            <a:xfrm>
              <a:off x="1993939" y="4830170"/>
              <a:ext cx="91428" cy="91419"/>
            </a:xfrm>
            <a:custGeom>
              <a:avLst/>
              <a:gdLst/>
              <a:ahLst/>
              <a:cxnLst/>
              <a:rect l="l" t="t" r="r" b="b"/>
              <a:pathLst>
                <a:path w="1855" h="1855" extrusionOk="0">
                  <a:moveTo>
                    <a:pt x="0" y="0"/>
                  </a:moveTo>
                  <a:lnTo>
                    <a:pt x="0" y="1855"/>
                  </a:lnTo>
                  <a:lnTo>
                    <a:pt x="1855" y="1855"/>
                  </a:lnTo>
                  <a:lnTo>
                    <a:pt x="1855" y="0"/>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28" name="Google Shape;428;p17"/>
            <p:cNvSpPr/>
            <p:nvPr/>
          </p:nvSpPr>
          <p:spPr>
            <a:xfrm>
              <a:off x="2299014" y="4817800"/>
              <a:ext cx="114938" cy="114927"/>
            </a:xfrm>
            <a:custGeom>
              <a:avLst/>
              <a:gdLst/>
              <a:ahLst/>
              <a:cxnLst/>
              <a:rect l="l" t="t" r="r" b="b"/>
              <a:pathLst>
                <a:path w="2332" h="2332" extrusionOk="0">
                  <a:moveTo>
                    <a:pt x="1880" y="477"/>
                  </a:moveTo>
                  <a:lnTo>
                    <a:pt x="1880" y="1880"/>
                  </a:lnTo>
                  <a:lnTo>
                    <a:pt x="452" y="1880"/>
                  </a:lnTo>
                  <a:lnTo>
                    <a:pt x="452" y="477"/>
                  </a:lnTo>
                  <a:close/>
                  <a:moveTo>
                    <a:pt x="226" y="1"/>
                  </a:moveTo>
                  <a:cubicBezTo>
                    <a:pt x="101" y="1"/>
                    <a:pt x="1" y="126"/>
                    <a:pt x="1" y="251"/>
                  </a:cubicBezTo>
                  <a:lnTo>
                    <a:pt x="1" y="2106"/>
                  </a:lnTo>
                  <a:cubicBezTo>
                    <a:pt x="1" y="2231"/>
                    <a:pt x="101" y="2331"/>
                    <a:pt x="226" y="2331"/>
                  </a:cubicBezTo>
                  <a:lnTo>
                    <a:pt x="2106" y="2331"/>
                  </a:lnTo>
                  <a:cubicBezTo>
                    <a:pt x="2231" y="2331"/>
                    <a:pt x="2332" y="2231"/>
                    <a:pt x="2332" y="2106"/>
                  </a:cubicBezTo>
                  <a:lnTo>
                    <a:pt x="2332" y="251"/>
                  </a:lnTo>
                  <a:cubicBezTo>
                    <a:pt x="2332" y="126"/>
                    <a:pt x="2231" y="1"/>
                    <a:pt x="2106" y="1"/>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29" name="Google Shape;429;p17"/>
            <p:cNvSpPr/>
            <p:nvPr/>
          </p:nvSpPr>
          <p:spPr>
            <a:xfrm>
              <a:off x="-344350" y="4864717"/>
              <a:ext cx="2033307" cy="147059"/>
            </a:xfrm>
            <a:custGeom>
              <a:avLst/>
              <a:gdLst/>
              <a:ahLst/>
              <a:cxnLst/>
              <a:rect l="l" t="t" r="r" b="b"/>
              <a:pathLst>
                <a:path w="41254" h="2984" extrusionOk="0">
                  <a:moveTo>
                    <a:pt x="31229" y="1"/>
                  </a:moveTo>
                  <a:cubicBezTo>
                    <a:pt x="31179" y="1"/>
                    <a:pt x="31103" y="26"/>
                    <a:pt x="31078" y="76"/>
                  </a:cubicBezTo>
                  <a:lnTo>
                    <a:pt x="28622" y="2507"/>
                  </a:lnTo>
                  <a:lnTo>
                    <a:pt x="226" y="2507"/>
                  </a:lnTo>
                  <a:cubicBezTo>
                    <a:pt x="101" y="2507"/>
                    <a:pt x="0" y="2633"/>
                    <a:pt x="0" y="2758"/>
                  </a:cubicBezTo>
                  <a:cubicBezTo>
                    <a:pt x="0" y="2883"/>
                    <a:pt x="101" y="2983"/>
                    <a:pt x="226" y="2983"/>
                  </a:cubicBezTo>
                  <a:lnTo>
                    <a:pt x="28722" y="2983"/>
                  </a:lnTo>
                  <a:cubicBezTo>
                    <a:pt x="28772" y="2983"/>
                    <a:pt x="28848" y="2958"/>
                    <a:pt x="28898" y="2908"/>
                  </a:cubicBezTo>
                  <a:lnTo>
                    <a:pt x="31329" y="477"/>
                  </a:lnTo>
                  <a:lnTo>
                    <a:pt x="41028" y="477"/>
                  </a:lnTo>
                  <a:cubicBezTo>
                    <a:pt x="41154" y="477"/>
                    <a:pt x="41254" y="352"/>
                    <a:pt x="41254" y="227"/>
                  </a:cubicBezTo>
                  <a:cubicBezTo>
                    <a:pt x="41254" y="101"/>
                    <a:pt x="41154" y="1"/>
                    <a:pt x="41028" y="1"/>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nvGrpSpPr>
          <p:cNvPr id="430" name="Google Shape;430;p17"/>
          <p:cNvGrpSpPr/>
          <p:nvPr/>
        </p:nvGrpSpPr>
        <p:grpSpPr>
          <a:xfrm rot="5400000" flipH="1">
            <a:off x="8739693" y="3405712"/>
            <a:ext cx="1468357" cy="5436227"/>
            <a:chOff x="-7" y="0"/>
            <a:chExt cx="1101268" cy="4077170"/>
          </a:xfrm>
        </p:grpSpPr>
        <p:sp>
          <p:nvSpPr>
            <p:cNvPr id="431" name="Google Shape;431;p17"/>
            <p:cNvSpPr/>
            <p:nvPr/>
          </p:nvSpPr>
          <p:spPr>
            <a:xfrm>
              <a:off x="354318" y="368621"/>
              <a:ext cx="72619" cy="101243"/>
            </a:xfrm>
            <a:custGeom>
              <a:avLst/>
              <a:gdLst/>
              <a:ahLst/>
              <a:cxnLst/>
              <a:rect l="l" t="t" r="r" b="b"/>
              <a:pathLst>
                <a:path w="4011" h="5592" extrusionOk="0">
                  <a:moveTo>
                    <a:pt x="3663" y="1"/>
                  </a:moveTo>
                  <a:cubicBezTo>
                    <a:pt x="3555" y="1"/>
                    <a:pt x="3449" y="56"/>
                    <a:pt x="3384" y="153"/>
                  </a:cubicBezTo>
                  <a:lnTo>
                    <a:pt x="76" y="5090"/>
                  </a:lnTo>
                  <a:cubicBezTo>
                    <a:pt x="1" y="5241"/>
                    <a:pt x="26" y="5441"/>
                    <a:pt x="176" y="5542"/>
                  </a:cubicBezTo>
                  <a:cubicBezTo>
                    <a:pt x="226" y="5567"/>
                    <a:pt x="276" y="5592"/>
                    <a:pt x="351" y="5592"/>
                  </a:cubicBezTo>
                  <a:cubicBezTo>
                    <a:pt x="452" y="5592"/>
                    <a:pt x="552" y="5542"/>
                    <a:pt x="602" y="5441"/>
                  </a:cubicBezTo>
                  <a:lnTo>
                    <a:pt x="3910" y="504"/>
                  </a:lnTo>
                  <a:cubicBezTo>
                    <a:pt x="4011" y="354"/>
                    <a:pt x="3960" y="153"/>
                    <a:pt x="3835" y="53"/>
                  </a:cubicBezTo>
                  <a:cubicBezTo>
                    <a:pt x="3782" y="17"/>
                    <a:pt x="3722" y="1"/>
                    <a:pt x="3663"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32" name="Google Shape;432;p17"/>
            <p:cNvSpPr/>
            <p:nvPr/>
          </p:nvSpPr>
          <p:spPr>
            <a:xfrm>
              <a:off x="216376" y="14672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33" name="Google Shape;433;p17"/>
            <p:cNvSpPr/>
            <p:nvPr/>
          </p:nvSpPr>
          <p:spPr>
            <a:xfrm>
              <a:off x="111628" y="3180578"/>
              <a:ext cx="60362" cy="108177"/>
            </a:xfrm>
            <a:custGeom>
              <a:avLst/>
              <a:gdLst/>
              <a:ahLst/>
              <a:cxnLst/>
              <a:rect l="l" t="t" r="r" b="b"/>
              <a:pathLst>
                <a:path w="3334" h="5975" extrusionOk="0">
                  <a:moveTo>
                    <a:pt x="2984" y="1"/>
                  </a:moveTo>
                  <a:cubicBezTo>
                    <a:pt x="2870" y="1"/>
                    <a:pt x="2759" y="57"/>
                    <a:pt x="2707" y="160"/>
                  </a:cubicBezTo>
                  <a:lnTo>
                    <a:pt x="75" y="5524"/>
                  </a:lnTo>
                  <a:cubicBezTo>
                    <a:pt x="0" y="5674"/>
                    <a:pt x="75" y="5850"/>
                    <a:pt x="226" y="5925"/>
                  </a:cubicBezTo>
                  <a:cubicBezTo>
                    <a:pt x="276" y="5950"/>
                    <a:pt x="326" y="5975"/>
                    <a:pt x="351" y="5975"/>
                  </a:cubicBezTo>
                  <a:cubicBezTo>
                    <a:pt x="476" y="5975"/>
                    <a:pt x="577" y="5900"/>
                    <a:pt x="652" y="5800"/>
                  </a:cubicBezTo>
                  <a:lnTo>
                    <a:pt x="3258" y="436"/>
                  </a:lnTo>
                  <a:cubicBezTo>
                    <a:pt x="3333" y="286"/>
                    <a:pt x="3283" y="110"/>
                    <a:pt x="3133" y="35"/>
                  </a:cubicBezTo>
                  <a:cubicBezTo>
                    <a:pt x="3086" y="12"/>
                    <a:pt x="3035" y="1"/>
                    <a:pt x="2984"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34" name="Google Shape;434;p17"/>
            <p:cNvSpPr/>
            <p:nvPr/>
          </p:nvSpPr>
          <p:spPr>
            <a:xfrm>
              <a:off x="65458" y="485866"/>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35" name="Google Shape;435;p17"/>
            <p:cNvSpPr/>
            <p:nvPr/>
          </p:nvSpPr>
          <p:spPr>
            <a:xfrm>
              <a:off x="88472" y="251552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36" name="Google Shape;436;p17"/>
            <p:cNvSpPr/>
            <p:nvPr/>
          </p:nvSpPr>
          <p:spPr>
            <a:xfrm>
              <a:off x="376818" y="3564044"/>
              <a:ext cx="59004" cy="59022"/>
            </a:xfrm>
            <a:custGeom>
              <a:avLst/>
              <a:gdLst/>
              <a:ahLst/>
              <a:cxnLst/>
              <a:rect l="l" t="t" r="r" b="b"/>
              <a:pathLst>
                <a:path w="3259" h="3260" extrusionOk="0">
                  <a:moveTo>
                    <a:pt x="1629" y="627"/>
                  </a:moveTo>
                  <a:cubicBezTo>
                    <a:pt x="2180" y="627"/>
                    <a:pt x="2632" y="1079"/>
                    <a:pt x="2632" y="1630"/>
                  </a:cubicBezTo>
                  <a:cubicBezTo>
                    <a:pt x="2632" y="2181"/>
                    <a:pt x="2180" y="2632"/>
                    <a:pt x="1629" y="2632"/>
                  </a:cubicBezTo>
                  <a:cubicBezTo>
                    <a:pt x="1078" y="2632"/>
                    <a:pt x="627" y="2181"/>
                    <a:pt x="627" y="1630"/>
                  </a:cubicBezTo>
                  <a:cubicBezTo>
                    <a:pt x="627" y="1079"/>
                    <a:pt x="1078" y="627"/>
                    <a:pt x="1629" y="627"/>
                  </a:cubicBezTo>
                  <a:close/>
                  <a:moveTo>
                    <a:pt x="1629" y="1"/>
                  </a:moveTo>
                  <a:cubicBezTo>
                    <a:pt x="727" y="1"/>
                    <a:pt x="0" y="728"/>
                    <a:pt x="0" y="1630"/>
                  </a:cubicBezTo>
                  <a:cubicBezTo>
                    <a:pt x="0" y="2532"/>
                    <a:pt x="727" y="3259"/>
                    <a:pt x="1629" y="3259"/>
                  </a:cubicBezTo>
                  <a:cubicBezTo>
                    <a:pt x="2531" y="3259"/>
                    <a:pt x="3258" y="2532"/>
                    <a:pt x="3258" y="1630"/>
                  </a:cubicBezTo>
                  <a:cubicBezTo>
                    <a:pt x="3258" y="728"/>
                    <a:pt x="2531" y="1"/>
                    <a:pt x="1629"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37" name="Google Shape;437;p17"/>
            <p:cNvSpPr/>
            <p:nvPr/>
          </p:nvSpPr>
          <p:spPr>
            <a:xfrm>
              <a:off x="196921" y="2238919"/>
              <a:ext cx="22722" cy="22975"/>
            </a:xfrm>
            <a:custGeom>
              <a:avLst/>
              <a:gdLst/>
              <a:ahLst/>
              <a:cxnLst/>
              <a:rect l="l" t="t" r="r" b="b"/>
              <a:pathLst>
                <a:path w="1255" h="1269" extrusionOk="0">
                  <a:moveTo>
                    <a:pt x="625" y="0"/>
                  </a:moveTo>
                  <a:cubicBezTo>
                    <a:pt x="461" y="0"/>
                    <a:pt x="295" y="72"/>
                    <a:pt x="176" y="191"/>
                  </a:cubicBezTo>
                  <a:cubicBezTo>
                    <a:pt x="151" y="216"/>
                    <a:pt x="126" y="241"/>
                    <a:pt x="101" y="291"/>
                  </a:cubicBezTo>
                  <a:cubicBezTo>
                    <a:pt x="76" y="317"/>
                    <a:pt x="51" y="342"/>
                    <a:pt x="51" y="392"/>
                  </a:cubicBezTo>
                  <a:cubicBezTo>
                    <a:pt x="26" y="417"/>
                    <a:pt x="26" y="467"/>
                    <a:pt x="1" y="517"/>
                  </a:cubicBezTo>
                  <a:cubicBezTo>
                    <a:pt x="1" y="542"/>
                    <a:pt x="1" y="592"/>
                    <a:pt x="1" y="642"/>
                  </a:cubicBezTo>
                  <a:cubicBezTo>
                    <a:pt x="1" y="793"/>
                    <a:pt x="51" y="943"/>
                    <a:pt x="176" y="1068"/>
                  </a:cubicBezTo>
                  <a:cubicBezTo>
                    <a:pt x="302" y="1194"/>
                    <a:pt x="452" y="1269"/>
                    <a:pt x="627" y="1269"/>
                  </a:cubicBezTo>
                  <a:cubicBezTo>
                    <a:pt x="778" y="1269"/>
                    <a:pt x="953" y="1194"/>
                    <a:pt x="1054" y="1068"/>
                  </a:cubicBezTo>
                  <a:cubicBezTo>
                    <a:pt x="1179" y="943"/>
                    <a:pt x="1254" y="793"/>
                    <a:pt x="1254" y="642"/>
                  </a:cubicBezTo>
                  <a:cubicBezTo>
                    <a:pt x="1254" y="592"/>
                    <a:pt x="1254" y="542"/>
                    <a:pt x="1229" y="517"/>
                  </a:cubicBezTo>
                  <a:cubicBezTo>
                    <a:pt x="1229" y="467"/>
                    <a:pt x="1204" y="417"/>
                    <a:pt x="1204" y="392"/>
                  </a:cubicBezTo>
                  <a:cubicBezTo>
                    <a:pt x="1179" y="342"/>
                    <a:pt x="1154" y="317"/>
                    <a:pt x="1154" y="291"/>
                  </a:cubicBezTo>
                  <a:cubicBezTo>
                    <a:pt x="1129" y="241"/>
                    <a:pt x="1104" y="216"/>
                    <a:pt x="1054" y="191"/>
                  </a:cubicBezTo>
                  <a:cubicBezTo>
                    <a:pt x="1028" y="166"/>
                    <a:pt x="1003" y="141"/>
                    <a:pt x="978" y="116"/>
                  </a:cubicBezTo>
                  <a:cubicBezTo>
                    <a:pt x="928" y="91"/>
                    <a:pt x="903" y="66"/>
                    <a:pt x="853" y="41"/>
                  </a:cubicBezTo>
                  <a:cubicBezTo>
                    <a:pt x="828" y="41"/>
                    <a:pt x="778" y="16"/>
                    <a:pt x="753" y="16"/>
                  </a:cubicBezTo>
                  <a:cubicBezTo>
                    <a:pt x="711" y="5"/>
                    <a:pt x="668" y="0"/>
                    <a:pt x="625" y="0"/>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38" name="Google Shape;438;p17"/>
            <p:cNvSpPr/>
            <p:nvPr/>
          </p:nvSpPr>
          <p:spPr>
            <a:xfrm>
              <a:off x="603052" y="0"/>
              <a:ext cx="22704" cy="22595"/>
            </a:xfrm>
            <a:custGeom>
              <a:avLst/>
              <a:gdLst/>
              <a:ahLst/>
              <a:cxnLst/>
              <a:rect l="l" t="t" r="r" b="b"/>
              <a:pathLst>
                <a:path w="1254" h="1248" extrusionOk="0">
                  <a:moveTo>
                    <a:pt x="614" y="0"/>
                  </a:moveTo>
                  <a:cubicBezTo>
                    <a:pt x="451" y="0"/>
                    <a:pt x="288" y="57"/>
                    <a:pt x="176" y="169"/>
                  </a:cubicBezTo>
                  <a:cubicBezTo>
                    <a:pt x="150" y="194"/>
                    <a:pt x="125" y="219"/>
                    <a:pt x="100" y="270"/>
                  </a:cubicBezTo>
                  <a:cubicBezTo>
                    <a:pt x="75" y="295"/>
                    <a:pt x="50" y="320"/>
                    <a:pt x="50" y="370"/>
                  </a:cubicBezTo>
                  <a:cubicBezTo>
                    <a:pt x="25" y="395"/>
                    <a:pt x="0" y="445"/>
                    <a:pt x="0" y="495"/>
                  </a:cubicBezTo>
                  <a:cubicBezTo>
                    <a:pt x="0" y="520"/>
                    <a:pt x="0" y="570"/>
                    <a:pt x="0" y="620"/>
                  </a:cubicBezTo>
                  <a:cubicBezTo>
                    <a:pt x="0" y="771"/>
                    <a:pt x="50" y="946"/>
                    <a:pt x="176" y="1047"/>
                  </a:cubicBezTo>
                  <a:cubicBezTo>
                    <a:pt x="301" y="1172"/>
                    <a:pt x="451" y="1247"/>
                    <a:pt x="627" y="1247"/>
                  </a:cubicBezTo>
                  <a:cubicBezTo>
                    <a:pt x="777" y="1247"/>
                    <a:pt x="952" y="1172"/>
                    <a:pt x="1053" y="1047"/>
                  </a:cubicBezTo>
                  <a:cubicBezTo>
                    <a:pt x="1178" y="946"/>
                    <a:pt x="1253" y="771"/>
                    <a:pt x="1253" y="620"/>
                  </a:cubicBezTo>
                  <a:cubicBezTo>
                    <a:pt x="1253" y="570"/>
                    <a:pt x="1228" y="520"/>
                    <a:pt x="1228" y="495"/>
                  </a:cubicBezTo>
                  <a:cubicBezTo>
                    <a:pt x="1228" y="445"/>
                    <a:pt x="1203" y="395"/>
                    <a:pt x="1203" y="370"/>
                  </a:cubicBezTo>
                  <a:cubicBezTo>
                    <a:pt x="1178" y="320"/>
                    <a:pt x="1153" y="295"/>
                    <a:pt x="1128" y="270"/>
                  </a:cubicBezTo>
                  <a:cubicBezTo>
                    <a:pt x="1103" y="219"/>
                    <a:pt x="1078" y="194"/>
                    <a:pt x="1053" y="169"/>
                  </a:cubicBezTo>
                  <a:cubicBezTo>
                    <a:pt x="940" y="57"/>
                    <a:pt x="777" y="0"/>
                    <a:pt x="614" y="0"/>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39" name="Google Shape;439;p17"/>
            <p:cNvSpPr/>
            <p:nvPr/>
          </p:nvSpPr>
          <p:spPr>
            <a:xfrm>
              <a:off x="-7" y="1029179"/>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40" name="Google Shape;440;p17"/>
            <p:cNvSpPr/>
            <p:nvPr/>
          </p:nvSpPr>
          <p:spPr>
            <a:xfrm>
              <a:off x="189446" y="4018166"/>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41" name="Google Shape;441;p17"/>
            <p:cNvSpPr/>
            <p:nvPr/>
          </p:nvSpPr>
          <p:spPr>
            <a:xfrm>
              <a:off x="737284" y="34162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42" name="Google Shape;442;p17"/>
            <p:cNvSpPr/>
            <p:nvPr/>
          </p:nvSpPr>
          <p:spPr>
            <a:xfrm>
              <a:off x="1041351" y="1469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nvGrpSpPr>
          <p:cNvPr id="443" name="Google Shape;443;p17"/>
          <p:cNvGrpSpPr/>
          <p:nvPr/>
        </p:nvGrpSpPr>
        <p:grpSpPr>
          <a:xfrm flipH="1">
            <a:off x="953063" y="6421017"/>
            <a:ext cx="567844" cy="288133"/>
            <a:chOff x="259675" y="4807625"/>
            <a:chExt cx="425883" cy="216100"/>
          </a:xfrm>
        </p:grpSpPr>
        <p:sp>
          <p:nvSpPr>
            <p:cNvPr id="444" name="Google Shape;444;p17"/>
            <p:cNvSpPr/>
            <p:nvPr/>
          </p:nvSpPr>
          <p:spPr>
            <a:xfrm flipH="1">
              <a:off x="538673" y="4807625"/>
              <a:ext cx="146885" cy="216100"/>
            </a:xfrm>
            <a:custGeom>
              <a:avLst/>
              <a:gdLst/>
              <a:ahLst/>
              <a:cxnLst/>
              <a:rect l="l" t="t" r="r" b="b"/>
              <a:pathLst>
                <a:path w="3510" h="5164" extrusionOk="0">
                  <a:moveTo>
                    <a:pt x="2131" y="1"/>
                  </a:moveTo>
                  <a:lnTo>
                    <a:pt x="1" y="5164"/>
                  </a:lnTo>
                  <a:lnTo>
                    <a:pt x="1379" y="5164"/>
                  </a:lnTo>
                  <a:lnTo>
                    <a:pt x="3509"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45" name="Google Shape;445;p17"/>
            <p:cNvSpPr/>
            <p:nvPr/>
          </p:nvSpPr>
          <p:spPr>
            <a:xfrm flipH="1">
              <a:off x="399195" y="4807625"/>
              <a:ext cx="145797" cy="216100"/>
            </a:xfrm>
            <a:custGeom>
              <a:avLst/>
              <a:gdLst/>
              <a:ahLst/>
              <a:cxnLst/>
              <a:rect l="l" t="t" r="r" b="b"/>
              <a:pathLst>
                <a:path w="3484" h="5164" extrusionOk="0">
                  <a:moveTo>
                    <a:pt x="2105" y="1"/>
                  </a:moveTo>
                  <a:lnTo>
                    <a:pt x="0" y="5164"/>
                  </a:lnTo>
                  <a:lnTo>
                    <a:pt x="1353" y="5164"/>
                  </a:lnTo>
                  <a:lnTo>
                    <a:pt x="3484"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46" name="Google Shape;446;p17"/>
            <p:cNvSpPr/>
            <p:nvPr/>
          </p:nvSpPr>
          <p:spPr>
            <a:xfrm flipH="1">
              <a:off x="259675" y="4807625"/>
              <a:ext cx="145839" cy="216100"/>
            </a:xfrm>
            <a:custGeom>
              <a:avLst/>
              <a:gdLst/>
              <a:ahLst/>
              <a:cxnLst/>
              <a:rect l="l" t="t" r="r" b="b"/>
              <a:pathLst>
                <a:path w="3485" h="5164" extrusionOk="0">
                  <a:moveTo>
                    <a:pt x="2131" y="1"/>
                  </a:moveTo>
                  <a:lnTo>
                    <a:pt x="0" y="5164"/>
                  </a:lnTo>
                  <a:lnTo>
                    <a:pt x="1379" y="5164"/>
                  </a:lnTo>
                  <a:lnTo>
                    <a:pt x="3484"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nvGrpSpPr>
          <p:cNvPr id="447" name="Google Shape;447;p17"/>
          <p:cNvGrpSpPr/>
          <p:nvPr/>
        </p:nvGrpSpPr>
        <p:grpSpPr>
          <a:xfrm rot="10800000" flipH="1">
            <a:off x="-11" y="-5"/>
            <a:ext cx="3290739" cy="5353657"/>
            <a:chOff x="-8" y="1128260"/>
            <a:chExt cx="2468054" cy="4015243"/>
          </a:xfrm>
        </p:grpSpPr>
        <p:sp>
          <p:nvSpPr>
            <p:cNvPr id="448" name="Google Shape;448;p17"/>
            <p:cNvSpPr/>
            <p:nvPr/>
          </p:nvSpPr>
          <p:spPr>
            <a:xfrm flipH="1">
              <a:off x="486889" y="2735610"/>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49" name="Google Shape;449;p17"/>
            <p:cNvSpPr/>
            <p:nvPr/>
          </p:nvSpPr>
          <p:spPr>
            <a:xfrm flipH="1">
              <a:off x="1829862" y="4758281"/>
              <a:ext cx="97115" cy="78159"/>
            </a:xfrm>
            <a:custGeom>
              <a:avLst/>
              <a:gdLst/>
              <a:ahLst/>
              <a:cxnLst/>
              <a:rect l="l" t="t" r="r" b="b"/>
              <a:pathLst>
                <a:path w="5364" h="4317" extrusionOk="0">
                  <a:moveTo>
                    <a:pt x="341" y="1"/>
                  </a:moveTo>
                  <a:cubicBezTo>
                    <a:pt x="247" y="1"/>
                    <a:pt x="157" y="46"/>
                    <a:pt x="100" y="131"/>
                  </a:cubicBezTo>
                  <a:cubicBezTo>
                    <a:pt x="0" y="256"/>
                    <a:pt x="25" y="457"/>
                    <a:pt x="151" y="557"/>
                  </a:cubicBezTo>
                  <a:lnTo>
                    <a:pt x="4812" y="4266"/>
                  </a:lnTo>
                  <a:cubicBezTo>
                    <a:pt x="4887" y="4317"/>
                    <a:pt x="4938" y="4317"/>
                    <a:pt x="5013" y="4317"/>
                  </a:cubicBezTo>
                  <a:cubicBezTo>
                    <a:pt x="5113" y="4317"/>
                    <a:pt x="5213" y="4292"/>
                    <a:pt x="5263" y="4216"/>
                  </a:cubicBezTo>
                  <a:cubicBezTo>
                    <a:pt x="5364" y="4066"/>
                    <a:pt x="5339" y="3865"/>
                    <a:pt x="5213" y="3765"/>
                  </a:cubicBezTo>
                  <a:lnTo>
                    <a:pt x="552" y="81"/>
                  </a:lnTo>
                  <a:cubicBezTo>
                    <a:pt x="487" y="27"/>
                    <a:pt x="412" y="1"/>
                    <a:pt x="341"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50" name="Google Shape;450;p17"/>
            <p:cNvSpPr/>
            <p:nvPr/>
          </p:nvSpPr>
          <p:spPr>
            <a:xfrm flipH="1">
              <a:off x="152001" y="4621463"/>
              <a:ext cx="36789" cy="116379"/>
            </a:xfrm>
            <a:custGeom>
              <a:avLst/>
              <a:gdLst/>
              <a:ahLst/>
              <a:cxnLst/>
              <a:rect l="l" t="t" r="r" b="b"/>
              <a:pathLst>
                <a:path w="2032" h="6428" extrusionOk="0">
                  <a:moveTo>
                    <a:pt x="347" y="0"/>
                  </a:moveTo>
                  <a:cubicBezTo>
                    <a:pt x="323" y="0"/>
                    <a:pt x="300" y="4"/>
                    <a:pt x="277" y="12"/>
                  </a:cubicBezTo>
                  <a:cubicBezTo>
                    <a:pt x="101" y="62"/>
                    <a:pt x="1" y="212"/>
                    <a:pt x="26" y="388"/>
                  </a:cubicBezTo>
                  <a:lnTo>
                    <a:pt x="1379" y="6202"/>
                  </a:lnTo>
                  <a:cubicBezTo>
                    <a:pt x="1430" y="6327"/>
                    <a:pt x="1555" y="6428"/>
                    <a:pt x="1680" y="6428"/>
                  </a:cubicBezTo>
                  <a:lnTo>
                    <a:pt x="1755" y="6428"/>
                  </a:lnTo>
                  <a:cubicBezTo>
                    <a:pt x="1931" y="6378"/>
                    <a:pt x="2031" y="6227"/>
                    <a:pt x="2006" y="6052"/>
                  </a:cubicBezTo>
                  <a:lnTo>
                    <a:pt x="653" y="237"/>
                  </a:lnTo>
                  <a:cubicBezTo>
                    <a:pt x="610" y="110"/>
                    <a:pt x="478" y="0"/>
                    <a:pt x="347" y="0"/>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51" name="Google Shape;451;p17"/>
            <p:cNvSpPr/>
            <p:nvPr/>
          </p:nvSpPr>
          <p:spPr>
            <a:xfrm flipH="1">
              <a:off x="460236" y="4301957"/>
              <a:ext cx="60380" cy="108087"/>
            </a:xfrm>
            <a:custGeom>
              <a:avLst/>
              <a:gdLst/>
              <a:ahLst/>
              <a:cxnLst/>
              <a:rect l="l" t="t" r="r" b="b"/>
              <a:pathLst>
                <a:path w="3335" h="5970" extrusionOk="0">
                  <a:moveTo>
                    <a:pt x="2985" y="0"/>
                  </a:moveTo>
                  <a:cubicBezTo>
                    <a:pt x="2871" y="0"/>
                    <a:pt x="2763" y="70"/>
                    <a:pt x="2708" y="180"/>
                  </a:cubicBezTo>
                  <a:lnTo>
                    <a:pt x="76" y="5519"/>
                  </a:lnTo>
                  <a:cubicBezTo>
                    <a:pt x="1" y="5669"/>
                    <a:pt x="51" y="5870"/>
                    <a:pt x="201" y="5945"/>
                  </a:cubicBezTo>
                  <a:cubicBezTo>
                    <a:pt x="252" y="5970"/>
                    <a:pt x="302" y="5970"/>
                    <a:pt x="352" y="5970"/>
                  </a:cubicBezTo>
                  <a:cubicBezTo>
                    <a:pt x="477" y="5970"/>
                    <a:pt x="577" y="5920"/>
                    <a:pt x="627" y="5794"/>
                  </a:cubicBezTo>
                  <a:lnTo>
                    <a:pt x="3259" y="456"/>
                  </a:lnTo>
                  <a:cubicBezTo>
                    <a:pt x="3334" y="306"/>
                    <a:pt x="3259" y="105"/>
                    <a:pt x="3109" y="30"/>
                  </a:cubicBezTo>
                  <a:cubicBezTo>
                    <a:pt x="3068" y="10"/>
                    <a:pt x="3026" y="0"/>
                    <a:pt x="2985" y="0"/>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52" name="Google Shape;452;p17"/>
            <p:cNvSpPr/>
            <p:nvPr/>
          </p:nvSpPr>
          <p:spPr>
            <a:xfrm flipH="1">
              <a:off x="68519" y="2994928"/>
              <a:ext cx="59457" cy="59004"/>
            </a:xfrm>
            <a:custGeom>
              <a:avLst/>
              <a:gdLst/>
              <a:ahLst/>
              <a:cxnLst/>
              <a:rect l="l" t="t" r="r" b="b"/>
              <a:pathLst>
                <a:path w="3284" h="3259" extrusionOk="0">
                  <a:moveTo>
                    <a:pt x="1655" y="627"/>
                  </a:moveTo>
                  <a:cubicBezTo>
                    <a:pt x="2206" y="627"/>
                    <a:pt x="2657" y="1078"/>
                    <a:pt x="2657" y="1630"/>
                  </a:cubicBezTo>
                  <a:cubicBezTo>
                    <a:pt x="2657" y="2181"/>
                    <a:pt x="2206" y="2632"/>
                    <a:pt x="1655" y="2632"/>
                  </a:cubicBezTo>
                  <a:cubicBezTo>
                    <a:pt x="1078" y="2632"/>
                    <a:pt x="627" y="2181"/>
                    <a:pt x="627" y="1630"/>
                  </a:cubicBezTo>
                  <a:cubicBezTo>
                    <a:pt x="627" y="1078"/>
                    <a:pt x="1078" y="627"/>
                    <a:pt x="1655" y="627"/>
                  </a:cubicBezTo>
                  <a:close/>
                  <a:moveTo>
                    <a:pt x="1655" y="1"/>
                  </a:moveTo>
                  <a:cubicBezTo>
                    <a:pt x="752" y="1"/>
                    <a:pt x="0" y="727"/>
                    <a:pt x="0" y="1630"/>
                  </a:cubicBezTo>
                  <a:cubicBezTo>
                    <a:pt x="0" y="2532"/>
                    <a:pt x="752" y="3259"/>
                    <a:pt x="1655" y="3259"/>
                  </a:cubicBezTo>
                  <a:cubicBezTo>
                    <a:pt x="2557" y="3259"/>
                    <a:pt x="3284" y="2532"/>
                    <a:pt x="3284" y="1630"/>
                  </a:cubicBezTo>
                  <a:cubicBezTo>
                    <a:pt x="3284" y="727"/>
                    <a:pt x="2557" y="1"/>
                    <a:pt x="1655"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53" name="Google Shape;453;p17"/>
            <p:cNvSpPr/>
            <p:nvPr/>
          </p:nvSpPr>
          <p:spPr>
            <a:xfrm flipH="1">
              <a:off x="2408570" y="4695311"/>
              <a:ext cx="59475" cy="59457"/>
            </a:xfrm>
            <a:custGeom>
              <a:avLst/>
              <a:gdLst/>
              <a:ahLst/>
              <a:cxnLst/>
              <a:rect l="l" t="t" r="r" b="b"/>
              <a:pathLst>
                <a:path w="3285" h="3284" extrusionOk="0">
                  <a:moveTo>
                    <a:pt x="1655" y="627"/>
                  </a:moveTo>
                  <a:cubicBezTo>
                    <a:pt x="2206" y="627"/>
                    <a:pt x="2657" y="1103"/>
                    <a:pt x="2657" y="1654"/>
                  </a:cubicBezTo>
                  <a:cubicBezTo>
                    <a:pt x="2657" y="2206"/>
                    <a:pt x="2206" y="2657"/>
                    <a:pt x="1655" y="2657"/>
                  </a:cubicBezTo>
                  <a:cubicBezTo>
                    <a:pt x="1079" y="2657"/>
                    <a:pt x="627" y="2206"/>
                    <a:pt x="627" y="1654"/>
                  </a:cubicBezTo>
                  <a:cubicBezTo>
                    <a:pt x="627" y="1103"/>
                    <a:pt x="1079" y="627"/>
                    <a:pt x="1655" y="627"/>
                  </a:cubicBezTo>
                  <a:close/>
                  <a:moveTo>
                    <a:pt x="1655" y="0"/>
                  </a:moveTo>
                  <a:cubicBezTo>
                    <a:pt x="753" y="0"/>
                    <a:pt x="1" y="752"/>
                    <a:pt x="1" y="1654"/>
                  </a:cubicBezTo>
                  <a:cubicBezTo>
                    <a:pt x="1" y="2556"/>
                    <a:pt x="753" y="3283"/>
                    <a:pt x="1655" y="3283"/>
                  </a:cubicBezTo>
                  <a:cubicBezTo>
                    <a:pt x="2557" y="3283"/>
                    <a:pt x="3284" y="2556"/>
                    <a:pt x="3284" y="1654"/>
                  </a:cubicBezTo>
                  <a:cubicBezTo>
                    <a:pt x="3284" y="752"/>
                    <a:pt x="2557" y="0"/>
                    <a:pt x="1655" y="0"/>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54" name="Google Shape;454;p17"/>
            <p:cNvSpPr/>
            <p:nvPr/>
          </p:nvSpPr>
          <p:spPr>
            <a:xfrm flipH="1">
              <a:off x="347550" y="1964344"/>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55" name="Google Shape;455;p17"/>
            <p:cNvSpPr/>
            <p:nvPr/>
          </p:nvSpPr>
          <p:spPr>
            <a:xfrm flipH="1">
              <a:off x="-8" y="3702906"/>
              <a:ext cx="22722" cy="22595"/>
            </a:xfrm>
            <a:custGeom>
              <a:avLst/>
              <a:gdLst/>
              <a:ahLst/>
              <a:cxnLst/>
              <a:rect l="l" t="t" r="r" b="b"/>
              <a:pathLst>
                <a:path w="1255" h="1248" extrusionOk="0">
                  <a:moveTo>
                    <a:pt x="615" y="1"/>
                  </a:moveTo>
                  <a:cubicBezTo>
                    <a:pt x="452" y="1"/>
                    <a:pt x="289" y="57"/>
                    <a:pt x="176" y="170"/>
                  </a:cubicBezTo>
                  <a:cubicBezTo>
                    <a:pt x="151" y="220"/>
                    <a:pt x="126" y="245"/>
                    <a:pt x="101" y="270"/>
                  </a:cubicBezTo>
                  <a:cubicBezTo>
                    <a:pt x="76" y="320"/>
                    <a:pt x="51" y="345"/>
                    <a:pt x="51" y="396"/>
                  </a:cubicBezTo>
                  <a:cubicBezTo>
                    <a:pt x="26" y="421"/>
                    <a:pt x="26" y="471"/>
                    <a:pt x="1" y="496"/>
                  </a:cubicBezTo>
                  <a:cubicBezTo>
                    <a:pt x="1" y="546"/>
                    <a:pt x="1" y="571"/>
                    <a:pt x="1" y="621"/>
                  </a:cubicBezTo>
                  <a:cubicBezTo>
                    <a:pt x="1" y="797"/>
                    <a:pt x="51" y="947"/>
                    <a:pt x="176" y="1072"/>
                  </a:cubicBezTo>
                  <a:cubicBezTo>
                    <a:pt x="302" y="1198"/>
                    <a:pt x="452" y="1248"/>
                    <a:pt x="628" y="1248"/>
                  </a:cubicBezTo>
                  <a:cubicBezTo>
                    <a:pt x="778" y="1248"/>
                    <a:pt x="953" y="1198"/>
                    <a:pt x="1054" y="1072"/>
                  </a:cubicBezTo>
                  <a:cubicBezTo>
                    <a:pt x="1179" y="947"/>
                    <a:pt x="1254" y="797"/>
                    <a:pt x="1254" y="621"/>
                  </a:cubicBezTo>
                  <a:cubicBezTo>
                    <a:pt x="1254" y="571"/>
                    <a:pt x="1254" y="546"/>
                    <a:pt x="1229" y="496"/>
                  </a:cubicBezTo>
                  <a:cubicBezTo>
                    <a:pt x="1229" y="471"/>
                    <a:pt x="1229" y="421"/>
                    <a:pt x="1204" y="396"/>
                  </a:cubicBezTo>
                  <a:cubicBezTo>
                    <a:pt x="1179" y="345"/>
                    <a:pt x="1154" y="320"/>
                    <a:pt x="1154" y="270"/>
                  </a:cubicBezTo>
                  <a:cubicBezTo>
                    <a:pt x="1129" y="245"/>
                    <a:pt x="1104" y="220"/>
                    <a:pt x="1054" y="170"/>
                  </a:cubicBezTo>
                  <a:cubicBezTo>
                    <a:pt x="941" y="57"/>
                    <a:pt x="778" y="1"/>
                    <a:pt x="615"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56" name="Google Shape;456;p17"/>
            <p:cNvSpPr/>
            <p:nvPr/>
          </p:nvSpPr>
          <p:spPr>
            <a:xfrm flipH="1">
              <a:off x="690172" y="5120926"/>
              <a:ext cx="22704" cy="22577"/>
            </a:xfrm>
            <a:custGeom>
              <a:avLst/>
              <a:gdLst/>
              <a:ahLst/>
              <a:cxnLst/>
              <a:rect l="l" t="t" r="r" b="b"/>
              <a:pathLst>
                <a:path w="1254" h="1247" extrusionOk="0">
                  <a:moveTo>
                    <a:pt x="615" y="0"/>
                  </a:moveTo>
                  <a:cubicBezTo>
                    <a:pt x="452" y="0"/>
                    <a:pt x="289" y="56"/>
                    <a:pt x="176" y="169"/>
                  </a:cubicBezTo>
                  <a:cubicBezTo>
                    <a:pt x="51" y="294"/>
                    <a:pt x="0" y="445"/>
                    <a:pt x="0" y="620"/>
                  </a:cubicBezTo>
                  <a:cubicBezTo>
                    <a:pt x="0" y="771"/>
                    <a:pt x="51" y="946"/>
                    <a:pt x="176" y="1071"/>
                  </a:cubicBezTo>
                  <a:cubicBezTo>
                    <a:pt x="301" y="1172"/>
                    <a:pt x="452" y="1247"/>
                    <a:pt x="627" y="1247"/>
                  </a:cubicBezTo>
                  <a:cubicBezTo>
                    <a:pt x="777" y="1247"/>
                    <a:pt x="928" y="1172"/>
                    <a:pt x="1053" y="1071"/>
                  </a:cubicBezTo>
                  <a:cubicBezTo>
                    <a:pt x="1178" y="946"/>
                    <a:pt x="1254" y="771"/>
                    <a:pt x="1254" y="620"/>
                  </a:cubicBezTo>
                  <a:cubicBezTo>
                    <a:pt x="1254" y="445"/>
                    <a:pt x="1178" y="294"/>
                    <a:pt x="1053" y="169"/>
                  </a:cubicBezTo>
                  <a:cubicBezTo>
                    <a:pt x="940" y="56"/>
                    <a:pt x="777" y="0"/>
                    <a:pt x="615" y="0"/>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57" name="Google Shape;457;p17"/>
            <p:cNvSpPr/>
            <p:nvPr/>
          </p:nvSpPr>
          <p:spPr>
            <a:xfrm flipH="1">
              <a:off x="86660" y="1818954"/>
              <a:ext cx="22722" cy="22993"/>
            </a:xfrm>
            <a:custGeom>
              <a:avLst/>
              <a:gdLst/>
              <a:ahLst/>
              <a:cxnLst/>
              <a:rect l="l" t="t" r="r" b="b"/>
              <a:pathLst>
                <a:path w="1255" h="1270" extrusionOk="0">
                  <a:moveTo>
                    <a:pt x="603" y="0"/>
                  </a:moveTo>
                  <a:cubicBezTo>
                    <a:pt x="446" y="0"/>
                    <a:pt x="295" y="72"/>
                    <a:pt x="176" y="191"/>
                  </a:cubicBezTo>
                  <a:cubicBezTo>
                    <a:pt x="151" y="216"/>
                    <a:pt x="126" y="241"/>
                    <a:pt x="101" y="292"/>
                  </a:cubicBezTo>
                  <a:cubicBezTo>
                    <a:pt x="76" y="317"/>
                    <a:pt x="51" y="342"/>
                    <a:pt x="51" y="392"/>
                  </a:cubicBezTo>
                  <a:cubicBezTo>
                    <a:pt x="26" y="417"/>
                    <a:pt x="1" y="467"/>
                    <a:pt x="1" y="517"/>
                  </a:cubicBezTo>
                  <a:cubicBezTo>
                    <a:pt x="1" y="542"/>
                    <a:pt x="1" y="592"/>
                    <a:pt x="1" y="642"/>
                  </a:cubicBezTo>
                  <a:cubicBezTo>
                    <a:pt x="1" y="793"/>
                    <a:pt x="51" y="968"/>
                    <a:pt x="176" y="1069"/>
                  </a:cubicBezTo>
                  <a:cubicBezTo>
                    <a:pt x="302" y="1194"/>
                    <a:pt x="452" y="1269"/>
                    <a:pt x="628" y="1269"/>
                  </a:cubicBezTo>
                  <a:cubicBezTo>
                    <a:pt x="653" y="1269"/>
                    <a:pt x="703" y="1244"/>
                    <a:pt x="728" y="1244"/>
                  </a:cubicBezTo>
                  <a:cubicBezTo>
                    <a:pt x="778" y="1244"/>
                    <a:pt x="828" y="1219"/>
                    <a:pt x="853" y="1219"/>
                  </a:cubicBezTo>
                  <a:cubicBezTo>
                    <a:pt x="903" y="1194"/>
                    <a:pt x="928" y="1169"/>
                    <a:pt x="953" y="1144"/>
                  </a:cubicBezTo>
                  <a:cubicBezTo>
                    <a:pt x="1003" y="1119"/>
                    <a:pt x="1029" y="1094"/>
                    <a:pt x="1054" y="1069"/>
                  </a:cubicBezTo>
                  <a:cubicBezTo>
                    <a:pt x="1179" y="968"/>
                    <a:pt x="1254" y="793"/>
                    <a:pt x="1254" y="642"/>
                  </a:cubicBezTo>
                  <a:cubicBezTo>
                    <a:pt x="1254" y="592"/>
                    <a:pt x="1229" y="542"/>
                    <a:pt x="1229" y="517"/>
                  </a:cubicBezTo>
                  <a:cubicBezTo>
                    <a:pt x="1229" y="467"/>
                    <a:pt x="1204" y="417"/>
                    <a:pt x="1204" y="392"/>
                  </a:cubicBezTo>
                  <a:cubicBezTo>
                    <a:pt x="1179" y="342"/>
                    <a:pt x="1154" y="317"/>
                    <a:pt x="1129" y="292"/>
                  </a:cubicBezTo>
                  <a:cubicBezTo>
                    <a:pt x="1104" y="241"/>
                    <a:pt x="1079" y="216"/>
                    <a:pt x="1054" y="191"/>
                  </a:cubicBezTo>
                  <a:cubicBezTo>
                    <a:pt x="1029" y="166"/>
                    <a:pt x="1003" y="141"/>
                    <a:pt x="953" y="116"/>
                  </a:cubicBezTo>
                  <a:cubicBezTo>
                    <a:pt x="928" y="91"/>
                    <a:pt x="903" y="66"/>
                    <a:pt x="853" y="41"/>
                  </a:cubicBezTo>
                  <a:cubicBezTo>
                    <a:pt x="828" y="41"/>
                    <a:pt x="778" y="16"/>
                    <a:pt x="728" y="16"/>
                  </a:cubicBezTo>
                  <a:cubicBezTo>
                    <a:pt x="686" y="5"/>
                    <a:pt x="644" y="0"/>
                    <a:pt x="603" y="0"/>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58" name="Google Shape;458;p17"/>
            <p:cNvSpPr/>
            <p:nvPr/>
          </p:nvSpPr>
          <p:spPr>
            <a:xfrm flipH="1">
              <a:off x="388501" y="3562405"/>
              <a:ext cx="55383" cy="54007"/>
            </a:xfrm>
            <a:custGeom>
              <a:avLst/>
              <a:gdLst/>
              <a:ahLst/>
              <a:cxnLst/>
              <a:rect l="l" t="t" r="r" b="b"/>
              <a:pathLst>
                <a:path w="3059" h="2983" extrusionOk="0">
                  <a:moveTo>
                    <a:pt x="2707" y="0"/>
                  </a:moveTo>
                  <a:cubicBezTo>
                    <a:pt x="2626" y="0"/>
                    <a:pt x="2544" y="25"/>
                    <a:pt x="2482" y="75"/>
                  </a:cubicBezTo>
                  <a:lnTo>
                    <a:pt x="126" y="2456"/>
                  </a:lnTo>
                  <a:cubicBezTo>
                    <a:pt x="0" y="2582"/>
                    <a:pt x="0" y="2782"/>
                    <a:pt x="126" y="2907"/>
                  </a:cubicBezTo>
                  <a:cubicBezTo>
                    <a:pt x="176" y="2958"/>
                    <a:pt x="251" y="2983"/>
                    <a:pt x="351" y="2983"/>
                  </a:cubicBezTo>
                  <a:cubicBezTo>
                    <a:pt x="427" y="2983"/>
                    <a:pt x="502" y="2958"/>
                    <a:pt x="552" y="2907"/>
                  </a:cubicBezTo>
                  <a:lnTo>
                    <a:pt x="2933" y="527"/>
                  </a:lnTo>
                  <a:cubicBezTo>
                    <a:pt x="3058" y="401"/>
                    <a:pt x="3058" y="201"/>
                    <a:pt x="2933" y="75"/>
                  </a:cubicBezTo>
                  <a:cubicBezTo>
                    <a:pt x="2870" y="25"/>
                    <a:pt x="2789" y="0"/>
                    <a:pt x="2707" y="0"/>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59" name="Google Shape;459;p17"/>
            <p:cNvSpPr/>
            <p:nvPr/>
          </p:nvSpPr>
          <p:spPr>
            <a:xfrm flipH="1">
              <a:off x="505938" y="1382244"/>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60" name="Google Shape;460;p17"/>
            <p:cNvSpPr/>
            <p:nvPr/>
          </p:nvSpPr>
          <p:spPr>
            <a:xfrm flipH="1">
              <a:off x="49477" y="1128260"/>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61" name="Google Shape;461;p17"/>
            <p:cNvSpPr/>
            <p:nvPr/>
          </p:nvSpPr>
          <p:spPr>
            <a:xfrm flipH="1">
              <a:off x="2075445" y="4948849"/>
              <a:ext cx="59475" cy="59457"/>
            </a:xfrm>
            <a:custGeom>
              <a:avLst/>
              <a:gdLst/>
              <a:ahLst/>
              <a:cxnLst/>
              <a:rect l="l" t="t" r="r" b="b"/>
              <a:pathLst>
                <a:path w="3285" h="3284" extrusionOk="0">
                  <a:moveTo>
                    <a:pt x="1655" y="627"/>
                  </a:moveTo>
                  <a:cubicBezTo>
                    <a:pt x="2206" y="627"/>
                    <a:pt x="2657" y="1103"/>
                    <a:pt x="2657" y="1654"/>
                  </a:cubicBezTo>
                  <a:cubicBezTo>
                    <a:pt x="2657" y="2206"/>
                    <a:pt x="2206" y="2657"/>
                    <a:pt x="1655" y="2657"/>
                  </a:cubicBezTo>
                  <a:cubicBezTo>
                    <a:pt x="1079" y="2657"/>
                    <a:pt x="627" y="2206"/>
                    <a:pt x="627" y="1654"/>
                  </a:cubicBezTo>
                  <a:cubicBezTo>
                    <a:pt x="627" y="1103"/>
                    <a:pt x="1079" y="627"/>
                    <a:pt x="1655" y="627"/>
                  </a:cubicBezTo>
                  <a:close/>
                  <a:moveTo>
                    <a:pt x="1655" y="0"/>
                  </a:moveTo>
                  <a:cubicBezTo>
                    <a:pt x="753" y="0"/>
                    <a:pt x="1" y="752"/>
                    <a:pt x="1" y="1654"/>
                  </a:cubicBezTo>
                  <a:cubicBezTo>
                    <a:pt x="1" y="2556"/>
                    <a:pt x="753" y="3283"/>
                    <a:pt x="1655" y="3283"/>
                  </a:cubicBezTo>
                  <a:cubicBezTo>
                    <a:pt x="2557" y="3283"/>
                    <a:pt x="3284" y="2556"/>
                    <a:pt x="3284" y="1654"/>
                  </a:cubicBezTo>
                  <a:cubicBezTo>
                    <a:pt x="3284" y="752"/>
                    <a:pt x="2557" y="0"/>
                    <a:pt x="1655" y="0"/>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62" name="Google Shape;462;p17"/>
            <p:cNvSpPr/>
            <p:nvPr/>
          </p:nvSpPr>
          <p:spPr>
            <a:xfrm flipH="1">
              <a:off x="1642092" y="5018544"/>
              <a:ext cx="22722" cy="22595"/>
            </a:xfrm>
            <a:custGeom>
              <a:avLst/>
              <a:gdLst/>
              <a:ahLst/>
              <a:cxnLst/>
              <a:rect l="l" t="t" r="r" b="b"/>
              <a:pathLst>
                <a:path w="1255" h="1248" extrusionOk="0">
                  <a:moveTo>
                    <a:pt x="615" y="1"/>
                  </a:moveTo>
                  <a:cubicBezTo>
                    <a:pt x="452" y="1"/>
                    <a:pt x="289" y="57"/>
                    <a:pt x="176" y="170"/>
                  </a:cubicBezTo>
                  <a:cubicBezTo>
                    <a:pt x="151" y="220"/>
                    <a:pt x="126" y="245"/>
                    <a:pt x="101" y="270"/>
                  </a:cubicBezTo>
                  <a:cubicBezTo>
                    <a:pt x="76" y="320"/>
                    <a:pt x="51" y="345"/>
                    <a:pt x="51" y="396"/>
                  </a:cubicBezTo>
                  <a:cubicBezTo>
                    <a:pt x="26" y="421"/>
                    <a:pt x="26" y="471"/>
                    <a:pt x="1" y="496"/>
                  </a:cubicBezTo>
                  <a:cubicBezTo>
                    <a:pt x="1" y="546"/>
                    <a:pt x="1" y="571"/>
                    <a:pt x="1" y="621"/>
                  </a:cubicBezTo>
                  <a:cubicBezTo>
                    <a:pt x="1" y="797"/>
                    <a:pt x="51" y="947"/>
                    <a:pt x="176" y="1072"/>
                  </a:cubicBezTo>
                  <a:cubicBezTo>
                    <a:pt x="302" y="1198"/>
                    <a:pt x="452" y="1248"/>
                    <a:pt x="628" y="1248"/>
                  </a:cubicBezTo>
                  <a:cubicBezTo>
                    <a:pt x="778" y="1248"/>
                    <a:pt x="953" y="1198"/>
                    <a:pt x="1054" y="1072"/>
                  </a:cubicBezTo>
                  <a:cubicBezTo>
                    <a:pt x="1179" y="947"/>
                    <a:pt x="1254" y="797"/>
                    <a:pt x="1254" y="621"/>
                  </a:cubicBezTo>
                  <a:cubicBezTo>
                    <a:pt x="1254" y="571"/>
                    <a:pt x="1254" y="546"/>
                    <a:pt x="1229" y="496"/>
                  </a:cubicBezTo>
                  <a:cubicBezTo>
                    <a:pt x="1229" y="471"/>
                    <a:pt x="1229" y="421"/>
                    <a:pt x="1204" y="396"/>
                  </a:cubicBezTo>
                  <a:cubicBezTo>
                    <a:pt x="1179" y="345"/>
                    <a:pt x="1154" y="320"/>
                    <a:pt x="1154" y="270"/>
                  </a:cubicBezTo>
                  <a:cubicBezTo>
                    <a:pt x="1129" y="245"/>
                    <a:pt x="1104" y="220"/>
                    <a:pt x="1054" y="170"/>
                  </a:cubicBezTo>
                  <a:cubicBezTo>
                    <a:pt x="941" y="57"/>
                    <a:pt x="778" y="1"/>
                    <a:pt x="615"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63" name="Google Shape;463;p17"/>
            <p:cNvSpPr/>
            <p:nvPr/>
          </p:nvSpPr>
          <p:spPr>
            <a:xfrm flipH="1">
              <a:off x="898006" y="4905891"/>
              <a:ext cx="59457" cy="59004"/>
            </a:xfrm>
            <a:custGeom>
              <a:avLst/>
              <a:gdLst/>
              <a:ahLst/>
              <a:cxnLst/>
              <a:rect l="l" t="t" r="r" b="b"/>
              <a:pathLst>
                <a:path w="3284" h="3259" extrusionOk="0">
                  <a:moveTo>
                    <a:pt x="1655" y="627"/>
                  </a:moveTo>
                  <a:cubicBezTo>
                    <a:pt x="2206" y="627"/>
                    <a:pt x="2657" y="1078"/>
                    <a:pt x="2657" y="1630"/>
                  </a:cubicBezTo>
                  <a:cubicBezTo>
                    <a:pt x="2657" y="2181"/>
                    <a:pt x="2206" y="2632"/>
                    <a:pt x="1655" y="2632"/>
                  </a:cubicBezTo>
                  <a:cubicBezTo>
                    <a:pt x="1078" y="2632"/>
                    <a:pt x="627" y="2181"/>
                    <a:pt x="627" y="1630"/>
                  </a:cubicBezTo>
                  <a:cubicBezTo>
                    <a:pt x="627" y="1078"/>
                    <a:pt x="1078" y="627"/>
                    <a:pt x="1655" y="627"/>
                  </a:cubicBezTo>
                  <a:close/>
                  <a:moveTo>
                    <a:pt x="1655" y="1"/>
                  </a:moveTo>
                  <a:cubicBezTo>
                    <a:pt x="752" y="1"/>
                    <a:pt x="0" y="727"/>
                    <a:pt x="0" y="1630"/>
                  </a:cubicBezTo>
                  <a:cubicBezTo>
                    <a:pt x="0" y="2532"/>
                    <a:pt x="752" y="3259"/>
                    <a:pt x="1655" y="3259"/>
                  </a:cubicBezTo>
                  <a:cubicBezTo>
                    <a:pt x="2557" y="3259"/>
                    <a:pt x="3284" y="2532"/>
                    <a:pt x="3284" y="1630"/>
                  </a:cubicBezTo>
                  <a:cubicBezTo>
                    <a:pt x="3284" y="727"/>
                    <a:pt x="2557" y="1"/>
                    <a:pt x="1655"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65400" y="736200"/>
            <a:ext cx="10261200" cy="8004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Figtree Black"/>
              <a:buNone/>
              <a:defRPr sz="4000">
                <a:solidFill>
                  <a:schemeClr val="dk1"/>
                </a:solidFill>
                <a:latin typeface="Figtree Black"/>
                <a:ea typeface="Figtree Black"/>
                <a:cs typeface="Figtree Black"/>
                <a:sym typeface="Figtree Black"/>
              </a:defRPr>
            </a:lvl1pPr>
            <a:lvl2pPr lvl="1">
              <a:spcBef>
                <a:spcPts val="0"/>
              </a:spcBef>
              <a:spcAft>
                <a:spcPts val="0"/>
              </a:spcAft>
              <a:buClr>
                <a:schemeClr val="dk1"/>
              </a:buClr>
              <a:buSzPts val="3000"/>
              <a:buFont typeface="Figtree Black"/>
              <a:buNone/>
              <a:defRPr sz="4000">
                <a:solidFill>
                  <a:schemeClr val="dk1"/>
                </a:solidFill>
                <a:latin typeface="Figtree Black"/>
                <a:ea typeface="Figtree Black"/>
                <a:cs typeface="Figtree Black"/>
                <a:sym typeface="Figtree Black"/>
              </a:defRPr>
            </a:lvl2pPr>
            <a:lvl3pPr lvl="2">
              <a:spcBef>
                <a:spcPts val="0"/>
              </a:spcBef>
              <a:spcAft>
                <a:spcPts val="0"/>
              </a:spcAft>
              <a:buClr>
                <a:schemeClr val="dk1"/>
              </a:buClr>
              <a:buSzPts val="3000"/>
              <a:buFont typeface="Figtree Black"/>
              <a:buNone/>
              <a:defRPr sz="4000">
                <a:solidFill>
                  <a:schemeClr val="dk1"/>
                </a:solidFill>
                <a:latin typeface="Figtree Black"/>
                <a:ea typeface="Figtree Black"/>
                <a:cs typeface="Figtree Black"/>
                <a:sym typeface="Figtree Black"/>
              </a:defRPr>
            </a:lvl3pPr>
            <a:lvl4pPr lvl="3">
              <a:spcBef>
                <a:spcPts val="0"/>
              </a:spcBef>
              <a:spcAft>
                <a:spcPts val="0"/>
              </a:spcAft>
              <a:buClr>
                <a:schemeClr val="dk1"/>
              </a:buClr>
              <a:buSzPts val="3000"/>
              <a:buFont typeface="Figtree Black"/>
              <a:buNone/>
              <a:defRPr sz="4000">
                <a:solidFill>
                  <a:schemeClr val="dk1"/>
                </a:solidFill>
                <a:latin typeface="Figtree Black"/>
                <a:ea typeface="Figtree Black"/>
                <a:cs typeface="Figtree Black"/>
                <a:sym typeface="Figtree Black"/>
              </a:defRPr>
            </a:lvl4pPr>
            <a:lvl5pPr lvl="4">
              <a:spcBef>
                <a:spcPts val="0"/>
              </a:spcBef>
              <a:spcAft>
                <a:spcPts val="0"/>
              </a:spcAft>
              <a:buClr>
                <a:schemeClr val="dk1"/>
              </a:buClr>
              <a:buSzPts val="3000"/>
              <a:buFont typeface="Figtree Black"/>
              <a:buNone/>
              <a:defRPr sz="4000">
                <a:solidFill>
                  <a:schemeClr val="dk1"/>
                </a:solidFill>
                <a:latin typeface="Figtree Black"/>
                <a:ea typeface="Figtree Black"/>
                <a:cs typeface="Figtree Black"/>
                <a:sym typeface="Figtree Black"/>
              </a:defRPr>
            </a:lvl5pPr>
            <a:lvl6pPr lvl="5">
              <a:spcBef>
                <a:spcPts val="0"/>
              </a:spcBef>
              <a:spcAft>
                <a:spcPts val="0"/>
              </a:spcAft>
              <a:buClr>
                <a:schemeClr val="dk1"/>
              </a:buClr>
              <a:buSzPts val="3000"/>
              <a:buFont typeface="Figtree Black"/>
              <a:buNone/>
              <a:defRPr sz="4000">
                <a:solidFill>
                  <a:schemeClr val="dk1"/>
                </a:solidFill>
                <a:latin typeface="Figtree Black"/>
                <a:ea typeface="Figtree Black"/>
                <a:cs typeface="Figtree Black"/>
                <a:sym typeface="Figtree Black"/>
              </a:defRPr>
            </a:lvl6pPr>
            <a:lvl7pPr lvl="6">
              <a:spcBef>
                <a:spcPts val="0"/>
              </a:spcBef>
              <a:spcAft>
                <a:spcPts val="0"/>
              </a:spcAft>
              <a:buClr>
                <a:schemeClr val="dk1"/>
              </a:buClr>
              <a:buSzPts val="3000"/>
              <a:buFont typeface="Figtree Black"/>
              <a:buNone/>
              <a:defRPr sz="4000">
                <a:solidFill>
                  <a:schemeClr val="dk1"/>
                </a:solidFill>
                <a:latin typeface="Figtree Black"/>
                <a:ea typeface="Figtree Black"/>
                <a:cs typeface="Figtree Black"/>
                <a:sym typeface="Figtree Black"/>
              </a:defRPr>
            </a:lvl7pPr>
            <a:lvl8pPr lvl="7">
              <a:spcBef>
                <a:spcPts val="0"/>
              </a:spcBef>
              <a:spcAft>
                <a:spcPts val="0"/>
              </a:spcAft>
              <a:buClr>
                <a:schemeClr val="dk1"/>
              </a:buClr>
              <a:buSzPts val="3000"/>
              <a:buFont typeface="Figtree Black"/>
              <a:buNone/>
              <a:defRPr sz="4000">
                <a:solidFill>
                  <a:schemeClr val="dk1"/>
                </a:solidFill>
                <a:latin typeface="Figtree Black"/>
                <a:ea typeface="Figtree Black"/>
                <a:cs typeface="Figtree Black"/>
                <a:sym typeface="Figtree Black"/>
              </a:defRPr>
            </a:lvl8pPr>
            <a:lvl9pPr lvl="8">
              <a:spcBef>
                <a:spcPts val="0"/>
              </a:spcBef>
              <a:spcAft>
                <a:spcPts val="0"/>
              </a:spcAft>
              <a:buClr>
                <a:schemeClr val="dk1"/>
              </a:buClr>
              <a:buSzPts val="3000"/>
              <a:buFont typeface="Figtree Black"/>
              <a:buNone/>
              <a:defRPr sz="4000">
                <a:solidFill>
                  <a:schemeClr val="dk1"/>
                </a:solidFill>
                <a:latin typeface="Figtree Black"/>
                <a:ea typeface="Figtree Black"/>
                <a:cs typeface="Figtree Black"/>
                <a:sym typeface="Figtree Black"/>
              </a:defRPr>
            </a:lvl9pPr>
          </a:lstStyle>
          <a:p>
            <a:endParaRPr/>
          </a:p>
        </p:txBody>
      </p:sp>
      <p:sp>
        <p:nvSpPr>
          <p:cNvPr id="7" name="Google Shape;7;p1"/>
          <p:cNvSpPr txBox="1">
            <a:spLocks noGrp="1"/>
          </p:cNvSpPr>
          <p:nvPr>
            <p:ph type="body" idx="1"/>
          </p:nvPr>
        </p:nvSpPr>
        <p:spPr>
          <a:xfrm>
            <a:off x="965400" y="1536633"/>
            <a:ext cx="10261200" cy="4555200"/>
          </a:xfrm>
          <a:prstGeom prst="rect">
            <a:avLst/>
          </a:prstGeom>
          <a:noFill/>
          <a:ln>
            <a:noFill/>
          </a:ln>
        </p:spPr>
        <p:txBody>
          <a:bodyPr spcFirstLastPara="1" wrap="square" lIns="91425" tIns="91425" rIns="91425" bIns="91425" anchor="t" anchorCtr="0">
            <a:noAutofit/>
          </a:bodyPr>
          <a:lstStyle>
            <a:lvl1pPr marL="609600" lvl="0" indent="-406400">
              <a:lnSpc>
                <a:spcPct val="115000"/>
              </a:lnSpc>
              <a:spcBef>
                <a:spcPts val="0"/>
              </a:spcBef>
              <a:spcAft>
                <a:spcPts val="0"/>
              </a:spcAft>
              <a:buClr>
                <a:schemeClr val="dk1"/>
              </a:buClr>
              <a:buSzPts val="1200"/>
              <a:buFont typeface="Archivo"/>
              <a:buChar char="●"/>
              <a:defRPr sz="1600">
                <a:solidFill>
                  <a:schemeClr val="dk1"/>
                </a:solidFill>
                <a:latin typeface="Archivo"/>
                <a:ea typeface="Archivo"/>
                <a:cs typeface="Archivo"/>
                <a:sym typeface="Archivo"/>
              </a:defRPr>
            </a:lvl1pPr>
            <a:lvl2pPr marL="1219200" lvl="1" indent="-406400">
              <a:lnSpc>
                <a:spcPct val="115000"/>
              </a:lnSpc>
              <a:spcBef>
                <a:spcPts val="0"/>
              </a:spcBef>
              <a:spcAft>
                <a:spcPts val="0"/>
              </a:spcAft>
              <a:buClr>
                <a:schemeClr val="dk1"/>
              </a:buClr>
              <a:buSzPts val="1200"/>
              <a:buFont typeface="Archivo"/>
              <a:buChar char="○"/>
              <a:defRPr sz="1600">
                <a:solidFill>
                  <a:schemeClr val="dk1"/>
                </a:solidFill>
                <a:latin typeface="Archivo"/>
                <a:ea typeface="Archivo"/>
                <a:cs typeface="Archivo"/>
                <a:sym typeface="Archivo"/>
              </a:defRPr>
            </a:lvl2pPr>
            <a:lvl3pPr marL="1828800" lvl="2" indent="-406400">
              <a:lnSpc>
                <a:spcPct val="115000"/>
              </a:lnSpc>
              <a:spcBef>
                <a:spcPts val="0"/>
              </a:spcBef>
              <a:spcAft>
                <a:spcPts val="0"/>
              </a:spcAft>
              <a:buClr>
                <a:schemeClr val="dk1"/>
              </a:buClr>
              <a:buSzPts val="1200"/>
              <a:buFont typeface="Archivo"/>
              <a:buChar char="■"/>
              <a:defRPr sz="1600">
                <a:solidFill>
                  <a:schemeClr val="dk1"/>
                </a:solidFill>
                <a:latin typeface="Archivo"/>
                <a:ea typeface="Archivo"/>
                <a:cs typeface="Archivo"/>
                <a:sym typeface="Archivo"/>
              </a:defRPr>
            </a:lvl3pPr>
            <a:lvl4pPr marL="2438400" lvl="3" indent="-406400">
              <a:lnSpc>
                <a:spcPct val="115000"/>
              </a:lnSpc>
              <a:spcBef>
                <a:spcPts val="0"/>
              </a:spcBef>
              <a:spcAft>
                <a:spcPts val="0"/>
              </a:spcAft>
              <a:buClr>
                <a:schemeClr val="dk1"/>
              </a:buClr>
              <a:buSzPts val="1200"/>
              <a:buFont typeface="Archivo"/>
              <a:buChar char="●"/>
              <a:defRPr sz="1600">
                <a:solidFill>
                  <a:schemeClr val="dk1"/>
                </a:solidFill>
                <a:latin typeface="Archivo"/>
                <a:ea typeface="Archivo"/>
                <a:cs typeface="Archivo"/>
                <a:sym typeface="Archivo"/>
              </a:defRPr>
            </a:lvl4pPr>
            <a:lvl5pPr marL="3048000" lvl="4" indent="-406400">
              <a:lnSpc>
                <a:spcPct val="115000"/>
              </a:lnSpc>
              <a:spcBef>
                <a:spcPts val="0"/>
              </a:spcBef>
              <a:spcAft>
                <a:spcPts val="0"/>
              </a:spcAft>
              <a:buClr>
                <a:schemeClr val="dk1"/>
              </a:buClr>
              <a:buSzPts val="1200"/>
              <a:buFont typeface="Archivo"/>
              <a:buChar char="○"/>
              <a:defRPr sz="1600">
                <a:solidFill>
                  <a:schemeClr val="dk1"/>
                </a:solidFill>
                <a:latin typeface="Archivo"/>
                <a:ea typeface="Archivo"/>
                <a:cs typeface="Archivo"/>
                <a:sym typeface="Archivo"/>
              </a:defRPr>
            </a:lvl5pPr>
            <a:lvl6pPr marL="3657600" lvl="5" indent="-406400">
              <a:lnSpc>
                <a:spcPct val="115000"/>
              </a:lnSpc>
              <a:spcBef>
                <a:spcPts val="0"/>
              </a:spcBef>
              <a:spcAft>
                <a:spcPts val="0"/>
              </a:spcAft>
              <a:buClr>
                <a:schemeClr val="dk1"/>
              </a:buClr>
              <a:buSzPts val="1200"/>
              <a:buFont typeface="Archivo"/>
              <a:buChar char="■"/>
              <a:defRPr sz="1600">
                <a:solidFill>
                  <a:schemeClr val="dk1"/>
                </a:solidFill>
                <a:latin typeface="Archivo"/>
                <a:ea typeface="Archivo"/>
                <a:cs typeface="Archivo"/>
                <a:sym typeface="Archivo"/>
              </a:defRPr>
            </a:lvl6pPr>
            <a:lvl7pPr marL="4267200" lvl="6" indent="-406400">
              <a:lnSpc>
                <a:spcPct val="115000"/>
              </a:lnSpc>
              <a:spcBef>
                <a:spcPts val="0"/>
              </a:spcBef>
              <a:spcAft>
                <a:spcPts val="0"/>
              </a:spcAft>
              <a:buClr>
                <a:schemeClr val="dk1"/>
              </a:buClr>
              <a:buSzPts val="1200"/>
              <a:buFont typeface="Archivo"/>
              <a:buChar char="●"/>
              <a:defRPr sz="1600">
                <a:solidFill>
                  <a:schemeClr val="dk1"/>
                </a:solidFill>
                <a:latin typeface="Archivo"/>
                <a:ea typeface="Archivo"/>
                <a:cs typeface="Archivo"/>
                <a:sym typeface="Archivo"/>
              </a:defRPr>
            </a:lvl7pPr>
            <a:lvl8pPr marL="4876800" lvl="7" indent="-406400">
              <a:lnSpc>
                <a:spcPct val="115000"/>
              </a:lnSpc>
              <a:spcBef>
                <a:spcPts val="0"/>
              </a:spcBef>
              <a:spcAft>
                <a:spcPts val="0"/>
              </a:spcAft>
              <a:buClr>
                <a:schemeClr val="dk1"/>
              </a:buClr>
              <a:buSzPts val="1200"/>
              <a:buFont typeface="Archivo"/>
              <a:buChar char="○"/>
              <a:defRPr sz="1600">
                <a:solidFill>
                  <a:schemeClr val="dk1"/>
                </a:solidFill>
                <a:latin typeface="Archivo"/>
                <a:ea typeface="Archivo"/>
                <a:cs typeface="Archivo"/>
                <a:sym typeface="Archivo"/>
              </a:defRPr>
            </a:lvl8pPr>
            <a:lvl9pPr marL="5486400" lvl="8" indent="-406400">
              <a:lnSpc>
                <a:spcPct val="115000"/>
              </a:lnSpc>
              <a:spcBef>
                <a:spcPts val="0"/>
              </a:spcBef>
              <a:spcAft>
                <a:spcPts val="0"/>
              </a:spcAft>
              <a:buClr>
                <a:schemeClr val="dk1"/>
              </a:buClr>
              <a:buSzPts val="1200"/>
              <a:buFont typeface="Archivo"/>
              <a:buChar char="■"/>
              <a:defRPr sz="1600">
                <a:solidFill>
                  <a:schemeClr val="dk1"/>
                </a:solidFill>
                <a:latin typeface="Archivo"/>
                <a:ea typeface="Archivo"/>
                <a:cs typeface="Archivo"/>
                <a:sym typeface="Archivo"/>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18.png"/></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18.png"/></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18.png"/></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1.xml"/><Relationship Id="rId5" Type="http://schemas.openxmlformats.org/officeDocument/2006/relationships/image" Target="../media/image22.png"/><Relationship Id="rId4" Type="http://schemas.openxmlformats.org/officeDocument/2006/relationships/image" Target="../media/image21.png"/></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1.xml"/><Relationship Id="rId4" Type="http://schemas.openxmlformats.org/officeDocument/2006/relationships/image" Target="../media/image2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90"/>
        <p:cNvGrpSpPr/>
        <p:nvPr/>
      </p:nvGrpSpPr>
      <p:grpSpPr>
        <a:xfrm>
          <a:off x="0" y="0"/>
          <a:ext cx="0" cy="0"/>
          <a:chOff x="0" y="0"/>
          <a:chExt cx="0" cy="0"/>
        </a:xfrm>
      </p:grpSpPr>
      <p:sp>
        <p:nvSpPr>
          <p:cNvPr id="891" name="Google Shape;891;p28"/>
          <p:cNvSpPr txBox="1">
            <a:spLocks noGrp="1"/>
          </p:cNvSpPr>
          <p:nvPr>
            <p:ph type="ctrTitle"/>
          </p:nvPr>
        </p:nvSpPr>
        <p:spPr>
          <a:xfrm>
            <a:off x="5666063" y="3625850"/>
            <a:ext cx="5500793" cy="968587"/>
          </a:xfrm>
          <a:prstGeom prst="rect">
            <a:avLst/>
          </a:prstGeom>
        </p:spPr>
        <p:txBody>
          <a:bodyPr spcFirstLastPara="1" wrap="square" lIns="121900" tIns="121900" rIns="121900" bIns="121900" anchor="ctr" anchorCtr="0">
            <a:noAutofit/>
          </a:bodyPr>
          <a:lstStyle/>
          <a:p>
            <a:pPr>
              <a:lnSpc>
                <a:spcPct val="110000"/>
              </a:lnSpc>
            </a:pPr>
            <a:r>
              <a:rPr lang="en-US" altLang="en-GB" sz="4000" dirty="0">
                <a:latin typeface="Calibri Light"/>
                <a:cs typeface="Calibri Light"/>
              </a:rPr>
              <a:t>WEB Development</a:t>
            </a:r>
          </a:p>
        </p:txBody>
      </p:sp>
      <p:sp>
        <p:nvSpPr>
          <p:cNvPr id="892" name="Google Shape;892;p28"/>
          <p:cNvSpPr txBox="1">
            <a:spLocks noGrp="1"/>
          </p:cNvSpPr>
          <p:nvPr>
            <p:ph type="subTitle" idx="1"/>
          </p:nvPr>
        </p:nvSpPr>
        <p:spPr>
          <a:xfrm>
            <a:off x="5663565" y="4702810"/>
            <a:ext cx="2469515" cy="614045"/>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US" altLang="en-GB" sz="2650">
                <a:latin typeface="Calibri Light"/>
                <a:cs typeface="Calibri Light"/>
              </a:rPr>
              <a:t>Grade 7&amp;8</a:t>
            </a:r>
            <a:endParaRPr lang="en-US" altLang="en-GB" sz="2650" dirty="0">
              <a:latin typeface="Calibri Light"/>
              <a:cs typeface="Calibri Light"/>
            </a:endParaRPr>
          </a:p>
        </p:txBody>
      </p:sp>
      <p:grpSp>
        <p:nvGrpSpPr>
          <p:cNvPr id="893" name="Google Shape;893;p28"/>
          <p:cNvGrpSpPr/>
          <p:nvPr/>
        </p:nvGrpSpPr>
        <p:grpSpPr>
          <a:xfrm>
            <a:off x="5126400" y="6341969"/>
            <a:ext cx="1945167" cy="31901"/>
            <a:chOff x="-2278825" y="1262800"/>
            <a:chExt cx="1458875" cy="45049"/>
          </a:xfrm>
        </p:grpSpPr>
        <p:sp>
          <p:nvSpPr>
            <p:cNvPr id="894" name="Google Shape;894;p28"/>
            <p:cNvSpPr/>
            <p:nvPr/>
          </p:nvSpPr>
          <p:spPr>
            <a:xfrm>
              <a:off x="-2278825" y="1262800"/>
              <a:ext cx="285404" cy="45049"/>
            </a:xfrm>
            <a:custGeom>
              <a:avLst/>
              <a:gdLst/>
              <a:ahLst/>
              <a:cxnLst/>
              <a:rect l="l" t="t" r="r" b="b"/>
              <a:pathLst>
                <a:path w="8869" h="538" extrusionOk="0">
                  <a:moveTo>
                    <a:pt x="1" y="1"/>
                  </a:moveTo>
                  <a:lnTo>
                    <a:pt x="1" y="538"/>
                  </a:lnTo>
                  <a:lnTo>
                    <a:pt x="8868" y="538"/>
                  </a:lnTo>
                  <a:lnTo>
                    <a:pt x="8868" y="1"/>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895" name="Google Shape;895;p28"/>
            <p:cNvSpPr/>
            <p:nvPr/>
          </p:nvSpPr>
          <p:spPr>
            <a:xfrm>
              <a:off x="-1886778" y="1262800"/>
              <a:ext cx="285404" cy="45049"/>
            </a:xfrm>
            <a:custGeom>
              <a:avLst/>
              <a:gdLst/>
              <a:ahLst/>
              <a:cxnLst/>
              <a:rect l="l" t="t" r="r" b="b"/>
              <a:pathLst>
                <a:path w="8869" h="538" extrusionOk="0">
                  <a:moveTo>
                    <a:pt x="1" y="1"/>
                  </a:moveTo>
                  <a:lnTo>
                    <a:pt x="1" y="538"/>
                  </a:lnTo>
                  <a:lnTo>
                    <a:pt x="8868" y="538"/>
                  </a:lnTo>
                  <a:lnTo>
                    <a:pt x="8868" y="1"/>
                  </a:ln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896" name="Google Shape;896;p28"/>
            <p:cNvSpPr/>
            <p:nvPr/>
          </p:nvSpPr>
          <p:spPr>
            <a:xfrm>
              <a:off x="-1496018" y="1262800"/>
              <a:ext cx="285404" cy="45049"/>
            </a:xfrm>
            <a:custGeom>
              <a:avLst/>
              <a:gdLst/>
              <a:ahLst/>
              <a:cxnLst/>
              <a:rect l="l" t="t" r="r" b="b"/>
              <a:pathLst>
                <a:path w="8869" h="538" extrusionOk="0">
                  <a:moveTo>
                    <a:pt x="1" y="1"/>
                  </a:moveTo>
                  <a:lnTo>
                    <a:pt x="1" y="538"/>
                  </a:lnTo>
                  <a:lnTo>
                    <a:pt x="8869" y="538"/>
                  </a:lnTo>
                  <a:lnTo>
                    <a:pt x="8869" y="1"/>
                  </a:ln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897" name="Google Shape;897;p28"/>
            <p:cNvSpPr/>
            <p:nvPr/>
          </p:nvSpPr>
          <p:spPr>
            <a:xfrm>
              <a:off x="-1105354" y="1262800"/>
              <a:ext cx="285404" cy="45049"/>
            </a:xfrm>
            <a:custGeom>
              <a:avLst/>
              <a:gdLst/>
              <a:ahLst/>
              <a:cxnLst/>
              <a:rect l="l" t="t" r="r" b="b"/>
              <a:pathLst>
                <a:path w="8869" h="538" extrusionOk="0">
                  <a:moveTo>
                    <a:pt x="0" y="1"/>
                  </a:moveTo>
                  <a:lnTo>
                    <a:pt x="0" y="538"/>
                  </a:lnTo>
                  <a:lnTo>
                    <a:pt x="8868" y="538"/>
                  </a:lnTo>
                  <a:lnTo>
                    <a:pt x="8868" y="1"/>
                  </a:ln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nvGrpSpPr>
          <p:cNvPr id="898" name="Google Shape;898;p28"/>
          <p:cNvGrpSpPr/>
          <p:nvPr/>
        </p:nvGrpSpPr>
        <p:grpSpPr>
          <a:xfrm>
            <a:off x="10855452" y="5537247"/>
            <a:ext cx="742305" cy="1320807"/>
            <a:chOff x="5081850" y="1981125"/>
            <a:chExt cx="168125" cy="299150"/>
          </a:xfrm>
        </p:grpSpPr>
        <p:sp>
          <p:nvSpPr>
            <p:cNvPr id="899" name="Google Shape;899;p28"/>
            <p:cNvSpPr/>
            <p:nvPr/>
          </p:nvSpPr>
          <p:spPr>
            <a:xfrm>
              <a:off x="5115175" y="1981125"/>
              <a:ext cx="90525" cy="43050"/>
            </a:xfrm>
            <a:custGeom>
              <a:avLst/>
              <a:gdLst/>
              <a:ahLst/>
              <a:cxnLst/>
              <a:rect l="l" t="t" r="r" b="b"/>
              <a:pathLst>
                <a:path w="3621" h="1722" extrusionOk="0">
                  <a:moveTo>
                    <a:pt x="2468" y="1"/>
                  </a:moveTo>
                  <a:cubicBezTo>
                    <a:pt x="2160" y="1"/>
                    <a:pt x="1887" y="335"/>
                    <a:pt x="1809" y="712"/>
                  </a:cubicBezTo>
                  <a:cubicBezTo>
                    <a:pt x="1731" y="334"/>
                    <a:pt x="1450" y="2"/>
                    <a:pt x="1145" y="2"/>
                  </a:cubicBezTo>
                  <a:cubicBezTo>
                    <a:pt x="1095" y="2"/>
                    <a:pt x="1045" y="11"/>
                    <a:pt x="994" y="30"/>
                  </a:cubicBezTo>
                  <a:cubicBezTo>
                    <a:pt x="639" y="162"/>
                    <a:pt x="1039" y="951"/>
                    <a:pt x="1057" y="983"/>
                  </a:cubicBezTo>
                  <a:cubicBezTo>
                    <a:pt x="1042" y="971"/>
                    <a:pt x="712" y="703"/>
                    <a:pt x="452" y="703"/>
                  </a:cubicBezTo>
                  <a:cubicBezTo>
                    <a:pt x="352" y="703"/>
                    <a:pt x="262" y="743"/>
                    <a:pt x="205" y="854"/>
                  </a:cubicBezTo>
                  <a:cubicBezTo>
                    <a:pt x="1" y="1250"/>
                    <a:pt x="1215" y="1722"/>
                    <a:pt x="1812" y="1722"/>
                  </a:cubicBezTo>
                  <a:cubicBezTo>
                    <a:pt x="2413" y="1722"/>
                    <a:pt x="3621" y="1244"/>
                    <a:pt x="3413" y="854"/>
                  </a:cubicBezTo>
                  <a:cubicBezTo>
                    <a:pt x="3357" y="747"/>
                    <a:pt x="3269" y="709"/>
                    <a:pt x="3170" y="709"/>
                  </a:cubicBezTo>
                  <a:cubicBezTo>
                    <a:pt x="2911" y="709"/>
                    <a:pt x="2579" y="971"/>
                    <a:pt x="2561" y="983"/>
                  </a:cubicBezTo>
                  <a:cubicBezTo>
                    <a:pt x="2580" y="958"/>
                    <a:pt x="2989" y="165"/>
                    <a:pt x="2624" y="30"/>
                  </a:cubicBezTo>
                  <a:cubicBezTo>
                    <a:pt x="2571" y="10"/>
                    <a:pt x="2519" y="1"/>
                    <a:pt x="2468" y="1"/>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00" name="Google Shape;900;p28"/>
            <p:cNvSpPr/>
            <p:nvPr/>
          </p:nvSpPr>
          <p:spPr>
            <a:xfrm>
              <a:off x="5081850" y="2012125"/>
              <a:ext cx="155150" cy="169850"/>
            </a:xfrm>
            <a:custGeom>
              <a:avLst/>
              <a:gdLst/>
              <a:ahLst/>
              <a:cxnLst/>
              <a:rect l="l" t="t" r="r" b="b"/>
              <a:pathLst>
                <a:path w="6206" h="6794" extrusionOk="0">
                  <a:moveTo>
                    <a:pt x="3139" y="1"/>
                  </a:moveTo>
                  <a:cubicBezTo>
                    <a:pt x="2821" y="1"/>
                    <a:pt x="2500" y="42"/>
                    <a:pt x="2192" y="120"/>
                  </a:cubicBezTo>
                  <a:cubicBezTo>
                    <a:pt x="1305" y="353"/>
                    <a:pt x="286" y="1007"/>
                    <a:pt x="104" y="2712"/>
                  </a:cubicBezTo>
                  <a:cubicBezTo>
                    <a:pt x="0" y="3655"/>
                    <a:pt x="252" y="5492"/>
                    <a:pt x="972" y="6386"/>
                  </a:cubicBezTo>
                  <a:cubicBezTo>
                    <a:pt x="1670" y="6658"/>
                    <a:pt x="2405" y="6794"/>
                    <a:pt x="3141" y="6794"/>
                  </a:cubicBezTo>
                  <a:cubicBezTo>
                    <a:pt x="3876" y="6794"/>
                    <a:pt x="4611" y="6658"/>
                    <a:pt x="5309" y="6386"/>
                  </a:cubicBezTo>
                  <a:cubicBezTo>
                    <a:pt x="5643" y="5967"/>
                    <a:pt x="5878" y="5341"/>
                    <a:pt x="6020" y="4697"/>
                  </a:cubicBezTo>
                  <a:cubicBezTo>
                    <a:pt x="6095" y="4376"/>
                    <a:pt x="6146" y="4045"/>
                    <a:pt x="6174" y="3715"/>
                  </a:cubicBezTo>
                  <a:cubicBezTo>
                    <a:pt x="6206" y="3382"/>
                    <a:pt x="6206" y="3042"/>
                    <a:pt x="6174" y="2712"/>
                  </a:cubicBezTo>
                  <a:cubicBezTo>
                    <a:pt x="5919" y="315"/>
                    <a:pt x="4007" y="1"/>
                    <a:pt x="3139" y="1"/>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01" name="Google Shape;901;p28"/>
            <p:cNvSpPr/>
            <p:nvPr/>
          </p:nvSpPr>
          <p:spPr>
            <a:xfrm>
              <a:off x="5096625" y="2172450"/>
              <a:ext cx="128750" cy="107825"/>
            </a:xfrm>
            <a:custGeom>
              <a:avLst/>
              <a:gdLst/>
              <a:ahLst/>
              <a:cxnLst/>
              <a:rect l="l" t="t" r="r" b="b"/>
              <a:pathLst>
                <a:path w="5150" h="4313" extrusionOk="0">
                  <a:moveTo>
                    <a:pt x="0" y="1"/>
                  </a:moveTo>
                  <a:lnTo>
                    <a:pt x="519" y="4313"/>
                  </a:lnTo>
                  <a:lnTo>
                    <a:pt x="4636" y="4313"/>
                  </a:lnTo>
                  <a:lnTo>
                    <a:pt x="5149" y="1"/>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02" name="Google Shape;902;p28"/>
            <p:cNvSpPr/>
            <p:nvPr/>
          </p:nvSpPr>
          <p:spPr>
            <a:xfrm>
              <a:off x="5096625" y="2172450"/>
              <a:ext cx="128750" cy="24475"/>
            </a:xfrm>
            <a:custGeom>
              <a:avLst/>
              <a:gdLst/>
              <a:ahLst/>
              <a:cxnLst/>
              <a:rect l="l" t="t" r="r" b="b"/>
              <a:pathLst>
                <a:path w="5150" h="979" extrusionOk="0">
                  <a:moveTo>
                    <a:pt x="0" y="1"/>
                  </a:moveTo>
                  <a:lnTo>
                    <a:pt x="117" y="979"/>
                  </a:lnTo>
                  <a:lnTo>
                    <a:pt x="5064" y="737"/>
                  </a:lnTo>
                  <a:lnTo>
                    <a:pt x="5149" y="1"/>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nvGrpSpPr>
            <p:cNvPr id="903" name="Google Shape;903;p28"/>
            <p:cNvGrpSpPr/>
            <p:nvPr/>
          </p:nvGrpSpPr>
          <p:grpSpPr>
            <a:xfrm>
              <a:off x="5086475" y="2011175"/>
              <a:ext cx="163500" cy="170825"/>
              <a:chOff x="5086475" y="2011175"/>
              <a:chExt cx="163500" cy="170825"/>
            </a:xfrm>
          </p:grpSpPr>
          <p:sp>
            <p:nvSpPr>
              <p:cNvPr id="904" name="Google Shape;904;p28"/>
              <p:cNvSpPr/>
              <p:nvPr/>
            </p:nvSpPr>
            <p:spPr>
              <a:xfrm>
                <a:off x="5160475" y="2011975"/>
                <a:ext cx="3725" cy="170025"/>
              </a:xfrm>
              <a:custGeom>
                <a:avLst/>
                <a:gdLst/>
                <a:ahLst/>
                <a:cxnLst/>
                <a:rect l="l" t="t" r="r" b="b"/>
                <a:pathLst>
                  <a:path w="149" h="6801" extrusionOk="0">
                    <a:moveTo>
                      <a:pt x="79" y="0"/>
                    </a:moveTo>
                    <a:cubicBezTo>
                      <a:pt x="76" y="567"/>
                      <a:pt x="73" y="1133"/>
                      <a:pt x="63" y="1702"/>
                    </a:cubicBezTo>
                    <a:lnTo>
                      <a:pt x="63" y="3404"/>
                    </a:lnTo>
                    <a:cubicBezTo>
                      <a:pt x="66" y="3970"/>
                      <a:pt x="60" y="4536"/>
                      <a:pt x="60" y="5102"/>
                    </a:cubicBezTo>
                    <a:cubicBezTo>
                      <a:pt x="60" y="5385"/>
                      <a:pt x="57" y="5668"/>
                      <a:pt x="47" y="5951"/>
                    </a:cubicBezTo>
                    <a:cubicBezTo>
                      <a:pt x="44" y="6093"/>
                      <a:pt x="44" y="6234"/>
                      <a:pt x="32" y="6376"/>
                    </a:cubicBezTo>
                    <a:lnTo>
                      <a:pt x="19" y="6587"/>
                    </a:lnTo>
                    <a:lnTo>
                      <a:pt x="0" y="6800"/>
                    </a:lnTo>
                    <a:cubicBezTo>
                      <a:pt x="91" y="6241"/>
                      <a:pt x="104" y="5671"/>
                      <a:pt x="120" y="5105"/>
                    </a:cubicBezTo>
                    <a:cubicBezTo>
                      <a:pt x="135" y="4539"/>
                      <a:pt x="148" y="3976"/>
                      <a:pt x="142" y="3407"/>
                    </a:cubicBezTo>
                    <a:cubicBezTo>
                      <a:pt x="139" y="2831"/>
                      <a:pt x="139" y="2265"/>
                      <a:pt x="126" y="1699"/>
                    </a:cubicBezTo>
                    <a:cubicBezTo>
                      <a:pt x="120" y="1133"/>
                      <a:pt x="104" y="567"/>
                      <a:pt x="79" y="0"/>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05" name="Google Shape;905;p28"/>
              <p:cNvSpPr/>
              <p:nvPr/>
            </p:nvSpPr>
            <p:spPr>
              <a:xfrm>
                <a:off x="5139550" y="2012300"/>
                <a:ext cx="13250" cy="168200"/>
              </a:xfrm>
              <a:custGeom>
                <a:avLst/>
                <a:gdLst/>
                <a:ahLst/>
                <a:cxnLst/>
                <a:rect l="l" t="t" r="r" b="b"/>
                <a:pathLst>
                  <a:path w="530" h="6728" extrusionOk="0">
                    <a:moveTo>
                      <a:pt x="529" y="0"/>
                    </a:moveTo>
                    <a:cubicBezTo>
                      <a:pt x="343" y="535"/>
                      <a:pt x="208" y="1088"/>
                      <a:pt x="136" y="1651"/>
                    </a:cubicBezTo>
                    <a:cubicBezTo>
                      <a:pt x="60" y="2214"/>
                      <a:pt x="13" y="2780"/>
                      <a:pt x="10" y="3347"/>
                    </a:cubicBezTo>
                    <a:lnTo>
                      <a:pt x="10" y="3771"/>
                    </a:lnTo>
                    <a:cubicBezTo>
                      <a:pt x="1" y="3913"/>
                      <a:pt x="13" y="4054"/>
                      <a:pt x="13" y="4196"/>
                    </a:cubicBezTo>
                    <a:cubicBezTo>
                      <a:pt x="19" y="4479"/>
                      <a:pt x="42" y="4762"/>
                      <a:pt x="64" y="5045"/>
                    </a:cubicBezTo>
                    <a:cubicBezTo>
                      <a:pt x="76" y="5186"/>
                      <a:pt x="92" y="5328"/>
                      <a:pt x="108" y="5470"/>
                    </a:cubicBezTo>
                    <a:lnTo>
                      <a:pt x="155" y="5891"/>
                    </a:lnTo>
                    <a:cubicBezTo>
                      <a:pt x="199" y="6168"/>
                      <a:pt x="240" y="6448"/>
                      <a:pt x="287" y="6728"/>
                    </a:cubicBezTo>
                    <a:lnTo>
                      <a:pt x="192" y="5885"/>
                    </a:lnTo>
                    <a:lnTo>
                      <a:pt x="155" y="5463"/>
                    </a:lnTo>
                    <a:cubicBezTo>
                      <a:pt x="142" y="5328"/>
                      <a:pt x="126" y="5186"/>
                      <a:pt x="123" y="5045"/>
                    </a:cubicBezTo>
                    <a:cubicBezTo>
                      <a:pt x="108" y="4765"/>
                      <a:pt x="82" y="4482"/>
                      <a:pt x="82" y="4199"/>
                    </a:cubicBezTo>
                    <a:cubicBezTo>
                      <a:pt x="79" y="4057"/>
                      <a:pt x="76" y="3916"/>
                      <a:pt x="98" y="3774"/>
                    </a:cubicBezTo>
                    <a:lnTo>
                      <a:pt x="98" y="3350"/>
                    </a:lnTo>
                    <a:cubicBezTo>
                      <a:pt x="82" y="2784"/>
                      <a:pt x="123" y="2221"/>
                      <a:pt x="189" y="1661"/>
                    </a:cubicBezTo>
                    <a:cubicBezTo>
                      <a:pt x="224" y="1378"/>
                      <a:pt x="268" y="1098"/>
                      <a:pt x="325" y="821"/>
                    </a:cubicBezTo>
                    <a:cubicBezTo>
                      <a:pt x="375" y="544"/>
                      <a:pt x="444" y="271"/>
                      <a:pt x="529" y="0"/>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06" name="Google Shape;906;p28"/>
              <p:cNvSpPr/>
              <p:nvPr/>
            </p:nvSpPr>
            <p:spPr>
              <a:xfrm>
                <a:off x="5115650" y="2014100"/>
                <a:ext cx="24950" cy="166475"/>
              </a:xfrm>
              <a:custGeom>
                <a:avLst/>
                <a:gdLst/>
                <a:ahLst/>
                <a:cxnLst/>
                <a:rect l="l" t="t" r="r" b="b"/>
                <a:pathLst>
                  <a:path w="998" h="6659" extrusionOk="0">
                    <a:moveTo>
                      <a:pt x="998" y="0"/>
                    </a:moveTo>
                    <a:cubicBezTo>
                      <a:pt x="812" y="224"/>
                      <a:pt x="655" y="466"/>
                      <a:pt x="526" y="730"/>
                    </a:cubicBezTo>
                    <a:cubicBezTo>
                      <a:pt x="494" y="793"/>
                      <a:pt x="463" y="859"/>
                      <a:pt x="435" y="928"/>
                    </a:cubicBezTo>
                    <a:lnTo>
                      <a:pt x="356" y="1133"/>
                    </a:lnTo>
                    <a:lnTo>
                      <a:pt x="315" y="1233"/>
                    </a:lnTo>
                    <a:cubicBezTo>
                      <a:pt x="306" y="1265"/>
                      <a:pt x="296" y="1299"/>
                      <a:pt x="284" y="1337"/>
                    </a:cubicBezTo>
                    <a:lnTo>
                      <a:pt x="221" y="1545"/>
                    </a:lnTo>
                    <a:cubicBezTo>
                      <a:pt x="73" y="2108"/>
                      <a:pt x="0" y="2690"/>
                      <a:pt x="7" y="3271"/>
                    </a:cubicBezTo>
                    <a:lnTo>
                      <a:pt x="16" y="3705"/>
                    </a:lnTo>
                    <a:lnTo>
                      <a:pt x="63" y="4139"/>
                    </a:lnTo>
                    <a:lnTo>
                      <a:pt x="89" y="4356"/>
                    </a:lnTo>
                    <a:cubicBezTo>
                      <a:pt x="101" y="4429"/>
                      <a:pt x="117" y="4501"/>
                      <a:pt x="126" y="4570"/>
                    </a:cubicBezTo>
                    <a:lnTo>
                      <a:pt x="211" y="5001"/>
                    </a:lnTo>
                    <a:cubicBezTo>
                      <a:pt x="221" y="5070"/>
                      <a:pt x="243" y="5143"/>
                      <a:pt x="262" y="5212"/>
                    </a:cubicBezTo>
                    <a:lnTo>
                      <a:pt x="315" y="5420"/>
                    </a:lnTo>
                    <a:lnTo>
                      <a:pt x="431" y="5841"/>
                    </a:lnTo>
                    <a:cubicBezTo>
                      <a:pt x="526" y="6118"/>
                      <a:pt x="623" y="6391"/>
                      <a:pt x="721" y="6659"/>
                    </a:cubicBezTo>
                    <a:lnTo>
                      <a:pt x="466" y="5828"/>
                    </a:lnTo>
                    <a:lnTo>
                      <a:pt x="362" y="5407"/>
                    </a:lnTo>
                    <a:lnTo>
                      <a:pt x="312" y="5199"/>
                    </a:lnTo>
                    <a:cubicBezTo>
                      <a:pt x="293" y="5130"/>
                      <a:pt x="277" y="5058"/>
                      <a:pt x="265" y="4989"/>
                    </a:cubicBezTo>
                    <a:lnTo>
                      <a:pt x="195" y="4564"/>
                    </a:lnTo>
                    <a:lnTo>
                      <a:pt x="158" y="4350"/>
                    </a:lnTo>
                    <a:lnTo>
                      <a:pt x="139" y="4136"/>
                    </a:lnTo>
                    <a:lnTo>
                      <a:pt x="95" y="3705"/>
                    </a:lnTo>
                    <a:lnTo>
                      <a:pt x="89" y="3275"/>
                    </a:lnTo>
                    <a:cubicBezTo>
                      <a:pt x="79" y="2696"/>
                      <a:pt x="148" y="2123"/>
                      <a:pt x="284" y="1564"/>
                    </a:cubicBezTo>
                    <a:lnTo>
                      <a:pt x="343" y="1356"/>
                    </a:lnTo>
                    <a:cubicBezTo>
                      <a:pt x="356" y="1325"/>
                      <a:pt x="362" y="1290"/>
                      <a:pt x="375" y="1252"/>
                    </a:cubicBezTo>
                    <a:lnTo>
                      <a:pt x="409" y="1152"/>
                    </a:lnTo>
                    <a:lnTo>
                      <a:pt x="482" y="947"/>
                    </a:lnTo>
                    <a:cubicBezTo>
                      <a:pt x="510" y="881"/>
                      <a:pt x="541" y="812"/>
                      <a:pt x="567" y="746"/>
                    </a:cubicBezTo>
                    <a:cubicBezTo>
                      <a:pt x="677" y="482"/>
                      <a:pt x="825" y="230"/>
                      <a:pt x="998" y="0"/>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07" name="Google Shape;907;p28"/>
              <p:cNvSpPr/>
              <p:nvPr/>
            </p:nvSpPr>
            <p:spPr>
              <a:xfrm>
                <a:off x="5096000" y="2016525"/>
                <a:ext cx="35400" cy="162575"/>
              </a:xfrm>
              <a:custGeom>
                <a:avLst/>
                <a:gdLst/>
                <a:ahLst/>
                <a:cxnLst/>
                <a:rect l="l" t="t" r="r" b="b"/>
                <a:pathLst>
                  <a:path w="1416" h="6503" extrusionOk="0">
                    <a:moveTo>
                      <a:pt x="1416" y="1"/>
                    </a:moveTo>
                    <a:cubicBezTo>
                      <a:pt x="1299" y="86"/>
                      <a:pt x="1189" y="186"/>
                      <a:pt x="1082" y="287"/>
                    </a:cubicBezTo>
                    <a:cubicBezTo>
                      <a:pt x="981" y="394"/>
                      <a:pt x="881" y="507"/>
                      <a:pt x="796" y="627"/>
                    </a:cubicBezTo>
                    <a:cubicBezTo>
                      <a:pt x="623" y="866"/>
                      <a:pt x="472" y="1121"/>
                      <a:pt x="356" y="1391"/>
                    </a:cubicBezTo>
                    <a:cubicBezTo>
                      <a:pt x="123" y="1938"/>
                      <a:pt x="6" y="2530"/>
                      <a:pt x="6" y="3121"/>
                    </a:cubicBezTo>
                    <a:cubicBezTo>
                      <a:pt x="0" y="3272"/>
                      <a:pt x="0" y="3420"/>
                      <a:pt x="22" y="3564"/>
                    </a:cubicBezTo>
                    <a:cubicBezTo>
                      <a:pt x="38" y="3712"/>
                      <a:pt x="44" y="3860"/>
                      <a:pt x="73" y="4008"/>
                    </a:cubicBezTo>
                    <a:lnTo>
                      <a:pt x="107" y="4228"/>
                    </a:lnTo>
                    <a:lnTo>
                      <a:pt x="154" y="4442"/>
                    </a:lnTo>
                    <a:cubicBezTo>
                      <a:pt x="183" y="4587"/>
                      <a:pt x="227" y="4731"/>
                      <a:pt x="264" y="4873"/>
                    </a:cubicBezTo>
                    <a:cubicBezTo>
                      <a:pt x="434" y="5439"/>
                      <a:pt x="658" y="5983"/>
                      <a:pt x="937" y="6502"/>
                    </a:cubicBezTo>
                    <a:lnTo>
                      <a:pt x="755" y="6103"/>
                    </a:lnTo>
                    <a:lnTo>
                      <a:pt x="591" y="5694"/>
                    </a:lnTo>
                    <a:lnTo>
                      <a:pt x="447" y="5282"/>
                    </a:lnTo>
                    <a:cubicBezTo>
                      <a:pt x="403" y="5140"/>
                      <a:pt x="356" y="5002"/>
                      <a:pt x="321" y="4860"/>
                    </a:cubicBezTo>
                    <a:lnTo>
                      <a:pt x="268" y="4646"/>
                    </a:lnTo>
                    <a:cubicBezTo>
                      <a:pt x="249" y="4577"/>
                      <a:pt x="233" y="4502"/>
                      <a:pt x="217" y="4432"/>
                    </a:cubicBezTo>
                    <a:lnTo>
                      <a:pt x="173" y="4215"/>
                    </a:lnTo>
                    <a:lnTo>
                      <a:pt x="142" y="3998"/>
                    </a:lnTo>
                    <a:cubicBezTo>
                      <a:pt x="120" y="3854"/>
                      <a:pt x="101" y="3709"/>
                      <a:pt x="95" y="3561"/>
                    </a:cubicBezTo>
                    <a:cubicBezTo>
                      <a:pt x="91" y="3417"/>
                      <a:pt x="79" y="3272"/>
                      <a:pt x="85" y="3127"/>
                    </a:cubicBezTo>
                    <a:cubicBezTo>
                      <a:pt x="85" y="2539"/>
                      <a:pt x="192" y="1963"/>
                      <a:pt x="415" y="1419"/>
                    </a:cubicBezTo>
                    <a:cubicBezTo>
                      <a:pt x="525" y="1149"/>
                      <a:pt x="661" y="894"/>
                      <a:pt x="831" y="652"/>
                    </a:cubicBezTo>
                    <a:cubicBezTo>
                      <a:pt x="997" y="410"/>
                      <a:pt x="1192" y="190"/>
                      <a:pt x="1416" y="1"/>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08" name="Google Shape;908;p28"/>
              <p:cNvSpPr/>
              <p:nvPr/>
            </p:nvSpPr>
            <p:spPr>
              <a:xfrm>
                <a:off x="5170600" y="2012375"/>
                <a:ext cx="14100" cy="168125"/>
              </a:xfrm>
              <a:custGeom>
                <a:avLst/>
                <a:gdLst/>
                <a:ahLst/>
                <a:cxnLst/>
                <a:rect l="l" t="t" r="r" b="b"/>
                <a:pathLst>
                  <a:path w="564" h="6725" extrusionOk="0">
                    <a:moveTo>
                      <a:pt x="1" y="0"/>
                    </a:moveTo>
                    <a:lnTo>
                      <a:pt x="1" y="0"/>
                    </a:lnTo>
                    <a:cubicBezTo>
                      <a:pt x="83" y="274"/>
                      <a:pt x="155" y="544"/>
                      <a:pt x="205" y="824"/>
                    </a:cubicBezTo>
                    <a:cubicBezTo>
                      <a:pt x="262" y="1101"/>
                      <a:pt x="303" y="1381"/>
                      <a:pt x="341" y="1661"/>
                    </a:cubicBezTo>
                    <a:cubicBezTo>
                      <a:pt x="410" y="2218"/>
                      <a:pt x="444" y="2781"/>
                      <a:pt x="473" y="3347"/>
                    </a:cubicBezTo>
                    <a:lnTo>
                      <a:pt x="473" y="3771"/>
                    </a:lnTo>
                    <a:cubicBezTo>
                      <a:pt x="460" y="3913"/>
                      <a:pt x="448" y="4054"/>
                      <a:pt x="448" y="4196"/>
                    </a:cubicBezTo>
                    <a:cubicBezTo>
                      <a:pt x="444" y="4476"/>
                      <a:pt x="422" y="4759"/>
                      <a:pt x="410" y="5042"/>
                    </a:cubicBezTo>
                    <a:cubicBezTo>
                      <a:pt x="407" y="5180"/>
                      <a:pt x="391" y="5322"/>
                      <a:pt x="378" y="5463"/>
                    </a:cubicBezTo>
                    <a:lnTo>
                      <a:pt x="338" y="5882"/>
                    </a:lnTo>
                    <a:lnTo>
                      <a:pt x="243" y="6725"/>
                    </a:lnTo>
                    <a:cubicBezTo>
                      <a:pt x="287" y="6445"/>
                      <a:pt x="338" y="6165"/>
                      <a:pt x="378" y="5888"/>
                    </a:cubicBezTo>
                    <a:lnTo>
                      <a:pt x="426" y="5467"/>
                    </a:lnTo>
                    <a:cubicBezTo>
                      <a:pt x="441" y="5328"/>
                      <a:pt x="460" y="5187"/>
                      <a:pt x="470" y="5045"/>
                    </a:cubicBezTo>
                    <a:cubicBezTo>
                      <a:pt x="492" y="4762"/>
                      <a:pt x="517" y="4479"/>
                      <a:pt x="520" y="4196"/>
                    </a:cubicBezTo>
                    <a:cubicBezTo>
                      <a:pt x="523" y="4054"/>
                      <a:pt x="529" y="3913"/>
                      <a:pt x="564" y="3771"/>
                    </a:cubicBezTo>
                    <a:lnTo>
                      <a:pt x="564" y="3347"/>
                    </a:lnTo>
                    <a:cubicBezTo>
                      <a:pt x="517" y="2781"/>
                      <a:pt x="473" y="2214"/>
                      <a:pt x="394" y="1651"/>
                    </a:cubicBezTo>
                    <a:cubicBezTo>
                      <a:pt x="319" y="1092"/>
                      <a:pt x="190" y="535"/>
                      <a:pt x="1" y="0"/>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09" name="Google Shape;909;p28"/>
              <p:cNvSpPr/>
              <p:nvPr/>
            </p:nvSpPr>
            <p:spPr>
              <a:xfrm>
                <a:off x="5182875" y="2014175"/>
                <a:ext cx="24650" cy="166475"/>
              </a:xfrm>
              <a:custGeom>
                <a:avLst/>
                <a:gdLst/>
                <a:ahLst/>
                <a:cxnLst/>
                <a:rect l="l" t="t" r="r" b="b"/>
                <a:pathLst>
                  <a:path w="986" h="6659" extrusionOk="0">
                    <a:moveTo>
                      <a:pt x="1" y="1"/>
                    </a:moveTo>
                    <a:cubicBezTo>
                      <a:pt x="170" y="233"/>
                      <a:pt x="312" y="485"/>
                      <a:pt x="416" y="752"/>
                    </a:cubicBezTo>
                    <a:cubicBezTo>
                      <a:pt x="447" y="815"/>
                      <a:pt x="479" y="881"/>
                      <a:pt x="504" y="947"/>
                    </a:cubicBezTo>
                    <a:lnTo>
                      <a:pt x="576" y="1152"/>
                    </a:lnTo>
                    <a:lnTo>
                      <a:pt x="611" y="1255"/>
                    </a:lnTo>
                    <a:cubicBezTo>
                      <a:pt x="623" y="1287"/>
                      <a:pt x="630" y="1322"/>
                      <a:pt x="642" y="1356"/>
                    </a:cubicBezTo>
                    <a:lnTo>
                      <a:pt x="702" y="1564"/>
                    </a:lnTo>
                    <a:cubicBezTo>
                      <a:pt x="840" y="2124"/>
                      <a:pt x="906" y="2702"/>
                      <a:pt x="897" y="3275"/>
                    </a:cubicBezTo>
                    <a:lnTo>
                      <a:pt x="891" y="3709"/>
                    </a:lnTo>
                    <a:lnTo>
                      <a:pt x="847" y="4136"/>
                    </a:lnTo>
                    <a:lnTo>
                      <a:pt x="828" y="4353"/>
                    </a:lnTo>
                    <a:cubicBezTo>
                      <a:pt x="818" y="4423"/>
                      <a:pt x="803" y="4495"/>
                      <a:pt x="793" y="4564"/>
                    </a:cubicBezTo>
                    <a:lnTo>
                      <a:pt x="721" y="4989"/>
                    </a:lnTo>
                    <a:cubicBezTo>
                      <a:pt x="708" y="5061"/>
                      <a:pt x="693" y="5130"/>
                      <a:pt x="674" y="5203"/>
                    </a:cubicBezTo>
                    <a:lnTo>
                      <a:pt x="623" y="5410"/>
                    </a:lnTo>
                    <a:lnTo>
                      <a:pt x="520" y="5832"/>
                    </a:lnTo>
                    <a:lnTo>
                      <a:pt x="265" y="6659"/>
                    </a:lnTo>
                    <a:cubicBezTo>
                      <a:pt x="362" y="6388"/>
                      <a:pt x="457" y="6109"/>
                      <a:pt x="557" y="5841"/>
                    </a:cubicBezTo>
                    <a:lnTo>
                      <a:pt x="671" y="5423"/>
                    </a:lnTo>
                    <a:lnTo>
                      <a:pt x="724" y="5212"/>
                    </a:lnTo>
                    <a:cubicBezTo>
                      <a:pt x="743" y="5143"/>
                      <a:pt x="765" y="5071"/>
                      <a:pt x="774" y="5001"/>
                    </a:cubicBezTo>
                    <a:lnTo>
                      <a:pt x="859" y="4574"/>
                    </a:lnTo>
                    <a:cubicBezTo>
                      <a:pt x="872" y="4501"/>
                      <a:pt x="884" y="4426"/>
                      <a:pt x="897" y="4357"/>
                    </a:cubicBezTo>
                    <a:lnTo>
                      <a:pt x="922" y="4140"/>
                    </a:lnTo>
                    <a:lnTo>
                      <a:pt x="969" y="3709"/>
                    </a:lnTo>
                    <a:lnTo>
                      <a:pt x="982" y="3272"/>
                    </a:lnTo>
                    <a:cubicBezTo>
                      <a:pt x="985" y="2690"/>
                      <a:pt x="913" y="2108"/>
                      <a:pt x="765" y="1545"/>
                    </a:cubicBezTo>
                    <a:lnTo>
                      <a:pt x="702" y="1337"/>
                    </a:lnTo>
                    <a:cubicBezTo>
                      <a:pt x="689" y="1306"/>
                      <a:pt x="683" y="1271"/>
                      <a:pt x="671" y="1233"/>
                    </a:cubicBezTo>
                    <a:lnTo>
                      <a:pt x="630" y="1133"/>
                    </a:lnTo>
                    <a:lnTo>
                      <a:pt x="551" y="928"/>
                    </a:lnTo>
                    <a:cubicBezTo>
                      <a:pt x="526" y="862"/>
                      <a:pt x="491" y="799"/>
                      <a:pt x="460" y="730"/>
                    </a:cubicBezTo>
                    <a:cubicBezTo>
                      <a:pt x="340" y="469"/>
                      <a:pt x="186" y="224"/>
                      <a:pt x="1" y="1"/>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10" name="Google Shape;910;p28"/>
              <p:cNvSpPr/>
              <p:nvPr/>
            </p:nvSpPr>
            <p:spPr>
              <a:xfrm>
                <a:off x="5191850" y="2016625"/>
                <a:ext cx="35175" cy="162625"/>
              </a:xfrm>
              <a:custGeom>
                <a:avLst/>
                <a:gdLst/>
                <a:ahLst/>
                <a:cxnLst/>
                <a:rect l="l" t="t" r="r" b="b"/>
                <a:pathLst>
                  <a:path w="1407" h="6505" extrusionOk="0">
                    <a:moveTo>
                      <a:pt x="0" y="0"/>
                    </a:moveTo>
                    <a:lnTo>
                      <a:pt x="0" y="0"/>
                    </a:lnTo>
                    <a:cubicBezTo>
                      <a:pt x="224" y="189"/>
                      <a:pt x="425" y="406"/>
                      <a:pt x="582" y="654"/>
                    </a:cubicBezTo>
                    <a:cubicBezTo>
                      <a:pt x="749" y="893"/>
                      <a:pt x="890" y="1148"/>
                      <a:pt x="1000" y="1419"/>
                    </a:cubicBezTo>
                    <a:cubicBezTo>
                      <a:pt x="1221" y="1963"/>
                      <a:pt x="1334" y="2541"/>
                      <a:pt x="1331" y="3126"/>
                    </a:cubicBezTo>
                    <a:cubicBezTo>
                      <a:pt x="1334" y="3271"/>
                      <a:pt x="1334" y="3416"/>
                      <a:pt x="1318" y="3564"/>
                    </a:cubicBezTo>
                    <a:cubicBezTo>
                      <a:pt x="1302" y="3708"/>
                      <a:pt x="1299" y="3853"/>
                      <a:pt x="1271" y="3998"/>
                    </a:cubicBezTo>
                    <a:lnTo>
                      <a:pt x="1239" y="4215"/>
                    </a:lnTo>
                    <a:lnTo>
                      <a:pt x="1195" y="4432"/>
                    </a:lnTo>
                    <a:cubicBezTo>
                      <a:pt x="1180" y="4501"/>
                      <a:pt x="1164" y="4573"/>
                      <a:pt x="1145" y="4642"/>
                    </a:cubicBezTo>
                    <a:lnTo>
                      <a:pt x="1092" y="4856"/>
                    </a:lnTo>
                    <a:cubicBezTo>
                      <a:pt x="1057" y="4998"/>
                      <a:pt x="1007" y="5136"/>
                      <a:pt x="966" y="5278"/>
                    </a:cubicBezTo>
                    <a:lnTo>
                      <a:pt x="821" y="5693"/>
                    </a:lnTo>
                    <a:lnTo>
                      <a:pt x="658" y="6102"/>
                    </a:lnTo>
                    <a:lnTo>
                      <a:pt x="475" y="6504"/>
                    </a:lnTo>
                    <a:cubicBezTo>
                      <a:pt x="755" y="5985"/>
                      <a:pt x="978" y="5438"/>
                      <a:pt x="1148" y="4872"/>
                    </a:cubicBezTo>
                    <a:cubicBezTo>
                      <a:pt x="1189" y="4730"/>
                      <a:pt x="1230" y="4589"/>
                      <a:pt x="1258" y="4444"/>
                    </a:cubicBezTo>
                    <a:lnTo>
                      <a:pt x="1305" y="4227"/>
                    </a:lnTo>
                    <a:lnTo>
                      <a:pt x="1340" y="4010"/>
                    </a:lnTo>
                    <a:cubicBezTo>
                      <a:pt x="1365" y="3865"/>
                      <a:pt x="1384" y="3718"/>
                      <a:pt x="1390" y="3570"/>
                    </a:cubicBezTo>
                    <a:cubicBezTo>
                      <a:pt x="1400" y="3422"/>
                      <a:pt x="1406" y="3274"/>
                      <a:pt x="1406" y="3126"/>
                    </a:cubicBezTo>
                    <a:cubicBezTo>
                      <a:pt x="1406" y="2532"/>
                      <a:pt x="1290" y="1944"/>
                      <a:pt x="1057" y="1396"/>
                    </a:cubicBezTo>
                    <a:cubicBezTo>
                      <a:pt x="944" y="1126"/>
                      <a:pt x="796" y="865"/>
                      <a:pt x="617" y="629"/>
                    </a:cubicBezTo>
                    <a:cubicBezTo>
                      <a:pt x="525" y="513"/>
                      <a:pt x="434" y="396"/>
                      <a:pt x="330" y="293"/>
                    </a:cubicBezTo>
                    <a:cubicBezTo>
                      <a:pt x="230" y="186"/>
                      <a:pt x="120" y="88"/>
                      <a:pt x="0" y="0"/>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11" name="Google Shape;911;p28"/>
              <p:cNvSpPr/>
              <p:nvPr/>
            </p:nvSpPr>
            <p:spPr>
              <a:xfrm>
                <a:off x="5156850" y="2060575"/>
                <a:ext cx="12125" cy="12750"/>
              </a:xfrm>
              <a:custGeom>
                <a:avLst/>
                <a:gdLst/>
                <a:ahLst/>
                <a:cxnLst/>
                <a:rect l="l" t="t" r="r" b="b"/>
                <a:pathLst>
                  <a:path w="485" h="510" extrusionOk="0">
                    <a:moveTo>
                      <a:pt x="485" y="0"/>
                    </a:moveTo>
                    <a:cubicBezTo>
                      <a:pt x="460" y="35"/>
                      <a:pt x="431" y="76"/>
                      <a:pt x="409" y="110"/>
                    </a:cubicBezTo>
                    <a:cubicBezTo>
                      <a:pt x="384" y="145"/>
                      <a:pt x="362" y="179"/>
                      <a:pt x="337" y="220"/>
                    </a:cubicBezTo>
                    <a:cubicBezTo>
                      <a:pt x="303" y="278"/>
                      <a:pt x="265" y="341"/>
                      <a:pt x="228" y="404"/>
                    </a:cubicBezTo>
                    <a:lnTo>
                      <a:pt x="228" y="404"/>
                    </a:lnTo>
                    <a:cubicBezTo>
                      <a:pt x="157" y="289"/>
                      <a:pt x="82" y="176"/>
                      <a:pt x="1" y="66"/>
                    </a:cubicBezTo>
                    <a:lnTo>
                      <a:pt x="1" y="66"/>
                    </a:lnTo>
                    <a:cubicBezTo>
                      <a:pt x="63" y="205"/>
                      <a:pt x="130" y="337"/>
                      <a:pt x="202" y="472"/>
                    </a:cubicBezTo>
                    <a:lnTo>
                      <a:pt x="224" y="510"/>
                    </a:lnTo>
                    <a:lnTo>
                      <a:pt x="249" y="472"/>
                    </a:lnTo>
                    <a:cubicBezTo>
                      <a:pt x="287" y="406"/>
                      <a:pt x="321" y="337"/>
                      <a:pt x="359" y="271"/>
                    </a:cubicBezTo>
                    <a:cubicBezTo>
                      <a:pt x="384" y="220"/>
                      <a:pt x="409" y="173"/>
                      <a:pt x="431" y="123"/>
                    </a:cubicBezTo>
                    <a:cubicBezTo>
                      <a:pt x="447" y="82"/>
                      <a:pt x="469" y="38"/>
                      <a:pt x="485" y="0"/>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12" name="Google Shape;912;p28"/>
              <p:cNvSpPr/>
              <p:nvPr/>
            </p:nvSpPr>
            <p:spPr>
              <a:xfrm>
                <a:off x="5161400" y="2057725"/>
                <a:ext cx="1850" cy="14650"/>
              </a:xfrm>
              <a:custGeom>
                <a:avLst/>
                <a:gdLst/>
                <a:ahLst/>
                <a:cxnLst/>
                <a:rect l="l" t="t" r="r" b="b"/>
                <a:pathLst>
                  <a:path w="74" h="586" extrusionOk="0">
                    <a:moveTo>
                      <a:pt x="26" y="1"/>
                    </a:moveTo>
                    <a:cubicBezTo>
                      <a:pt x="1" y="196"/>
                      <a:pt x="7" y="397"/>
                      <a:pt x="48" y="586"/>
                    </a:cubicBezTo>
                    <a:cubicBezTo>
                      <a:pt x="73" y="394"/>
                      <a:pt x="70" y="193"/>
                      <a:pt x="26" y="1"/>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13" name="Google Shape;913;p28"/>
              <p:cNvSpPr/>
              <p:nvPr/>
            </p:nvSpPr>
            <p:spPr>
              <a:xfrm>
                <a:off x="5204825" y="2012525"/>
                <a:ext cx="12450" cy="12300"/>
              </a:xfrm>
              <a:custGeom>
                <a:avLst/>
                <a:gdLst/>
                <a:ahLst/>
                <a:cxnLst/>
                <a:rect l="l" t="t" r="r" b="b"/>
                <a:pathLst>
                  <a:path w="498" h="492" extrusionOk="0">
                    <a:moveTo>
                      <a:pt x="50" y="0"/>
                    </a:moveTo>
                    <a:cubicBezTo>
                      <a:pt x="25" y="145"/>
                      <a:pt x="6" y="299"/>
                      <a:pt x="0" y="444"/>
                    </a:cubicBezTo>
                    <a:lnTo>
                      <a:pt x="0" y="491"/>
                    </a:lnTo>
                    <a:lnTo>
                      <a:pt x="41" y="472"/>
                    </a:lnTo>
                    <a:cubicBezTo>
                      <a:pt x="120" y="431"/>
                      <a:pt x="198" y="387"/>
                      <a:pt x="271" y="343"/>
                    </a:cubicBezTo>
                    <a:lnTo>
                      <a:pt x="387" y="277"/>
                    </a:lnTo>
                    <a:cubicBezTo>
                      <a:pt x="422" y="255"/>
                      <a:pt x="459" y="230"/>
                      <a:pt x="497" y="208"/>
                    </a:cubicBezTo>
                    <a:lnTo>
                      <a:pt x="497" y="208"/>
                    </a:lnTo>
                    <a:cubicBezTo>
                      <a:pt x="456" y="224"/>
                      <a:pt x="418" y="236"/>
                      <a:pt x="374" y="255"/>
                    </a:cubicBezTo>
                    <a:cubicBezTo>
                      <a:pt x="330" y="274"/>
                      <a:pt x="293" y="290"/>
                      <a:pt x="252" y="309"/>
                    </a:cubicBezTo>
                    <a:lnTo>
                      <a:pt x="58" y="407"/>
                    </a:lnTo>
                    <a:lnTo>
                      <a:pt x="58" y="407"/>
                    </a:lnTo>
                    <a:cubicBezTo>
                      <a:pt x="63" y="272"/>
                      <a:pt x="62" y="134"/>
                      <a:pt x="50" y="0"/>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14" name="Google Shape;914;p28"/>
              <p:cNvSpPr/>
              <p:nvPr/>
            </p:nvSpPr>
            <p:spPr>
              <a:xfrm>
                <a:off x="5205450" y="2011175"/>
                <a:ext cx="7575" cy="12625"/>
              </a:xfrm>
              <a:custGeom>
                <a:avLst/>
                <a:gdLst/>
                <a:ahLst/>
                <a:cxnLst/>
                <a:rect l="l" t="t" r="r" b="b"/>
                <a:pathLst>
                  <a:path w="303" h="505" extrusionOk="0">
                    <a:moveTo>
                      <a:pt x="302" y="1"/>
                    </a:moveTo>
                    <a:lnTo>
                      <a:pt x="302" y="1"/>
                    </a:lnTo>
                    <a:cubicBezTo>
                      <a:pt x="173" y="149"/>
                      <a:pt x="70" y="322"/>
                      <a:pt x="0" y="504"/>
                    </a:cubicBezTo>
                    <a:cubicBezTo>
                      <a:pt x="66" y="432"/>
                      <a:pt x="120" y="353"/>
                      <a:pt x="173" y="265"/>
                    </a:cubicBezTo>
                    <a:cubicBezTo>
                      <a:pt x="224" y="183"/>
                      <a:pt x="268" y="95"/>
                      <a:pt x="302" y="1"/>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15" name="Google Shape;915;p28"/>
              <p:cNvSpPr/>
              <p:nvPr/>
            </p:nvSpPr>
            <p:spPr>
              <a:xfrm>
                <a:off x="5194200" y="2046100"/>
                <a:ext cx="12300" cy="11900"/>
              </a:xfrm>
              <a:custGeom>
                <a:avLst/>
                <a:gdLst/>
                <a:ahLst/>
                <a:cxnLst/>
                <a:rect l="l" t="t" r="r" b="b"/>
                <a:pathLst>
                  <a:path w="492" h="476" extrusionOk="0">
                    <a:moveTo>
                      <a:pt x="491" y="0"/>
                    </a:moveTo>
                    <a:cubicBezTo>
                      <a:pt x="460" y="32"/>
                      <a:pt x="428" y="67"/>
                      <a:pt x="403" y="98"/>
                    </a:cubicBezTo>
                    <a:cubicBezTo>
                      <a:pt x="375" y="136"/>
                      <a:pt x="347" y="167"/>
                      <a:pt x="318" y="202"/>
                    </a:cubicBezTo>
                    <a:cubicBezTo>
                      <a:pt x="275" y="256"/>
                      <a:pt x="229" y="314"/>
                      <a:pt x="186" y="371"/>
                    </a:cubicBezTo>
                    <a:lnTo>
                      <a:pt x="186" y="371"/>
                    </a:lnTo>
                    <a:cubicBezTo>
                      <a:pt x="131" y="249"/>
                      <a:pt x="68" y="126"/>
                      <a:pt x="1" y="10"/>
                    </a:cubicBezTo>
                    <a:lnTo>
                      <a:pt x="1" y="10"/>
                    </a:lnTo>
                    <a:cubicBezTo>
                      <a:pt x="45" y="155"/>
                      <a:pt x="98" y="296"/>
                      <a:pt x="155" y="438"/>
                    </a:cubicBezTo>
                    <a:lnTo>
                      <a:pt x="174" y="475"/>
                    </a:lnTo>
                    <a:lnTo>
                      <a:pt x="202" y="441"/>
                    </a:lnTo>
                    <a:cubicBezTo>
                      <a:pt x="255" y="372"/>
                      <a:pt x="302" y="296"/>
                      <a:pt x="356" y="224"/>
                    </a:cubicBezTo>
                    <a:cubicBezTo>
                      <a:pt x="378" y="189"/>
                      <a:pt x="403" y="155"/>
                      <a:pt x="425" y="114"/>
                    </a:cubicBezTo>
                    <a:cubicBezTo>
                      <a:pt x="450" y="76"/>
                      <a:pt x="472" y="41"/>
                      <a:pt x="491" y="0"/>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16" name="Google Shape;916;p28"/>
              <p:cNvSpPr/>
              <p:nvPr/>
            </p:nvSpPr>
            <p:spPr>
              <a:xfrm>
                <a:off x="5198450" y="2042100"/>
                <a:ext cx="2000" cy="14650"/>
              </a:xfrm>
              <a:custGeom>
                <a:avLst/>
                <a:gdLst/>
                <a:ahLst/>
                <a:cxnLst/>
                <a:rect l="l" t="t" r="r" b="b"/>
                <a:pathLst>
                  <a:path w="80" h="586" extrusionOk="0">
                    <a:moveTo>
                      <a:pt x="60" y="0"/>
                    </a:moveTo>
                    <a:lnTo>
                      <a:pt x="60" y="0"/>
                    </a:lnTo>
                    <a:cubicBezTo>
                      <a:pt x="35" y="94"/>
                      <a:pt x="19" y="192"/>
                      <a:pt x="13" y="289"/>
                    </a:cubicBezTo>
                    <a:cubicBezTo>
                      <a:pt x="0" y="390"/>
                      <a:pt x="0" y="488"/>
                      <a:pt x="13" y="585"/>
                    </a:cubicBezTo>
                    <a:cubicBezTo>
                      <a:pt x="63" y="393"/>
                      <a:pt x="79" y="195"/>
                      <a:pt x="60" y="0"/>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17" name="Google Shape;917;p28"/>
              <p:cNvSpPr/>
              <p:nvPr/>
            </p:nvSpPr>
            <p:spPr>
              <a:xfrm>
                <a:off x="5123050" y="2029200"/>
                <a:ext cx="12200" cy="12275"/>
              </a:xfrm>
              <a:custGeom>
                <a:avLst/>
                <a:gdLst/>
                <a:ahLst/>
                <a:cxnLst/>
                <a:rect l="l" t="t" r="r" b="b"/>
                <a:pathLst>
                  <a:path w="488" h="491" extrusionOk="0">
                    <a:moveTo>
                      <a:pt x="0" y="0"/>
                    </a:moveTo>
                    <a:lnTo>
                      <a:pt x="0" y="0"/>
                    </a:lnTo>
                    <a:cubicBezTo>
                      <a:pt x="16" y="151"/>
                      <a:pt x="44" y="296"/>
                      <a:pt x="76" y="450"/>
                    </a:cubicBezTo>
                    <a:lnTo>
                      <a:pt x="88" y="491"/>
                    </a:lnTo>
                    <a:lnTo>
                      <a:pt x="123" y="459"/>
                    </a:lnTo>
                    <a:lnTo>
                      <a:pt x="305" y="277"/>
                    </a:lnTo>
                    <a:cubicBezTo>
                      <a:pt x="337" y="239"/>
                      <a:pt x="362" y="208"/>
                      <a:pt x="396" y="176"/>
                    </a:cubicBezTo>
                    <a:cubicBezTo>
                      <a:pt x="434" y="145"/>
                      <a:pt x="459" y="113"/>
                      <a:pt x="488" y="79"/>
                    </a:cubicBezTo>
                    <a:lnTo>
                      <a:pt x="488" y="79"/>
                    </a:lnTo>
                    <a:cubicBezTo>
                      <a:pt x="453" y="104"/>
                      <a:pt x="415" y="129"/>
                      <a:pt x="381" y="158"/>
                    </a:cubicBezTo>
                    <a:lnTo>
                      <a:pt x="280" y="239"/>
                    </a:lnTo>
                    <a:cubicBezTo>
                      <a:pt x="227" y="292"/>
                      <a:pt x="172" y="340"/>
                      <a:pt x="119" y="392"/>
                    </a:cubicBezTo>
                    <a:lnTo>
                      <a:pt x="119" y="392"/>
                    </a:lnTo>
                    <a:cubicBezTo>
                      <a:pt x="86" y="259"/>
                      <a:pt x="46" y="128"/>
                      <a:pt x="0" y="0"/>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18" name="Google Shape;918;p28"/>
              <p:cNvSpPr/>
              <p:nvPr/>
            </p:nvSpPr>
            <p:spPr>
              <a:xfrm>
                <a:off x="5125625" y="2025975"/>
                <a:ext cx="3800" cy="14175"/>
              </a:xfrm>
              <a:custGeom>
                <a:avLst/>
                <a:gdLst/>
                <a:ahLst/>
                <a:cxnLst/>
                <a:rect l="l" t="t" r="r" b="b"/>
                <a:pathLst>
                  <a:path w="152" h="567" extrusionOk="0">
                    <a:moveTo>
                      <a:pt x="152" y="0"/>
                    </a:moveTo>
                    <a:lnTo>
                      <a:pt x="152" y="0"/>
                    </a:lnTo>
                    <a:cubicBezTo>
                      <a:pt x="70" y="176"/>
                      <a:pt x="20" y="368"/>
                      <a:pt x="1" y="566"/>
                    </a:cubicBezTo>
                    <a:cubicBezTo>
                      <a:pt x="86" y="390"/>
                      <a:pt x="136" y="195"/>
                      <a:pt x="152" y="0"/>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19" name="Google Shape;919;p28"/>
              <p:cNvSpPr/>
              <p:nvPr/>
            </p:nvSpPr>
            <p:spPr>
              <a:xfrm>
                <a:off x="5236900" y="2069925"/>
                <a:ext cx="13075" cy="12200"/>
              </a:xfrm>
              <a:custGeom>
                <a:avLst/>
                <a:gdLst/>
                <a:ahLst/>
                <a:cxnLst/>
                <a:rect l="l" t="t" r="r" b="b"/>
                <a:pathLst>
                  <a:path w="523" h="488" extrusionOk="0">
                    <a:moveTo>
                      <a:pt x="104" y="0"/>
                    </a:moveTo>
                    <a:lnTo>
                      <a:pt x="104" y="0"/>
                    </a:lnTo>
                    <a:cubicBezTo>
                      <a:pt x="60" y="148"/>
                      <a:pt x="26" y="299"/>
                      <a:pt x="7" y="450"/>
                    </a:cubicBezTo>
                    <a:lnTo>
                      <a:pt x="0" y="488"/>
                    </a:lnTo>
                    <a:lnTo>
                      <a:pt x="41" y="472"/>
                    </a:lnTo>
                    <a:cubicBezTo>
                      <a:pt x="126" y="441"/>
                      <a:pt x="205" y="409"/>
                      <a:pt x="287" y="372"/>
                    </a:cubicBezTo>
                    <a:cubicBezTo>
                      <a:pt x="324" y="353"/>
                      <a:pt x="365" y="337"/>
                      <a:pt x="403" y="318"/>
                    </a:cubicBezTo>
                    <a:lnTo>
                      <a:pt x="523" y="258"/>
                    </a:lnTo>
                    <a:lnTo>
                      <a:pt x="523" y="258"/>
                    </a:lnTo>
                    <a:cubicBezTo>
                      <a:pt x="478" y="268"/>
                      <a:pt x="441" y="277"/>
                      <a:pt x="397" y="290"/>
                    </a:cubicBezTo>
                    <a:lnTo>
                      <a:pt x="271" y="331"/>
                    </a:lnTo>
                    <a:cubicBezTo>
                      <a:pt x="203" y="352"/>
                      <a:pt x="133" y="377"/>
                      <a:pt x="64" y="403"/>
                    </a:cubicBezTo>
                    <a:lnTo>
                      <a:pt x="64" y="403"/>
                    </a:lnTo>
                    <a:cubicBezTo>
                      <a:pt x="85" y="269"/>
                      <a:pt x="99" y="134"/>
                      <a:pt x="104" y="0"/>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20" name="Google Shape;920;p28"/>
              <p:cNvSpPr/>
              <p:nvPr/>
            </p:nvSpPr>
            <p:spPr>
              <a:xfrm>
                <a:off x="5237600" y="2069375"/>
                <a:ext cx="9000" cy="11650"/>
              </a:xfrm>
              <a:custGeom>
                <a:avLst/>
                <a:gdLst/>
                <a:ahLst/>
                <a:cxnLst/>
                <a:rect l="l" t="t" r="r" b="b"/>
                <a:pathLst>
                  <a:path w="360" h="466" extrusionOk="0">
                    <a:moveTo>
                      <a:pt x="359" y="0"/>
                    </a:moveTo>
                    <a:cubicBezTo>
                      <a:pt x="215" y="133"/>
                      <a:pt x="92" y="293"/>
                      <a:pt x="1" y="466"/>
                    </a:cubicBezTo>
                    <a:cubicBezTo>
                      <a:pt x="76" y="403"/>
                      <a:pt x="145" y="328"/>
                      <a:pt x="202" y="249"/>
                    </a:cubicBezTo>
                    <a:cubicBezTo>
                      <a:pt x="262" y="173"/>
                      <a:pt x="315" y="89"/>
                      <a:pt x="359" y="0"/>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21" name="Google Shape;921;p28"/>
              <p:cNvSpPr/>
              <p:nvPr/>
            </p:nvSpPr>
            <p:spPr>
              <a:xfrm>
                <a:off x="5135300" y="2109800"/>
                <a:ext cx="12300" cy="12825"/>
              </a:xfrm>
              <a:custGeom>
                <a:avLst/>
                <a:gdLst/>
                <a:ahLst/>
                <a:cxnLst/>
                <a:rect l="l" t="t" r="r" b="b"/>
                <a:pathLst>
                  <a:path w="492" h="513" extrusionOk="0">
                    <a:moveTo>
                      <a:pt x="491" y="0"/>
                    </a:moveTo>
                    <a:cubicBezTo>
                      <a:pt x="466" y="35"/>
                      <a:pt x="441" y="72"/>
                      <a:pt x="419" y="107"/>
                    </a:cubicBezTo>
                    <a:cubicBezTo>
                      <a:pt x="394" y="142"/>
                      <a:pt x="372" y="176"/>
                      <a:pt x="347" y="217"/>
                    </a:cubicBezTo>
                    <a:cubicBezTo>
                      <a:pt x="312" y="281"/>
                      <a:pt x="274" y="342"/>
                      <a:pt x="236" y="407"/>
                    </a:cubicBezTo>
                    <a:lnTo>
                      <a:pt x="236" y="407"/>
                    </a:lnTo>
                    <a:cubicBezTo>
                      <a:pt x="164" y="291"/>
                      <a:pt x="86" y="178"/>
                      <a:pt x="1" y="72"/>
                    </a:cubicBezTo>
                    <a:lnTo>
                      <a:pt x="1" y="72"/>
                    </a:lnTo>
                    <a:cubicBezTo>
                      <a:pt x="61" y="208"/>
                      <a:pt x="133" y="343"/>
                      <a:pt x="215" y="472"/>
                    </a:cubicBezTo>
                    <a:lnTo>
                      <a:pt x="237" y="513"/>
                    </a:lnTo>
                    <a:lnTo>
                      <a:pt x="262" y="472"/>
                    </a:lnTo>
                    <a:cubicBezTo>
                      <a:pt x="300" y="409"/>
                      <a:pt x="334" y="343"/>
                      <a:pt x="366" y="277"/>
                    </a:cubicBezTo>
                    <a:cubicBezTo>
                      <a:pt x="391" y="223"/>
                      <a:pt x="419" y="173"/>
                      <a:pt x="441" y="123"/>
                    </a:cubicBezTo>
                    <a:cubicBezTo>
                      <a:pt x="457" y="82"/>
                      <a:pt x="476" y="41"/>
                      <a:pt x="491" y="0"/>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22" name="Google Shape;922;p28"/>
              <p:cNvSpPr/>
              <p:nvPr/>
            </p:nvSpPr>
            <p:spPr>
              <a:xfrm>
                <a:off x="5095525" y="2130550"/>
                <a:ext cx="10725" cy="14250"/>
              </a:xfrm>
              <a:custGeom>
                <a:avLst/>
                <a:gdLst/>
                <a:ahLst/>
                <a:cxnLst/>
                <a:rect l="l" t="t" r="r" b="b"/>
                <a:pathLst>
                  <a:path w="429" h="570" extrusionOk="0">
                    <a:moveTo>
                      <a:pt x="428" y="0"/>
                    </a:moveTo>
                    <a:cubicBezTo>
                      <a:pt x="415" y="35"/>
                      <a:pt x="409" y="79"/>
                      <a:pt x="403" y="117"/>
                    </a:cubicBezTo>
                    <a:cubicBezTo>
                      <a:pt x="390" y="164"/>
                      <a:pt x="378" y="236"/>
                      <a:pt x="368" y="280"/>
                    </a:cubicBezTo>
                    <a:cubicBezTo>
                      <a:pt x="358" y="344"/>
                      <a:pt x="348" y="407"/>
                      <a:pt x="339" y="472"/>
                    </a:cubicBezTo>
                    <a:lnTo>
                      <a:pt x="339" y="472"/>
                    </a:lnTo>
                    <a:cubicBezTo>
                      <a:pt x="229" y="392"/>
                      <a:pt x="116" y="319"/>
                      <a:pt x="0" y="249"/>
                    </a:cubicBezTo>
                    <a:lnTo>
                      <a:pt x="0" y="249"/>
                    </a:lnTo>
                    <a:cubicBezTo>
                      <a:pt x="110" y="350"/>
                      <a:pt x="224" y="447"/>
                      <a:pt x="349" y="541"/>
                    </a:cubicBezTo>
                    <a:lnTo>
                      <a:pt x="387" y="570"/>
                    </a:lnTo>
                    <a:lnTo>
                      <a:pt x="393" y="523"/>
                    </a:lnTo>
                    <a:cubicBezTo>
                      <a:pt x="406" y="434"/>
                      <a:pt x="412" y="353"/>
                      <a:pt x="422" y="261"/>
                    </a:cubicBezTo>
                    <a:cubicBezTo>
                      <a:pt x="428" y="224"/>
                      <a:pt x="428" y="177"/>
                      <a:pt x="428" y="133"/>
                    </a:cubicBezTo>
                    <a:lnTo>
                      <a:pt x="428" y="0"/>
                    </a:ln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23" name="Google Shape;923;p28"/>
              <p:cNvSpPr/>
              <p:nvPr/>
            </p:nvSpPr>
            <p:spPr>
              <a:xfrm>
                <a:off x="5099050" y="2130150"/>
                <a:ext cx="6175" cy="13475"/>
              </a:xfrm>
              <a:custGeom>
                <a:avLst/>
                <a:gdLst/>
                <a:ahLst/>
                <a:cxnLst/>
                <a:rect l="l" t="t" r="r" b="b"/>
                <a:pathLst>
                  <a:path w="247" h="539" extrusionOk="0">
                    <a:moveTo>
                      <a:pt x="1" y="1"/>
                    </a:moveTo>
                    <a:lnTo>
                      <a:pt x="1" y="1"/>
                    </a:lnTo>
                    <a:cubicBezTo>
                      <a:pt x="26" y="98"/>
                      <a:pt x="57" y="193"/>
                      <a:pt x="98" y="284"/>
                    </a:cubicBezTo>
                    <a:cubicBezTo>
                      <a:pt x="139" y="375"/>
                      <a:pt x="186" y="460"/>
                      <a:pt x="246" y="539"/>
                    </a:cubicBezTo>
                    <a:cubicBezTo>
                      <a:pt x="199" y="347"/>
                      <a:pt x="114" y="164"/>
                      <a:pt x="1" y="1"/>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24" name="Google Shape;924;p28"/>
              <p:cNvSpPr/>
              <p:nvPr/>
            </p:nvSpPr>
            <p:spPr>
              <a:xfrm>
                <a:off x="5086475" y="2029275"/>
                <a:ext cx="10725" cy="14325"/>
              </a:xfrm>
              <a:custGeom>
                <a:avLst/>
                <a:gdLst/>
                <a:ahLst/>
                <a:cxnLst/>
                <a:rect l="l" t="t" r="r" b="b"/>
                <a:pathLst>
                  <a:path w="429" h="573" extrusionOk="0">
                    <a:moveTo>
                      <a:pt x="372" y="0"/>
                    </a:moveTo>
                    <a:cubicBezTo>
                      <a:pt x="365" y="44"/>
                      <a:pt x="365" y="95"/>
                      <a:pt x="340" y="136"/>
                    </a:cubicBezTo>
                    <a:lnTo>
                      <a:pt x="340" y="265"/>
                    </a:lnTo>
                    <a:cubicBezTo>
                      <a:pt x="361" y="339"/>
                      <a:pt x="369" y="406"/>
                      <a:pt x="374" y="478"/>
                    </a:cubicBezTo>
                    <a:lnTo>
                      <a:pt x="374" y="478"/>
                    </a:lnTo>
                    <a:cubicBezTo>
                      <a:pt x="253" y="418"/>
                      <a:pt x="127" y="366"/>
                      <a:pt x="1" y="321"/>
                    </a:cubicBezTo>
                    <a:lnTo>
                      <a:pt x="1" y="321"/>
                    </a:lnTo>
                    <a:cubicBezTo>
                      <a:pt x="126" y="403"/>
                      <a:pt x="255" y="478"/>
                      <a:pt x="394" y="551"/>
                    </a:cubicBezTo>
                    <a:lnTo>
                      <a:pt x="428" y="573"/>
                    </a:lnTo>
                    <a:lnTo>
                      <a:pt x="428" y="526"/>
                    </a:lnTo>
                    <a:cubicBezTo>
                      <a:pt x="425" y="434"/>
                      <a:pt x="422" y="353"/>
                      <a:pt x="409" y="261"/>
                    </a:cubicBezTo>
                    <a:cubicBezTo>
                      <a:pt x="406" y="221"/>
                      <a:pt x="403" y="170"/>
                      <a:pt x="394" y="132"/>
                    </a:cubicBezTo>
                    <a:cubicBezTo>
                      <a:pt x="387" y="92"/>
                      <a:pt x="378" y="44"/>
                      <a:pt x="372" y="0"/>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25" name="Google Shape;925;p28"/>
              <p:cNvSpPr/>
              <p:nvPr/>
            </p:nvSpPr>
            <p:spPr>
              <a:xfrm>
                <a:off x="5088050" y="2030300"/>
                <a:ext cx="8600" cy="11975"/>
              </a:xfrm>
              <a:custGeom>
                <a:avLst/>
                <a:gdLst/>
                <a:ahLst/>
                <a:cxnLst/>
                <a:rect l="l" t="t" r="r" b="b"/>
                <a:pathLst>
                  <a:path w="344" h="479" extrusionOk="0">
                    <a:moveTo>
                      <a:pt x="0" y="0"/>
                    </a:moveTo>
                    <a:lnTo>
                      <a:pt x="0" y="0"/>
                    </a:lnTo>
                    <a:cubicBezTo>
                      <a:pt x="45" y="91"/>
                      <a:pt x="92" y="173"/>
                      <a:pt x="151" y="255"/>
                    </a:cubicBezTo>
                    <a:cubicBezTo>
                      <a:pt x="208" y="337"/>
                      <a:pt x="271" y="412"/>
                      <a:pt x="343" y="478"/>
                    </a:cubicBezTo>
                    <a:cubicBezTo>
                      <a:pt x="299" y="390"/>
                      <a:pt x="252" y="302"/>
                      <a:pt x="192" y="224"/>
                    </a:cubicBezTo>
                    <a:cubicBezTo>
                      <a:pt x="133" y="142"/>
                      <a:pt x="73" y="66"/>
                      <a:pt x="0" y="0"/>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26" name="Google Shape;926;p28"/>
              <p:cNvSpPr/>
              <p:nvPr/>
            </p:nvSpPr>
            <p:spPr>
              <a:xfrm>
                <a:off x="5220075" y="2108450"/>
                <a:ext cx="12275" cy="11975"/>
              </a:xfrm>
              <a:custGeom>
                <a:avLst/>
                <a:gdLst/>
                <a:ahLst/>
                <a:cxnLst/>
                <a:rect l="l" t="t" r="r" b="b"/>
                <a:pathLst>
                  <a:path w="491" h="479" extrusionOk="0">
                    <a:moveTo>
                      <a:pt x="491" y="1"/>
                    </a:moveTo>
                    <a:cubicBezTo>
                      <a:pt x="456" y="32"/>
                      <a:pt x="428" y="67"/>
                      <a:pt x="400" y="98"/>
                    </a:cubicBezTo>
                    <a:cubicBezTo>
                      <a:pt x="371" y="130"/>
                      <a:pt x="346" y="164"/>
                      <a:pt x="318" y="199"/>
                    </a:cubicBezTo>
                    <a:lnTo>
                      <a:pt x="193" y="373"/>
                    </a:lnTo>
                    <a:lnTo>
                      <a:pt x="193" y="373"/>
                    </a:lnTo>
                    <a:cubicBezTo>
                      <a:pt x="135" y="249"/>
                      <a:pt x="71" y="129"/>
                      <a:pt x="0" y="10"/>
                    </a:cubicBezTo>
                    <a:lnTo>
                      <a:pt x="0" y="10"/>
                    </a:lnTo>
                    <a:cubicBezTo>
                      <a:pt x="48" y="158"/>
                      <a:pt x="104" y="299"/>
                      <a:pt x="164" y="441"/>
                    </a:cubicBezTo>
                    <a:lnTo>
                      <a:pt x="183" y="479"/>
                    </a:lnTo>
                    <a:lnTo>
                      <a:pt x="211" y="444"/>
                    </a:lnTo>
                    <a:cubicBezTo>
                      <a:pt x="261" y="372"/>
                      <a:pt x="309" y="303"/>
                      <a:pt x="356" y="227"/>
                    </a:cubicBezTo>
                    <a:cubicBezTo>
                      <a:pt x="384" y="189"/>
                      <a:pt x="409" y="152"/>
                      <a:pt x="428" y="114"/>
                    </a:cubicBezTo>
                    <a:cubicBezTo>
                      <a:pt x="447" y="79"/>
                      <a:pt x="472" y="38"/>
                      <a:pt x="491" y="1"/>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27" name="Google Shape;927;p28"/>
              <p:cNvSpPr/>
              <p:nvPr/>
            </p:nvSpPr>
            <p:spPr>
              <a:xfrm>
                <a:off x="5088275" y="2159175"/>
                <a:ext cx="145750" cy="20150"/>
              </a:xfrm>
              <a:custGeom>
                <a:avLst/>
                <a:gdLst/>
                <a:ahLst/>
                <a:cxnLst/>
                <a:rect l="l" t="t" r="r" b="b"/>
                <a:pathLst>
                  <a:path w="5830" h="806" extrusionOk="0">
                    <a:moveTo>
                      <a:pt x="1" y="0"/>
                    </a:moveTo>
                    <a:lnTo>
                      <a:pt x="1" y="805"/>
                    </a:lnTo>
                    <a:lnTo>
                      <a:pt x="5829" y="805"/>
                    </a:lnTo>
                    <a:lnTo>
                      <a:pt x="5829" y="0"/>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grpSp>
        <p:nvGrpSpPr>
          <p:cNvPr id="928" name="Google Shape;928;p28"/>
          <p:cNvGrpSpPr/>
          <p:nvPr/>
        </p:nvGrpSpPr>
        <p:grpSpPr>
          <a:xfrm>
            <a:off x="9981832" y="3848525"/>
            <a:ext cx="1820625" cy="1246767"/>
            <a:chOff x="4354825" y="2560575"/>
            <a:chExt cx="284900" cy="195100"/>
          </a:xfrm>
        </p:grpSpPr>
        <p:sp>
          <p:nvSpPr>
            <p:cNvPr id="929" name="Google Shape;929;p28"/>
            <p:cNvSpPr/>
            <p:nvPr/>
          </p:nvSpPr>
          <p:spPr>
            <a:xfrm>
              <a:off x="4354825" y="2560575"/>
              <a:ext cx="284900" cy="195100"/>
            </a:xfrm>
            <a:custGeom>
              <a:avLst/>
              <a:gdLst/>
              <a:ahLst/>
              <a:cxnLst/>
              <a:rect l="l" t="t" r="r" b="b"/>
              <a:pathLst>
                <a:path w="11396" h="7804" extrusionOk="0">
                  <a:moveTo>
                    <a:pt x="11304" y="89"/>
                  </a:moveTo>
                  <a:lnTo>
                    <a:pt x="11304" y="7713"/>
                  </a:lnTo>
                  <a:lnTo>
                    <a:pt x="91" y="7713"/>
                  </a:lnTo>
                  <a:lnTo>
                    <a:pt x="91" y="89"/>
                  </a:lnTo>
                  <a:close/>
                  <a:moveTo>
                    <a:pt x="0" y="1"/>
                  </a:moveTo>
                  <a:lnTo>
                    <a:pt x="0" y="7804"/>
                  </a:lnTo>
                  <a:lnTo>
                    <a:pt x="11395" y="7804"/>
                  </a:lnTo>
                  <a:lnTo>
                    <a:pt x="11395"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30" name="Google Shape;930;p28"/>
            <p:cNvSpPr/>
            <p:nvPr/>
          </p:nvSpPr>
          <p:spPr>
            <a:xfrm>
              <a:off x="4366850" y="2568525"/>
              <a:ext cx="11275" cy="11175"/>
            </a:xfrm>
            <a:custGeom>
              <a:avLst/>
              <a:gdLst/>
              <a:ahLst/>
              <a:cxnLst/>
              <a:rect l="l" t="t" r="r" b="b"/>
              <a:pathLst>
                <a:path w="451" h="447" extrusionOk="0">
                  <a:moveTo>
                    <a:pt x="224" y="0"/>
                  </a:moveTo>
                  <a:cubicBezTo>
                    <a:pt x="101" y="0"/>
                    <a:pt x="0" y="101"/>
                    <a:pt x="0" y="224"/>
                  </a:cubicBezTo>
                  <a:cubicBezTo>
                    <a:pt x="0" y="346"/>
                    <a:pt x="98" y="447"/>
                    <a:pt x="224" y="447"/>
                  </a:cubicBezTo>
                  <a:cubicBezTo>
                    <a:pt x="350" y="447"/>
                    <a:pt x="450" y="349"/>
                    <a:pt x="450" y="224"/>
                  </a:cubicBezTo>
                  <a:cubicBezTo>
                    <a:pt x="450" y="101"/>
                    <a:pt x="350" y="0"/>
                    <a:pt x="224" y="0"/>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31" name="Google Shape;931;p28"/>
            <p:cNvSpPr/>
            <p:nvPr/>
          </p:nvSpPr>
          <p:spPr>
            <a:xfrm>
              <a:off x="4389800" y="2568525"/>
              <a:ext cx="11350" cy="11175"/>
            </a:xfrm>
            <a:custGeom>
              <a:avLst/>
              <a:gdLst/>
              <a:ahLst/>
              <a:cxnLst/>
              <a:rect l="l" t="t" r="r" b="b"/>
              <a:pathLst>
                <a:path w="454" h="447" extrusionOk="0">
                  <a:moveTo>
                    <a:pt x="230" y="0"/>
                  </a:moveTo>
                  <a:cubicBezTo>
                    <a:pt x="105" y="0"/>
                    <a:pt x="1" y="101"/>
                    <a:pt x="1" y="224"/>
                  </a:cubicBezTo>
                  <a:cubicBezTo>
                    <a:pt x="1" y="346"/>
                    <a:pt x="105" y="447"/>
                    <a:pt x="230" y="447"/>
                  </a:cubicBezTo>
                  <a:cubicBezTo>
                    <a:pt x="350" y="447"/>
                    <a:pt x="454" y="349"/>
                    <a:pt x="454" y="224"/>
                  </a:cubicBezTo>
                  <a:cubicBezTo>
                    <a:pt x="454" y="101"/>
                    <a:pt x="356" y="0"/>
                    <a:pt x="230" y="0"/>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32" name="Google Shape;932;p28"/>
            <p:cNvSpPr/>
            <p:nvPr/>
          </p:nvSpPr>
          <p:spPr>
            <a:xfrm>
              <a:off x="4412925" y="2568525"/>
              <a:ext cx="11350" cy="11175"/>
            </a:xfrm>
            <a:custGeom>
              <a:avLst/>
              <a:gdLst/>
              <a:ahLst/>
              <a:cxnLst/>
              <a:rect l="l" t="t" r="r" b="b"/>
              <a:pathLst>
                <a:path w="454" h="447" extrusionOk="0">
                  <a:moveTo>
                    <a:pt x="227" y="0"/>
                  </a:moveTo>
                  <a:cubicBezTo>
                    <a:pt x="101" y="0"/>
                    <a:pt x="1" y="101"/>
                    <a:pt x="1" y="224"/>
                  </a:cubicBezTo>
                  <a:cubicBezTo>
                    <a:pt x="1" y="346"/>
                    <a:pt x="101" y="447"/>
                    <a:pt x="227" y="447"/>
                  </a:cubicBezTo>
                  <a:cubicBezTo>
                    <a:pt x="350" y="447"/>
                    <a:pt x="454" y="349"/>
                    <a:pt x="454" y="224"/>
                  </a:cubicBezTo>
                  <a:cubicBezTo>
                    <a:pt x="454" y="101"/>
                    <a:pt x="353" y="0"/>
                    <a:pt x="227" y="0"/>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33" name="Google Shape;933;p28"/>
            <p:cNvSpPr/>
            <p:nvPr/>
          </p:nvSpPr>
          <p:spPr>
            <a:xfrm>
              <a:off x="4357100" y="2585200"/>
              <a:ext cx="282625" cy="2300"/>
            </a:xfrm>
            <a:custGeom>
              <a:avLst/>
              <a:gdLst/>
              <a:ahLst/>
              <a:cxnLst/>
              <a:rect l="l" t="t" r="r" b="b"/>
              <a:pathLst>
                <a:path w="11305" h="92" extrusionOk="0">
                  <a:moveTo>
                    <a:pt x="0" y="0"/>
                  </a:moveTo>
                  <a:lnTo>
                    <a:pt x="0" y="91"/>
                  </a:lnTo>
                  <a:lnTo>
                    <a:pt x="11304" y="91"/>
                  </a:lnTo>
                  <a:lnTo>
                    <a:pt x="11304"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nvGrpSpPr>
          <p:cNvPr id="934" name="Google Shape;934;p28"/>
          <p:cNvGrpSpPr/>
          <p:nvPr/>
        </p:nvGrpSpPr>
        <p:grpSpPr>
          <a:xfrm>
            <a:off x="291977" y="1101244"/>
            <a:ext cx="4935880" cy="5716561"/>
            <a:chOff x="362493" y="973253"/>
            <a:chExt cx="3701910" cy="4287421"/>
          </a:xfrm>
        </p:grpSpPr>
        <p:grpSp>
          <p:nvGrpSpPr>
            <p:cNvPr id="935" name="Google Shape;935;p28"/>
            <p:cNvGrpSpPr/>
            <p:nvPr/>
          </p:nvGrpSpPr>
          <p:grpSpPr>
            <a:xfrm>
              <a:off x="2300748" y="973253"/>
              <a:ext cx="810096" cy="810508"/>
              <a:chOff x="4205500" y="2990700"/>
              <a:chExt cx="443499" cy="443725"/>
            </a:xfrm>
          </p:grpSpPr>
          <p:sp>
            <p:nvSpPr>
              <p:cNvPr id="936" name="Google Shape;936;p28"/>
              <p:cNvSpPr/>
              <p:nvPr/>
            </p:nvSpPr>
            <p:spPr>
              <a:xfrm>
                <a:off x="4246413" y="3406821"/>
                <a:ext cx="361746" cy="7072"/>
              </a:xfrm>
              <a:custGeom>
                <a:avLst/>
                <a:gdLst/>
                <a:ahLst/>
                <a:cxnLst/>
                <a:rect l="l" t="t" r="r" b="b"/>
                <a:pathLst>
                  <a:path w="4757" h="93" extrusionOk="0">
                    <a:moveTo>
                      <a:pt x="0" y="1"/>
                    </a:moveTo>
                    <a:lnTo>
                      <a:pt x="0" y="92"/>
                    </a:lnTo>
                    <a:lnTo>
                      <a:pt x="180" y="92"/>
                    </a:lnTo>
                    <a:lnTo>
                      <a:pt x="180" y="1"/>
                    </a:lnTo>
                    <a:close/>
                    <a:moveTo>
                      <a:pt x="271" y="1"/>
                    </a:moveTo>
                    <a:lnTo>
                      <a:pt x="271" y="92"/>
                    </a:lnTo>
                    <a:lnTo>
                      <a:pt x="453" y="92"/>
                    </a:lnTo>
                    <a:lnTo>
                      <a:pt x="453" y="1"/>
                    </a:lnTo>
                    <a:close/>
                    <a:moveTo>
                      <a:pt x="538" y="1"/>
                    </a:moveTo>
                    <a:lnTo>
                      <a:pt x="538" y="92"/>
                    </a:lnTo>
                    <a:lnTo>
                      <a:pt x="721" y="92"/>
                    </a:lnTo>
                    <a:lnTo>
                      <a:pt x="721" y="1"/>
                    </a:lnTo>
                    <a:close/>
                    <a:moveTo>
                      <a:pt x="897" y="1"/>
                    </a:moveTo>
                    <a:lnTo>
                      <a:pt x="897" y="92"/>
                    </a:lnTo>
                    <a:lnTo>
                      <a:pt x="1076" y="92"/>
                    </a:lnTo>
                    <a:lnTo>
                      <a:pt x="1076" y="1"/>
                    </a:lnTo>
                    <a:close/>
                    <a:moveTo>
                      <a:pt x="1167" y="1"/>
                    </a:moveTo>
                    <a:lnTo>
                      <a:pt x="1167" y="92"/>
                    </a:lnTo>
                    <a:lnTo>
                      <a:pt x="1350" y="92"/>
                    </a:lnTo>
                    <a:lnTo>
                      <a:pt x="1350" y="1"/>
                    </a:lnTo>
                    <a:close/>
                    <a:moveTo>
                      <a:pt x="1435" y="1"/>
                    </a:moveTo>
                    <a:lnTo>
                      <a:pt x="1435" y="92"/>
                    </a:lnTo>
                    <a:lnTo>
                      <a:pt x="1617" y="92"/>
                    </a:lnTo>
                    <a:lnTo>
                      <a:pt x="1617" y="1"/>
                    </a:lnTo>
                    <a:close/>
                    <a:moveTo>
                      <a:pt x="1705" y="1"/>
                    </a:moveTo>
                    <a:lnTo>
                      <a:pt x="1705" y="92"/>
                    </a:lnTo>
                    <a:lnTo>
                      <a:pt x="1888" y="92"/>
                    </a:lnTo>
                    <a:lnTo>
                      <a:pt x="1888" y="1"/>
                    </a:lnTo>
                    <a:close/>
                    <a:moveTo>
                      <a:pt x="1972" y="1"/>
                    </a:moveTo>
                    <a:lnTo>
                      <a:pt x="1972" y="92"/>
                    </a:lnTo>
                    <a:lnTo>
                      <a:pt x="2155" y="92"/>
                    </a:lnTo>
                    <a:lnTo>
                      <a:pt x="2155" y="1"/>
                    </a:lnTo>
                    <a:close/>
                    <a:moveTo>
                      <a:pt x="2334" y="1"/>
                    </a:moveTo>
                    <a:lnTo>
                      <a:pt x="2334" y="92"/>
                    </a:lnTo>
                    <a:lnTo>
                      <a:pt x="2517" y="92"/>
                    </a:lnTo>
                    <a:lnTo>
                      <a:pt x="2517" y="1"/>
                    </a:lnTo>
                    <a:close/>
                    <a:moveTo>
                      <a:pt x="2602" y="1"/>
                    </a:moveTo>
                    <a:lnTo>
                      <a:pt x="2602" y="92"/>
                    </a:lnTo>
                    <a:lnTo>
                      <a:pt x="2784" y="92"/>
                    </a:lnTo>
                    <a:lnTo>
                      <a:pt x="2784" y="1"/>
                    </a:lnTo>
                    <a:close/>
                    <a:moveTo>
                      <a:pt x="2869" y="1"/>
                    </a:moveTo>
                    <a:lnTo>
                      <a:pt x="2869" y="92"/>
                    </a:lnTo>
                    <a:lnTo>
                      <a:pt x="3051" y="92"/>
                    </a:lnTo>
                    <a:lnTo>
                      <a:pt x="3051" y="1"/>
                    </a:lnTo>
                    <a:close/>
                    <a:moveTo>
                      <a:pt x="3139" y="1"/>
                    </a:moveTo>
                    <a:lnTo>
                      <a:pt x="3139" y="92"/>
                    </a:lnTo>
                    <a:lnTo>
                      <a:pt x="3322" y="92"/>
                    </a:lnTo>
                    <a:lnTo>
                      <a:pt x="3322" y="1"/>
                    </a:lnTo>
                    <a:close/>
                    <a:moveTo>
                      <a:pt x="3407" y="1"/>
                    </a:moveTo>
                    <a:lnTo>
                      <a:pt x="3407" y="92"/>
                    </a:lnTo>
                    <a:lnTo>
                      <a:pt x="3589" y="92"/>
                    </a:lnTo>
                    <a:lnTo>
                      <a:pt x="3589" y="1"/>
                    </a:lnTo>
                    <a:close/>
                    <a:moveTo>
                      <a:pt x="3768" y="1"/>
                    </a:moveTo>
                    <a:lnTo>
                      <a:pt x="3768" y="92"/>
                    </a:lnTo>
                    <a:lnTo>
                      <a:pt x="3951" y="92"/>
                    </a:lnTo>
                    <a:lnTo>
                      <a:pt x="3951" y="1"/>
                    </a:lnTo>
                    <a:close/>
                    <a:moveTo>
                      <a:pt x="4036" y="1"/>
                    </a:moveTo>
                    <a:lnTo>
                      <a:pt x="4036" y="92"/>
                    </a:lnTo>
                    <a:lnTo>
                      <a:pt x="4218" y="92"/>
                    </a:lnTo>
                    <a:lnTo>
                      <a:pt x="4218" y="1"/>
                    </a:lnTo>
                    <a:close/>
                    <a:moveTo>
                      <a:pt x="4306" y="1"/>
                    </a:moveTo>
                    <a:lnTo>
                      <a:pt x="4306" y="92"/>
                    </a:lnTo>
                    <a:lnTo>
                      <a:pt x="4486" y="92"/>
                    </a:lnTo>
                    <a:lnTo>
                      <a:pt x="4486" y="1"/>
                    </a:lnTo>
                    <a:close/>
                    <a:moveTo>
                      <a:pt x="4577" y="1"/>
                    </a:moveTo>
                    <a:lnTo>
                      <a:pt x="4577" y="92"/>
                    </a:lnTo>
                    <a:lnTo>
                      <a:pt x="4756" y="92"/>
                    </a:lnTo>
                    <a:lnTo>
                      <a:pt x="4756"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37" name="Google Shape;937;p28"/>
              <p:cNvSpPr/>
              <p:nvPr/>
            </p:nvSpPr>
            <p:spPr>
              <a:xfrm>
                <a:off x="4226108" y="3031612"/>
                <a:ext cx="6996" cy="361442"/>
              </a:xfrm>
              <a:custGeom>
                <a:avLst/>
                <a:gdLst/>
                <a:ahLst/>
                <a:cxnLst/>
                <a:rect l="l" t="t" r="r" b="b"/>
                <a:pathLst>
                  <a:path w="92" h="4753" extrusionOk="0">
                    <a:moveTo>
                      <a:pt x="0" y="0"/>
                    </a:moveTo>
                    <a:lnTo>
                      <a:pt x="0" y="182"/>
                    </a:lnTo>
                    <a:lnTo>
                      <a:pt x="91" y="182"/>
                    </a:lnTo>
                    <a:lnTo>
                      <a:pt x="91" y="0"/>
                    </a:lnTo>
                    <a:close/>
                    <a:moveTo>
                      <a:pt x="0" y="267"/>
                    </a:moveTo>
                    <a:lnTo>
                      <a:pt x="0" y="450"/>
                    </a:lnTo>
                    <a:lnTo>
                      <a:pt x="91" y="450"/>
                    </a:lnTo>
                    <a:lnTo>
                      <a:pt x="91" y="267"/>
                    </a:lnTo>
                    <a:close/>
                    <a:moveTo>
                      <a:pt x="0" y="538"/>
                    </a:moveTo>
                    <a:lnTo>
                      <a:pt x="0" y="720"/>
                    </a:lnTo>
                    <a:lnTo>
                      <a:pt x="91" y="720"/>
                    </a:lnTo>
                    <a:lnTo>
                      <a:pt x="91" y="538"/>
                    </a:lnTo>
                    <a:close/>
                    <a:moveTo>
                      <a:pt x="0" y="805"/>
                    </a:moveTo>
                    <a:lnTo>
                      <a:pt x="0" y="988"/>
                    </a:lnTo>
                    <a:lnTo>
                      <a:pt x="91" y="988"/>
                    </a:lnTo>
                    <a:lnTo>
                      <a:pt x="91" y="805"/>
                    </a:lnTo>
                    <a:close/>
                    <a:moveTo>
                      <a:pt x="0" y="1164"/>
                    </a:moveTo>
                    <a:lnTo>
                      <a:pt x="0" y="1346"/>
                    </a:lnTo>
                    <a:lnTo>
                      <a:pt x="91" y="1346"/>
                    </a:lnTo>
                    <a:lnTo>
                      <a:pt x="91" y="1164"/>
                    </a:lnTo>
                    <a:close/>
                    <a:moveTo>
                      <a:pt x="0" y="1434"/>
                    </a:moveTo>
                    <a:lnTo>
                      <a:pt x="0" y="1617"/>
                    </a:lnTo>
                    <a:lnTo>
                      <a:pt x="91" y="1617"/>
                    </a:lnTo>
                    <a:lnTo>
                      <a:pt x="91" y="1434"/>
                    </a:lnTo>
                    <a:close/>
                    <a:moveTo>
                      <a:pt x="0" y="1702"/>
                    </a:moveTo>
                    <a:lnTo>
                      <a:pt x="0" y="1884"/>
                    </a:lnTo>
                    <a:lnTo>
                      <a:pt x="91" y="1884"/>
                    </a:lnTo>
                    <a:lnTo>
                      <a:pt x="91" y="1702"/>
                    </a:lnTo>
                    <a:close/>
                    <a:moveTo>
                      <a:pt x="0" y="1975"/>
                    </a:moveTo>
                    <a:lnTo>
                      <a:pt x="0" y="2154"/>
                    </a:lnTo>
                    <a:lnTo>
                      <a:pt x="91" y="2154"/>
                    </a:lnTo>
                    <a:lnTo>
                      <a:pt x="91" y="1975"/>
                    </a:lnTo>
                    <a:close/>
                    <a:moveTo>
                      <a:pt x="0" y="2243"/>
                    </a:moveTo>
                    <a:lnTo>
                      <a:pt x="0" y="2422"/>
                    </a:lnTo>
                    <a:lnTo>
                      <a:pt x="91" y="2422"/>
                    </a:lnTo>
                    <a:lnTo>
                      <a:pt x="91" y="2243"/>
                    </a:lnTo>
                    <a:close/>
                    <a:moveTo>
                      <a:pt x="0" y="2598"/>
                    </a:moveTo>
                    <a:lnTo>
                      <a:pt x="0" y="2780"/>
                    </a:lnTo>
                    <a:lnTo>
                      <a:pt x="91" y="2780"/>
                    </a:lnTo>
                    <a:lnTo>
                      <a:pt x="91" y="2598"/>
                    </a:lnTo>
                    <a:close/>
                    <a:moveTo>
                      <a:pt x="0" y="2872"/>
                    </a:moveTo>
                    <a:lnTo>
                      <a:pt x="0" y="3051"/>
                    </a:lnTo>
                    <a:lnTo>
                      <a:pt x="91" y="3051"/>
                    </a:lnTo>
                    <a:lnTo>
                      <a:pt x="91" y="2872"/>
                    </a:lnTo>
                    <a:close/>
                    <a:moveTo>
                      <a:pt x="0" y="3139"/>
                    </a:moveTo>
                    <a:lnTo>
                      <a:pt x="0" y="3318"/>
                    </a:lnTo>
                    <a:lnTo>
                      <a:pt x="91" y="3318"/>
                    </a:lnTo>
                    <a:lnTo>
                      <a:pt x="91" y="3139"/>
                    </a:lnTo>
                    <a:close/>
                    <a:moveTo>
                      <a:pt x="0" y="3409"/>
                    </a:moveTo>
                    <a:lnTo>
                      <a:pt x="0" y="3589"/>
                    </a:lnTo>
                    <a:lnTo>
                      <a:pt x="91" y="3589"/>
                    </a:lnTo>
                    <a:lnTo>
                      <a:pt x="91" y="3409"/>
                    </a:lnTo>
                    <a:close/>
                    <a:moveTo>
                      <a:pt x="0" y="3677"/>
                    </a:moveTo>
                    <a:lnTo>
                      <a:pt x="0" y="3856"/>
                    </a:lnTo>
                    <a:lnTo>
                      <a:pt x="91" y="3856"/>
                    </a:lnTo>
                    <a:lnTo>
                      <a:pt x="91" y="3677"/>
                    </a:lnTo>
                    <a:close/>
                    <a:moveTo>
                      <a:pt x="0" y="4035"/>
                    </a:moveTo>
                    <a:lnTo>
                      <a:pt x="0" y="4215"/>
                    </a:lnTo>
                    <a:lnTo>
                      <a:pt x="91" y="4215"/>
                    </a:lnTo>
                    <a:lnTo>
                      <a:pt x="91" y="4035"/>
                    </a:lnTo>
                    <a:close/>
                    <a:moveTo>
                      <a:pt x="0" y="4306"/>
                    </a:moveTo>
                    <a:lnTo>
                      <a:pt x="0" y="4485"/>
                    </a:lnTo>
                    <a:lnTo>
                      <a:pt x="91" y="4485"/>
                    </a:lnTo>
                    <a:lnTo>
                      <a:pt x="91" y="4306"/>
                    </a:lnTo>
                    <a:close/>
                    <a:moveTo>
                      <a:pt x="0" y="4573"/>
                    </a:moveTo>
                    <a:lnTo>
                      <a:pt x="0" y="4752"/>
                    </a:lnTo>
                    <a:lnTo>
                      <a:pt x="91" y="4752"/>
                    </a:lnTo>
                    <a:lnTo>
                      <a:pt x="91" y="4573"/>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38" name="Google Shape;938;p28"/>
              <p:cNvSpPr/>
              <p:nvPr/>
            </p:nvSpPr>
            <p:spPr>
              <a:xfrm>
                <a:off x="4246413" y="3011004"/>
                <a:ext cx="361746" cy="6996"/>
              </a:xfrm>
              <a:custGeom>
                <a:avLst/>
                <a:gdLst/>
                <a:ahLst/>
                <a:cxnLst/>
                <a:rect l="l" t="t" r="r" b="b"/>
                <a:pathLst>
                  <a:path w="4757" h="92" extrusionOk="0">
                    <a:moveTo>
                      <a:pt x="0" y="1"/>
                    </a:moveTo>
                    <a:lnTo>
                      <a:pt x="0" y="92"/>
                    </a:lnTo>
                    <a:lnTo>
                      <a:pt x="180" y="92"/>
                    </a:lnTo>
                    <a:lnTo>
                      <a:pt x="180" y="1"/>
                    </a:lnTo>
                    <a:close/>
                    <a:moveTo>
                      <a:pt x="271" y="1"/>
                    </a:moveTo>
                    <a:lnTo>
                      <a:pt x="271" y="92"/>
                    </a:lnTo>
                    <a:lnTo>
                      <a:pt x="453" y="92"/>
                    </a:lnTo>
                    <a:lnTo>
                      <a:pt x="453" y="1"/>
                    </a:lnTo>
                    <a:close/>
                    <a:moveTo>
                      <a:pt x="538" y="1"/>
                    </a:moveTo>
                    <a:lnTo>
                      <a:pt x="538" y="92"/>
                    </a:lnTo>
                    <a:lnTo>
                      <a:pt x="721" y="92"/>
                    </a:lnTo>
                    <a:lnTo>
                      <a:pt x="721" y="1"/>
                    </a:lnTo>
                    <a:close/>
                    <a:moveTo>
                      <a:pt x="897" y="1"/>
                    </a:moveTo>
                    <a:lnTo>
                      <a:pt x="897" y="92"/>
                    </a:lnTo>
                    <a:lnTo>
                      <a:pt x="1076" y="92"/>
                    </a:lnTo>
                    <a:lnTo>
                      <a:pt x="1076" y="1"/>
                    </a:lnTo>
                    <a:close/>
                    <a:moveTo>
                      <a:pt x="1167" y="1"/>
                    </a:moveTo>
                    <a:lnTo>
                      <a:pt x="1167" y="92"/>
                    </a:lnTo>
                    <a:lnTo>
                      <a:pt x="1350" y="92"/>
                    </a:lnTo>
                    <a:lnTo>
                      <a:pt x="1350" y="1"/>
                    </a:lnTo>
                    <a:close/>
                    <a:moveTo>
                      <a:pt x="1435" y="1"/>
                    </a:moveTo>
                    <a:lnTo>
                      <a:pt x="1435" y="92"/>
                    </a:lnTo>
                    <a:lnTo>
                      <a:pt x="1617" y="92"/>
                    </a:lnTo>
                    <a:lnTo>
                      <a:pt x="1617" y="1"/>
                    </a:lnTo>
                    <a:close/>
                    <a:moveTo>
                      <a:pt x="1705" y="1"/>
                    </a:moveTo>
                    <a:lnTo>
                      <a:pt x="1705" y="92"/>
                    </a:lnTo>
                    <a:lnTo>
                      <a:pt x="1888" y="92"/>
                    </a:lnTo>
                    <a:lnTo>
                      <a:pt x="1888" y="1"/>
                    </a:lnTo>
                    <a:close/>
                    <a:moveTo>
                      <a:pt x="1972" y="1"/>
                    </a:moveTo>
                    <a:lnTo>
                      <a:pt x="1972" y="92"/>
                    </a:lnTo>
                    <a:lnTo>
                      <a:pt x="2155" y="92"/>
                    </a:lnTo>
                    <a:lnTo>
                      <a:pt x="2155" y="1"/>
                    </a:lnTo>
                    <a:close/>
                    <a:moveTo>
                      <a:pt x="2334" y="1"/>
                    </a:moveTo>
                    <a:lnTo>
                      <a:pt x="2334" y="92"/>
                    </a:lnTo>
                    <a:lnTo>
                      <a:pt x="2517" y="92"/>
                    </a:lnTo>
                    <a:lnTo>
                      <a:pt x="2517" y="1"/>
                    </a:lnTo>
                    <a:close/>
                    <a:moveTo>
                      <a:pt x="2602" y="1"/>
                    </a:moveTo>
                    <a:lnTo>
                      <a:pt x="2602" y="92"/>
                    </a:lnTo>
                    <a:lnTo>
                      <a:pt x="2784" y="92"/>
                    </a:lnTo>
                    <a:lnTo>
                      <a:pt x="2784" y="1"/>
                    </a:lnTo>
                    <a:close/>
                    <a:moveTo>
                      <a:pt x="2869" y="1"/>
                    </a:moveTo>
                    <a:lnTo>
                      <a:pt x="2869" y="92"/>
                    </a:lnTo>
                    <a:lnTo>
                      <a:pt x="3051" y="92"/>
                    </a:lnTo>
                    <a:lnTo>
                      <a:pt x="3051" y="1"/>
                    </a:lnTo>
                    <a:close/>
                    <a:moveTo>
                      <a:pt x="3139" y="1"/>
                    </a:moveTo>
                    <a:lnTo>
                      <a:pt x="3139" y="92"/>
                    </a:lnTo>
                    <a:lnTo>
                      <a:pt x="3322" y="92"/>
                    </a:lnTo>
                    <a:lnTo>
                      <a:pt x="3322" y="1"/>
                    </a:lnTo>
                    <a:close/>
                    <a:moveTo>
                      <a:pt x="3407" y="1"/>
                    </a:moveTo>
                    <a:lnTo>
                      <a:pt x="3407" y="92"/>
                    </a:lnTo>
                    <a:lnTo>
                      <a:pt x="3589" y="92"/>
                    </a:lnTo>
                    <a:lnTo>
                      <a:pt x="3589" y="1"/>
                    </a:lnTo>
                    <a:close/>
                    <a:moveTo>
                      <a:pt x="3768" y="1"/>
                    </a:moveTo>
                    <a:lnTo>
                      <a:pt x="3768" y="92"/>
                    </a:lnTo>
                    <a:lnTo>
                      <a:pt x="3951" y="92"/>
                    </a:lnTo>
                    <a:lnTo>
                      <a:pt x="3951" y="1"/>
                    </a:lnTo>
                    <a:close/>
                    <a:moveTo>
                      <a:pt x="4036" y="1"/>
                    </a:moveTo>
                    <a:lnTo>
                      <a:pt x="4036" y="92"/>
                    </a:lnTo>
                    <a:lnTo>
                      <a:pt x="4218" y="92"/>
                    </a:lnTo>
                    <a:lnTo>
                      <a:pt x="4218" y="1"/>
                    </a:lnTo>
                    <a:close/>
                    <a:moveTo>
                      <a:pt x="4306" y="1"/>
                    </a:moveTo>
                    <a:lnTo>
                      <a:pt x="4306" y="92"/>
                    </a:lnTo>
                    <a:lnTo>
                      <a:pt x="4486" y="92"/>
                    </a:lnTo>
                    <a:lnTo>
                      <a:pt x="4486" y="1"/>
                    </a:lnTo>
                    <a:close/>
                    <a:moveTo>
                      <a:pt x="4577" y="1"/>
                    </a:moveTo>
                    <a:lnTo>
                      <a:pt x="4577" y="92"/>
                    </a:lnTo>
                    <a:lnTo>
                      <a:pt x="4756" y="92"/>
                    </a:lnTo>
                    <a:lnTo>
                      <a:pt x="4756"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39" name="Google Shape;939;p28"/>
              <p:cNvSpPr/>
              <p:nvPr/>
            </p:nvSpPr>
            <p:spPr>
              <a:xfrm>
                <a:off x="4621700" y="3031612"/>
                <a:ext cx="6768" cy="361442"/>
              </a:xfrm>
              <a:custGeom>
                <a:avLst/>
                <a:gdLst/>
                <a:ahLst/>
                <a:cxnLst/>
                <a:rect l="l" t="t" r="r" b="b"/>
                <a:pathLst>
                  <a:path w="89" h="4753" extrusionOk="0">
                    <a:moveTo>
                      <a:pt x="0" y="0"/>
                    </a:moveTo>
                    <a:lnTo>
                      <a:pt x="0" y="182"/>
                    </a:lnTo>
                    <a:lnTo>
                      <a:pt x="88" y="182"/>
                    </a:lnTo>
                    <a:lnTo>
                      <a:pt x="88" y="0"/>
                    </a:lnTo>
                    <a:close/>
                    <a:moveTo>
                      <a:pt x="0" y="267"/>
                    </a:moveTo>
                    <a:lnTo>
                      <a:pt x="0" y="450"/>
                    </a:lnTo>
                    <a:lnTo>
                      <a:pt x="88" y="450"/>
                    </a:lnTo>
                    <a:lnTo>
                      <a:pt x="88" y="267"/>
                    </a:lnTo>
                    <a:close/>
                    <a:moveTo>
                      <a:pt x="0" y="538"/>
                    </a:moveTo>
                    <a:lnTo>
                      <a:pt x="0" y="720"/>
                    </a:lnTo>
                    <a:lnTo>
                      <a:pt x="88" y="720"/>
                    </a:lnTo>
                    <a:lnTo>
                      <a:pt x="88" y="538"/>
                    </a:lnTo>
                    <a:close/>
                    <a:moveTo>
                      <a:pt x="0" y="805"/>
                    </a:moveTo>
                    <a:lnTo>
                      <a:pt x="0" y="988"/>
                    </a:lnTo>
                    <a:lnTo>
                      <a:pt x="88" y="988"/>
                    </a:lnTo>
                    <a:lnTo>
                      <a:pt x="88" y="805"/>
                    </a:lnTo>
                    <a:close/>
                    <a:moveTo>
                      <a:pt x="0" y="1164"/>
                    </a:moveTo>
                    <a:lnTo>
                      <a:pt x="0" y="1346"/>
                    </a:lnTo>
                    <a:lnTo>
                      <a:pt x="88" y="1346"/>
                    </a:lnTo>
                    <a:lnTo>
                      <a:pt x="88" y="1164"/>
                    </a:lnTo>
                    <a:close/>
                    <a:moveTo>
                      <a:pt x="0" y="1434"/>
                    </a:moveTo>
                    <a:lnTo>
                      <a:pt x="0" y="1617"/>
                    </a:lnTo>
                    <a:lnTo>
                      <a:pt x="88" y="1617"/>
                    </a:lnTo>
                    <a:lnTo>
                      <a:pt x="88" y="1434"/>
                    </a:lnTo>
                    <a:close/>
                    <a:moveTo>
                      <a:pt x="0" y="1702"/>
                    </a:moveTo>
                    <a:lnTo>
                      <a:pt x="0" y="1884"/>
                    </a:lnTo>
                    <a:lnTo>
                      <a:pt x="88" y="1884"/>
                    </a:lnTo>
                    <a:lnTo>
                      <a:pt x="88" y="1702"/>
                    </a:lnTo>
                    <a:close/>
                    <a:moveTo>
                      <a:pt x="0" y="1975"/>
                    </a:moveTo>
                    <a:lnTo>
                      <a:pt x="0" y="2154"/>
                    </a:lnTo>
                    <a:lnTo>
                      <a:pt x="88" y="2154"/>
                    </a:lnTo>
                    <a:lnTo>
                      <a:pt x="88" y="1975"/>
                    </a:lnTo>
                    <a:close/>
                    <a:moveTo>
                      <a:pt x="0" y="2243"/>
                    </a:moveTo>
                    <a:lnTo>
                      <a:pt x="0" y="2422"/>
                    </a:lnTo>
                    <a:lnTo>
                      <a:pt x="88" y="2422"/>
                    </a:lnTo>
                    <a:lnTo>
                      <a:pt x="88" y="2243"/>
                    </a:lnTo>
                    <a:close/>
                    <a:moveTo>
                      <a:pt x="0" y="2598"/>
                    </a:moveTo>
                    <a:lnTo>
                      <a:pt x="0" y="2780"/>
                    </a:lnTo>
                    <a:lnTo>
                      <a:pt x="88" y="2780"/>
                    </a:lnTo>
                    <a:lnTo>
                      <a:pt x="88" y="2598"/>
                    </a:lnTo>
                    <a:close/>
                    <a:moveTo>
                      <a:pt x="0" y="2872"/>
                    </a:moveTo>
                    <a:lnTo>
                      <a:pt x="0" y="3051"/>
                    </a:lnTo>
                    <a:lnTo>
                      <a:pt x="88" y="3051"/>
                    </a:lnTo>
                    <a:lnTo>
                      <a:pt x="88" y="2872"/>
                    </a:lnTo>
                    <a:close/>
                    <a:moveTo>
                      <a:pt x="0" y="3139"/>
                    </a:moveTo>
                    <a:lnTo>
                      <a:pt x="0" y="3318"/>
                    </a:lnTo>
                    <a:lnTo>
                      <a:pt x="88" y="3318"/>
                    </a:lnTo>
                    <a:lnTo>
                      <a:pt x="88" y="3139"/>
                    </a:lnTo>
                    <a:close/>
                    <a:moveTo>
                      <a:pt x="0" y="3409"/>
                    </a:moveTo>
                    <a:lnTo>
                      <a:pt x="0" y="3589"/>
                    </a:lnTo>
                    <a:lnTo>
                      <a:pt x="88" y="3589"/>
                    </a:lnTo>
                    <a:lnTo>
                      <a:pt x="88" y="3409"/>
                    </a:lnTo>
                    <a:close/>
                    <a:moveTo>
                      <a:pt x="0" y="3677"/>
                    </a:moveTo>
                    <a:lnTo>
                      <a:pt x="0" y="3856"/>
                    </a:lnTo>
                    <a:lnTo>
                      <a:pt x="88" y="3856"/>
                    </a:lnTo>
                    <a:lnTo>
                      <a:pt x="88" y="3677"/>
                    </a:lnTo>
                    <a:close/>
                    <a:moveTo>
                      <a:pt x="0" y="4035"/>
                    </a:moveTo>
                    <a:lnTo>
                      <a:pt x="0" y="4215"/>
                    </a:lnTo>
                    <a:lnTo>
                      <a:pt x="88" y="4215"/>
                    </a:lnTo>
                    <a:lnTo>
                      <a:pt x="88" y="4035"/>
                    </a:lnTo>
                    <a:close/>
                    <a:moveTo>
                      <a:pt x="0" y="4306"/>
                    </a:moveTo>
                    <a:lnTo>
                      <a:pt x="0" y="4485"/>
                    </a:lnTo>
                    <a:lnTo>
                      <a:pt x="88" y="4485"/>
                    </a:lnTo>
                    <a:lnTo>
                      <a:pt x="88" y="4306"/>
                    </a:lnTo>
                    <a:close/>
                    <a:moveTo>
                      <a:pt x="0" y="4573"/>
                    </a:moveTo>
                    <a:lnTo>
                      <a:pt x="0" y="4752"/>
                    </a:lnTo>
                    <a:lnTo>
                      <a:pt x="88" y="4752"/>
                    </a:lnTo>
                    <a:lnTo>
                      <a:pt x="88" y="4573"/>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nvGrpSpPr>
              <p:cNvPr id="940" name="Google Shape;940;p28"/>
              <p:cNvGrpSpPr/>
              <p:nvPr/>
            </p:nvGrpSpPr>
            <p:grpSpPr>
              <a:xfrm>
                <a:off x="4205728" y="2990700"/>
                <a:ext cx="443271" cy="443725"/>
                <a:chOff x="4205728" y="2990700"/>
                <a:chExt cx="443271" cy="443725"/>
              </a:xfrm>
            </p:grpSpPr>
            <p:sp>
              <p:nvSpPr>
                <p:cNvPr id="941" name="Google Shape;941;p28"/>
                <p:cNvSpPr/>
                <p:nvPr/>
              </p:nvSpPr>
              <p:spPr>
                <a:xfrm>
                  <a:off x="4205728" y="3386516"/>
                  <a:ext cx="47908" cy="47908"/>
                </a:xfrm>
                <a:custGeom>
                  <a:avLst/>
                  <a:gdLst/>
                  <a:ahLst/>
                  <a:cxnLst/>
                  <a:rect l="l" t="t" r="r" b="b"/>
                  <a:pathLst>
                    <a:path w="630" h="630" extrusionOk="0">
                      <a:moveTo>
                        <a:pt x="1" y="1"/>
                      </a:moveTo>
                      <a:lnTo>
                        <a:pt x="1" y="630"/>
                      </a:lnTo>
                      <a:lnTo>
                        <a:pt x="630" y="630"/>
                      </a:lnTo>
                      <a:lnTo>
                        <a:pt x="630" y="1"/>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42" name="Google Shape;942;p28"/>
                <p:cNvSpPr/>
                <p:nvPr/>
              </p:nvSpPr>
              <p:spPr>
                <a:xfrm>
                  <a:off x="4205728" y="3188494"/>
                  <a:ext cx="47908" cy="47908"/>
                </a:xfrm>
                <a:custGeom>
                  <a:avLst/>
                  <a:gdLst/>
                  <a:ahLst/>
                  <a:cxnLst/>
                  <a:rect l="l" t="t" r="r" b="b"/>
                  <a:pathLst>
                    <a:path w="630" h="630" extrusionOk="0">
                      <a:moveTo>
                        <a:pt x="1" y="0"/>
                      </a:moveTo>
                      <a:lnTo>
                        <a:pt x="1" y="629"/>
                      </a:lnTo>
                      <a:lnTo>
                        <a:pt x="630" y="629"/>
                      </a:lnTo>
                      <a:lnTo>
                        <a:pt x="630"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43" name="Google Shape;943;p28"/>
                <p:cNvSpPr/>
                <p:nvPr/>
              </p:nvSpPr>
              <p:spPr>
                <a:xfrm>
                  <a:off x="4205728" y="2990700"/>
                  <a:ext cx="47908" cy="47908"/>
                </a:xfrm>
                <a:custGeom>
                  <a:avLst/>
                  <a:gdLst/>
                  <a:ahLst/>
                  <a:cxnLst/>
                  <a:rect l="l" t="t" r="r" b="b"/>
                  <a:pathLst>
                    <a:path w="630" h="630" extrusionOk="0">
                      <a:moveTo>
                        <a:pt x="1" y="0"/>
                      </a:moveTo>
                      <a:lnTo>
                        <a:pt x="1" y="629"/>
                      </a:lnTo>
                      <a:lnTo>
                        <a:pt x="630" y="629"/>
                      </a:lnTo>
                      <a:lnTo>
                        <a:pt x="630"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44" name="Google Shape;944;p28"/>
                <p:cNvSpPr/>
                <p:nvPr/>
              </p:nvSpPr>
              <p:spPr>
                <a:xfrm>
                  <a:off x="4601091" y="3386516"/>
                  <a:ext cx="47908" cy="47908"/>
                </a:xfrm>
                <a:custGeom>
                  <a:avLst/>
                  <a:gdLst/>
                  <a:ahLst/>
                  <a:cxnLst/>
                  <a:rect l="l" t="t" r="r" b="b"/>
                  <a:pathLst>
                    <a:path w="630" h="630" extrusionOk="0">
                      <a:moveTo>
                        <a:pt x="1" y="1"/>
                      </a:moveTo>
                      <a:lnTo>
                        <a:pt x="1" y="630"/>
                      </a:lnTo>
                      <a:lnTo>
                        <a:pt x="630" y="630"/>
                      </a:lnTo>
                      <a:lnTo>
                        <a:pt x="630" y="1"/>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45" name="Google Shape;945;p28"/>
                <p:cNvSpPr/>
                <p:nvPr/>
              </p:nvSpPr>
              <p:spPr>
                <a:xfrm>
                  <a:off x="4601091" y="3188494"/>
                  <a:ext cx="47908" cy="47908"/>
                </a:xfrm>
                <a:custGeom>
                  <a:avLst/>
                  <a:gdLst/>
                  <a:ahLst/>
                  <a:cxnLst/>
                  <a:rect l="l" t="t" r="r" b="b"/>
                  <a:pathLst>
                    <a:path w="630" h="630" extrusionOk="0">
                      <a:moveTo>
                        <a:pt x="1" y="0"/>
                      </a:moveTo>
                      <a:lnTo>
                        <a:pt x="1" y="629"/>
                      </a:lnTo>
                      <a:lnTo>
                        <a:pt x="630" y="629"/>
                      </a:lnTo>
                      <a:lnTo>
                        <a:pt x="630"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46" name="Google Shape;946;p28"/>
                <p:cNvSpPr/>
                <p:nvPr/>
              </p:nvSpPr>
              <p:spPr>
                <a:xfrm>
                  <a:off x="4601091" y="2990700"/>
                  <a:ext cx="47908" cy="47908"/>
                </a:xfrm>
                <a:custGeom>
                  <a:avLst/>
                  <a:gdLst/>
                  <a:ahLst/>
                  <a:cxnLst/>
                  <a:rect l="l" t="t" r="r" b="b"/>
                  <a:pathLst>
                    <a:path w="630" h="630" extrusionOk="0">
                      <a:moveTo>
                        <a:pt x="1" y="0"/>
                      </a:moveTo>
                      <a:lnTo>
                        <a:pt x="1" y="629"/>
                      </a:lnTo>
                      <a:lnTo>
                        <a:pt x="630" y="629"/>
                      </a:lnTo>
                      <a:lnTo>
                        <a:pt x="630"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47" name="Google Shape;947;p28"/>
                <p:cNvSpPr/>
                <p:nvPr/>
              </p:nvSpPr>
              <p:spPr>
                <a:xfrm>
                  <a:off x="4403296" y="2990700"/>
                  <a:ext cx="47908" cy="47908"/>
                </a:xfrm>
                <a:custGeom>
                  <a:avLst/>
                  <a:gdLst/>
                  <a:ahLst/>
                  <a:cxnLst/>
                  <a:rect l="l" t="t" r="r" b="b"/>
                  <a:pathLst>
                    <a:path w="630" h="630" extrusionOk="0">
                      <a:moveTo>
                        <a:pt x="1" y="0"/>
                      </a:moveTo>
                      <a:lnTo>
                        <a:pt x="1" y="629"/>
                      </a:lnTo>
                      <a:lnTo>
                        <a:pt x="630" y="629"/>
                      </a:lnTo>
                      <a:lnTo>
                        <a:pt x="630"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48" name="Google Shape;948;p28"/>
                <p:cNvSpPr/>
                <p:nvPr/>
              </p:nvSpPr>
              <p:spPr>
                <a:xfrm>
                  <a:off x="4403296" y="3386516"/>
                  <a:ext cx="47908" cy="47908"/>
                </a:xfrm>
                <a:custGeom>
                  <a:avLst/>
                  <a:gdLst/>
                  <a:ahLst/>
                  <a:cxnLst/>
                  <a:rect l="l" t="t" r="r" b="b"/>
                  <a:pathLst>
                    <a:path w="630" h="630" extrusionOk="0">
                      <a:moveTo>
                        <a:pt x="1" y="1"/>
                      </a:moveTo>
                      <a:lnTo>
                        <a:pt x="1" y="630"/>
                      </a:lnTo>
                      <a:lnTo>
                        <a:pt x="630" y="630"/>
                      </a:lnTo>
                      <a:lnTo>
                        <a:pt x="630" y="1"/>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sp>
            <p:nvSpPr>
              <p:cNvPr id="949" name="Google Shape;949;p28"/>
              <p:cNvSpPr/>
              <p:nvPr/>
            </p:nvSpPr>
            <p:spPr>
              <a:xfrm>
                <a:off x="4205500" y="3379368"/>
                <a:ext cx="54600" cy="54828"/>
              </a:xfrm>
              <a:custGeom>
                <a:avLst/>
                <a:gdLst/>
                <a:ahLst/>
                <a:cxnLst/>
                <a:rect l="l" t="t" r="r" b="b"/>
                <a:pathLst>
                  <a:path w="718" h="721" extrusionOk="0">
                    <a:moveTo>
                      <a:pt x="633" y="91"/>
                    </a:moveTo>
                    <a:lnTo>
                      <a:pt x="633" y="629"/>
                    </a:lnTo>
                    <a:lnTo>
                      <a:pt x="89" y="629"/>
                    </a:lnTo>
                    <a:lnTo>
                      <a:pt x="95" y="91"/>
                    </a:lnTo>
                    <a:close/>
                    <a:moveTo>
                      <a:pt x="1" y="0"/>
                    </a:moveTo>
                    <a:lnTo>
                      <a:pt x="1" y="720"/>
                    </a:lnTo>
                    <a:lnTo>
                      <a:pt x="718" y="720"/>
                    </a:lnTo>
                    <a:lnTo>
                      <a:pt x="718"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50" name="Google Shape;950;p28"/>
              <p:cNvSpPr/>
              <p:nvPr/>
            </p:nvSpPr>
            <p:spPr>
              <a:xfrm>
                <a:off x="4205500" y="3181802"/>
                <a:ext cx="54600" cy="54600"/>
              </a:xfrm>
              <a:custGeom>
                <a:avLst/>
                <a:gdLst/>
                <a:ahLst/>
                <a:cxnLst/>
                <a:rect l="l" t="t" r="r" b="b"/>
                <a:pathLst>
                  <a:path w="718" h="718" extrusionOk="0">
                    <a:moveTo>
                      <a:pt x="633" y="88"/>
                    </a:moveTo>
                    <a:lnTo>
                      <a:pt x="633" y="629"/>
                    </a:lnTo>
                    <a:lnTo>
                      <a:pt x="89" y="629"/>
                    </a:lnTo>
                    <a:lnTo>
                      <a:pt x="95" y="88"/>
                    </a:lnTo>
                    <a:close/>
                    <a:moveTo>
                      <a:pt x="1" y="0"/>
                    </a:moveTo>
                    <a:lnTo>
                      <a:pt x="1" y="717"/>
                    </a:lnTo>
                    <a:lnTo>
                      <a:pt x="718" y="717"/>
                    </a:lnTo>
                    <a:lnTo>
                      <a:pt x="718"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51" name="Google Shape;951;p28"/>
              <p:cNvSpPr/>
              <p:nvPr/>
            </p:nvSpPr>
            <p:spPr>
              <a:xfrm>
                <a:off x="4205500" y="2990700"/>
                <a:ext cx="54600" cy="54828"/>
              </a:xfrm>
              <a:custGeom>
                <a:avLst/>
                <a:gdLst/>
                <a:ahLst/>
                <a:cxnLst/>
                <a:rect l="l" t="t" r="r" b="b"/>
                <a:pathLst>
                  <a:path w="718" h="721" extrusionOk="0">
                    <a:moveTo>
                      <a:pt x="633" y="91"/>
                    </a:moveTo>
                    <a:lnTo>
                      <a:pt x="633" y="629"/>
                    </a:lnTo>
                    <a:lnTo>
                      <a:pt x="89" y="629"/>
                    </a:lnTo>
                    <a:lnTo>
                      <a:pt x="95" y="91"/>
                    </a:lnTo>
                    <a:close/>
                    <a:moveTo>
                      <a:pt x="1" y="0"/>
                    </a:moveTo>
                    <a:lnTo>
                      <a:pt x="1" y="720"/>
                    </a:lnTo>
                    <a:lnTo>
                      <a:pt x="718" y="720"/>
                    </a:lnTo>
                    <a:lnTo>
                      <a:pt x="718"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52" name="Google Shape;952;p28"/>
              <p:cNvSpPr/>
              <p:nvPr/>
            </p:nvSpPr>
            <p:spPr>
              <a:xfrm>
                <a:off x="4594399" y="3379368"/>
                <a:ext cx="54600" cy="54828"/>
              </a:xfrm>
              <a:custGeom>
                <a:avLst/>
                <a:gdLst/>
                <a:ahLst/>
                <a:cxnLst/>
                <a:rect l="l" t="t" r="r" b="b"/>
                <a:pathLst>
                  <a:path w="718" h="721" extrusionOk="0">
                    <a:moveTo>
                      <a:pt x="630" y="91"/>
                    </a:moveTo>
                    <a:lnTo>
                      <a:pt x="630" y="629"/>
                    </a:lnTo>
                    <a:lnTo>
                      <a:pt x="89" y="629"/>
                    </a:lnTo>
                    <a:lnTo>
                      <a:pt x="89" y="91"/>
                    </a:lnTo>
                    <a:close/>
                    <a:moveTo>
                      <a:pt x="1" y="0"/>
                    </a:moveTo>
                    <a:lnTo>
                      <a:pt x="1" y="720"/>
                    </a:lnTo>
                    <a:lnTo>
                      <a:pt x="718" y="720"/>
                    </a:lnTo>
                    <a:lnTo>
                      <a:pt x="718"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53" name="Google Shape;953;p28"/>
              <p:cNvSpPr/>
              <p:nvPr/>
            </p:nvSpPr>
            <p:spPr>
              <a:xfrm>
                <a:off x="4594399" y="3181802"/>
                <a:ext cx="54600" cy="54600"/>
              </a:xfrm>
              <a:custGeom>
                <a:avLst/>
                <a:gdLst/>
                <a:ahLst/>
                <a:cxnLst/>
                <a:rect l="l" t="t" r="r" b="b"/>
                <a:pathLst>
                  <a:path w="718" h="718" extrusionOk="0">
                    <a:moveTo>
                      <a:pt x="630" y="88"/>
                    </a:moveTo>
                    <a:lnTo>
                      <a:pt x="630" y="629"/>
                    </a:lnTo>
                    <a:lnTo>
                      <a:pt x="89" y="629"/>
                    </a:lnTo>
                    <a:lnTo>
                      <a:pt x="89" y="88"/>
                    </a:lnTo>
                    <a:close/>
                    <a:moveTo>
                      <a:pt x="1" y="0"/>
                    </a:moveTo>
                    <a:lnTo>
                      <a:pt x="1" y="717"/>
                    </a:lnTo>
                    <a:lnTo>
                      <a:pt x="718" y="717"/>
                    </a:lnTo>
                    <a:lnTo>
                      <a:pt x="718"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54" name="Google Shape;954;p28"/>
              <p:cNvSpPr/>
              <p:nvPr/>
            </p:nvSpPr>
            <p:spPr>
              <a:xfrm>
                <a:off x="4594399" y="2990700"/>
                <a:ext cx="54600" cy="54828"/>
              </a:xfrm>
              <a:custGeom>
                <a:avLst/>
                <a:gdLst/>
                <a:ahLst/>
                <a:cxnLst/>
                <a:rect l="l" t="t" r="r" b="b"/>
                <a:pathLst>
                  <a:path w="718" h="721" extrusionOk="0">
                    <a:moveTo>
                      <a:pt x="630" y="91"/>
                    </a:moveTo>
                    <a:lnTo>
                      <a:pt x="630" y="629"/>
                    </a:lnTo>
                    <a:lnTo>
                      <a:pt x="89" y="629"/>
                    </a:lnTo>
                    <a:lnTo>
                      <a:pt x="89" y="91"/>
                    </a:lnTo>
                    <a:close/>
                    <a:moveTo>
                      <a:pt x="1" y="0"/>
                    </a:moveTo>
                    <a:lnTo>
                      <a:pt x="1" y="720"/>
                    </a:lnTo>
                    <a:lnTo>
                      <a:pt x="718" y="720"/>
                    </a:lnTo>
                    <a:lnTo>
                      <a:pt x="718"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55" name="Google Shape;955;p28"/>
              <p:cNvSpPr/>
              <p:nvPr/>
            </p:nvSpPr>
            <p:spPr>
              <a:xfrm>
                <a:off x="4403296" y="2990700"/>
                <a:ext cx="54828" cy="54828"/>
              </a:xfrm>
              <a:custGeom>
                <a:avLst/>
                <a:gdLst/>
                <a:ahLst/>
                <a:cxnLst/>
                <a:rect l="l" t="t" r="r" b="b"/>
                <a:pathLst>
                  <a:path w="721" h="721" extrusionOk="0">
                    <a:moveTo>
                      <a:pt x="630" y="91"/>
                    </a:moveTo>
                    <a:lnTo>
                      <a:pt x="630" y="629"/>
                    </a:lnTo>
                    <a:lnTo>
                      <a:pt x="92" y="629"/>
                    </a:lnTo>
                    <a:lnTo>
                      <a:pt x="92" y="91"/>
                    </a:lnTo>
                    <a:close/>
                    <a:moveTo>
                      <a:pt x="1" y="0"/>
                    </a:moveTo>
                    <a:lnTo>
                      <a:pt x="1" y="720"/>
                    </a:lnTo>
                    <a:lnTo>
                      <a:pt x="721" y="720"/>
                    </a:lnTo>
                    <a:lnTo>
                      <a:pt x="721"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56" name="Google Shape;956;p28"/>
              <p:cNvSpPr/>
              <p:nvPr/>
            </p:nvSpPr>
            <p:spPr>
              <a:xfrm>
                <a:off x="4403296" y="3379368"/>
                <a:ext cx="54828" cy="54828"/>
              </a:xfrm>
              <a:custGeom>
                <a:avLst/>
                <a:gdLst/>
                <a:ahLst/>
                <a:cxnLst/>
                <a:rect l="l" t="t" r="r" b="b"/>
                <a:pathLst>
                  <a:path w="721" h="721" extrusionOk="0">
                    <a:moveTo>
                      <a:pt x="630" y="91"/>
                    </a:moveTo>
                    <a:lnTo>
                      <a:pt x="630" y="629"/>
                    </a:lnTo>
                    <a:lnTo>
                      <a:pt x="92" y="629"/>
                    </a:lnTo>
                    <a:lnTo>
                      <a:pt x="92" y="91"/>
                    </a:lnTo>
                    <a:close/>
                    <a:moveTo>
                      <a:pt x="1" y="0"/>
                    </a:moveTo>
                    <a:lnTo>
                      <a:pt x="1" y="720"/>
                    </a:lnTo>
                    <a:lnTo>
                      <a:pt x="721" y="720"/>
                    </a:lnTo>
                    <a:lnTo>
                      <a:pt x="721"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nvGrpSpPr>
            <p:cNvPr id="957" name="Google Shape;957;p28"/>
            <p:cNvGrpSpPr/>
            <p:nvPr/>
          </p:nvGrpSpPr>
          <p:grpSpPr>
            <a:xfrm>
              <a:off x="362493" y="1344169"/>
              <a:ext cx="3701910" cy="3916506"/>
              <a:chOff x="380572" y="1553077"/>
              <a:chExt cx="3258437" cy="3447325"/>
            </a:xfrm>
          </p:grpSpPr>
          <p:sp>
            <p:nvSpPr>
              <p:cNvPr id="958" name="Google Shape;958;p28"/>
              <p:cNvSpPr/>
              <p:nvPr/>
            </p:nvSpPr>
            <p:spPr>
              <a:xfrm>
                <a:off x="748636" y="3803107"/>
                <a:ext cx="367622" cy="367444"/>
              </a:xfrm>
              <a:custGeom>
                <a:avLst/>
                <a:gdLst/>
                <a:ahLst/>
                <a:cxnLst/>
                <a:rect l="l" t="t" r="r" b="b"/>
                <a:pathLst>
                  <a:path w="4130" h="4128" extrusionOk="0">
                    <a:moveTo>
                      <a:pt x="2063" y="38"/>
                    </a:moveTo>
                    <a:cubicBezTo>
                      <a:pt x="3180" y="45"/>
                      <a:pt x="4086" y="947"/>
                      <a:pt x="4086" y="2061"/>
                    </a:cubicBezTo>
                    <a:cubicBezTo>
                      <a:pt x="4086" y="3177"/>
                      <a:pt x="3180" y="4080"/>
                      <a:pt x="2063" y="4080"/>
                    </a:cubicBezTo>
                    <a:cubicBezTo>
                      <a:pt x="947" y="4080"/>
                      <a:pt x="44" y="3177"/>
                      <a:pt x="44" y="2061"/>
                    </a:cubicBezTo>
                    <a:cubicBezTo>
                      <a:pt x="44" y="944"/>
                      <a:pt x="947" y="38"/>
                      <a:pt x="2063" y="38"/>
                    </a:cubicBezTo>
                    <a:close/>
                    <a:moveTo>
                      <a:pt x="2063" y="1"/>
                    </a:moveTo>
                    <a:cubicBezTo>
                      <a:pt x="925" y="1"/>
                      <a:pt x="0" y="925"/>
                      <a:pt x="0" y="2064"/>
                    </a:cubicBezTo>
                    <a:cubicBezTo>
                      <a:pt x="0" y="3206"/>
                      <a:pt x="925" y="4127"/>
                      <a:pt x="2063" y="4127"/>
                    </a:cubicBezTo>
                    <a:cubicBezTo>
                      <a:pt x="3205" y="4124"/>
                      <a:pt x="4124" y="3206"/>
                      <a:pt x="4130" y="2064"/>
                    </a:cubicBezTo>
                    <a:cubicBezTo>
                      <a:pt x="4130" y="925"/>
                      <a:pt x="3205" y="1"/>
                      <a:pt x="2063" y="1"/>
                    </a:cubicBezTo>
                    <a:close/>
                  </a:path>
                </a:pathLst>
              </a:custGeom>
              <a:solidFill>
                <a:srgbClr val="EBEB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59" name="Google Shape;959;p28"/>
              <p:cNvSpPr/>
              <p:nvPr/>
            </p:nvSpPr>
            <p:spPr>
              <a:xfrm>
                <a:off x="836490" y="3893721"/>
                <a:ext cx="191021" cy="185858"/>
              </a:xfrm>
              <a:custGeom>
                <a:avLst/>
                <a:gdLst/>
                <a:ahLst/>
                <a:cxnLst/>
                <a:rect l="l" t="t" r="r" b="b"/>
                <a:pathLst>
                  <a:path w="2146" h="2088" extrusionOk="0">
                    <a:moveTo>
                      <a:pt x="1061" y="43"/>
                    </a:moveTo>
                    <a:cubicBezTo>
                      <a:pt x="1611" y="43"/>
                      <a:pt x="2061" y="492"/>
                      <a:pt x="2064" y="1043"/>
                    </a:cubicBezTo>
                    <a:cubicBezTo>
                      <a:pt x="2061" y="1594"/>
                      <a:pt x="1611" y="2043"/>
                      <a:pt x="1060" y="2043"/>
                    </a:cubicBezTo>
                    <a:cubicBezTo>
                      <a:pt x="1023" y="2043"/>
                      <a:pt x="985" y="2041"/>
                      <a:pt x="947" y="2037"/>
                    </a:cubicBezTo>
                    <a:cubicBezTo>
                      <a:pt x="488" y="1986"/>
                      <a:pt x="117" y="1612"/>
                      <a:pt x="67" y="1156"/>
                    </a:cubicBezTo>
                    <a:cubicBezTo>
                      <a:pt x="1" y="555"/>
                      <a:pt x="473" y="43"/>
                      <a:pt x="1061" y="43"/>
                    </a:cubicBezTo>
                    <a:close/>
                    <a:moveTo>
                      <a:pt x="1106" y="1"/>
                    </a:moveTo>
                    <a:cubicBezTo>
                      <a:pt x="1091" y="1"/>
                      <a:pt x="1076" y="1"/>
                      <a:pt x="1061" y="2"/>
                    </a:cubicBezTo>
                    <a:cubicBezTo>
                      <a:pt x="523" y="21"/>
                      <a:pt x="79" y="464"/>
                      <a:pt x="61" y="1002"/>
                    </a:cubicBezTo>
                    <a:cubicBezTo>
                      <a:pt x="39" y="1600"/>
                      <a:pt x="517" y="2087"/>
                      <a:pt x="1105" y="2087"/>
                    </a:cubicBezTo>
                    <a:cubicBezTo>
                      <a:pt x="1683" y="2087"/>
                      <a:pt x="2146" y="1622"/>
                      <a:pt x="2146" y="1043"/>
                    </a:cubicBezTo>
                    <a:cubicBezTo>
                      <a:pt x="2146" y="467"/>
                      <a:pt x="1683" y="1"/>
                      <a:pt x="1106" y="1"/>
                    </a:cubicBezTo>
                    <a:close/>
                  </a:path>
                </a:pathLst>
              </a:custGeom>
              <a:solidFill>
                <a:srgbClr val="EBEB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60" name="Google Shape;960;p28"/>
              <p:cNvSpPr/>
              <p:nvPr/>
            </p:nvSpPr>
            <p:spPr>
              <a:xfrm>
                <a:off x="931999" y="3988429"/>
                <a:ext cx="8189" cy="543243"/>
              </a:xfrm>
              <a:custGeom>
                <a:avLst/>
                <a:gdLst/>
                <a:ahLst/>
                <a:cxnLst/>
                <a:rect l="l" t="t" r="r" b="b"/>
                <a:pathLst>
                  <a:path w="92" h="6103" extrusionOk="0">
                    <a:moveTo>
                      <a:pt x="0" y="1"/>
                    </a:moveTo>
                    <a:lnTo>
                      <a:pt x="0" y="6103"/>
                    </a:lnTo>
                    <a:lnTo>
                      <a:pt x="92" y="6103"/>
                    </a:lnTo>
                    <a:lnTo>
                      <a:pt x="92" y="1"/>
                    </a:lnTo>
                    <a:close/>
                  </a:path>
                </a:pathLst>
              </a:custGeom>
              <a:solidFill>
                <a:srgbClr val="EBEB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61" name="Google Shape;961;p28"/>
              <p:cNvSpPr/>
              <p:nvPr/>
            </p:nvSpPr>
            <p:spPr>
              <a:xfrm>
                <a:off x="931999" y="3984512"/>
                <a:ext cx="520278" cy="172595"/>
              </a:xfrm>
              <a:custGeom>
                <a:avLst/>
                <a:gdLst/>
                <a:ahLst/>
                <a:cxnLst/>
                <a:rect l="l" t="t" r="r" b="b"/>
                <a:pathLst>
                  <a:path w="5845" h="1939" extrusionOk="0">
                    <a:moveTo>
                      <a:pt x="13" y="1"/>
                    </a:moveTo>
                    <a:lnTo>
                      <a:pt x="0" y="42"/>
                    </a:lnTo>
                    <a:lnTo>
                      <a:pt x="5832" y="1938"/>
                    </a:lnTo>
                    <a:lnTo>
                      <a:pt x="5844" y="1897"/>
                    </a:lnTo>
                    <a:lnTo>
                      <a:pt x="13" y="1"/>
                    </a:lnTo>
                    <a:close/>
                  </a:path>
                </a:pathLst>
              </a:custGeom>
              <a:solidFill>
                <a:srgbClr val="EBEB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62" name="Google Shape;962;p28"/>
              <p:cNvSpPr/>
              <p:nvPr/>
            </p:nvSpPr>
            <p:spPr>
              <a:xfrm>
                <a:off x="930842" y="3543906"/>
                <a:ext cx="324273" cy="444083"/>
              </a:xfrm>
              <a:custGeom>
                <a:avLst/>
                <a:gdLst/>
                <a:ahLst/>
                <a:cxnLst/>
                <a:rect l="l" t="t" r="r" b="b"/>
                <a:pathLst>
                  <a:path w="3643" h="4989" extrusionOk="0">
                    <a:moveTo>
                      <a:pt x="3602" y="0"/>
                    </a:moveTo>
                    <a:lnTo>
                      <a:pt x="1" y="4960"/>
                    </a:lnTo>
                    <a:lnTo>
                      <a:pt x="38" y="4989"/>
                    </a:lnTo>
                    <a:lnTo>
                      <a:pt x="3643" y="25"/>
                    </a:lnTo>
                    <a:lnTo>
                      <a:pt x="3602" y="0"/>
                    </a:lnTo>
                    <a:close/>
                  </a:path>
                </a:pathLst>
              </a:custGeom>
              <a:solidFill>
                <a:srgbClr val="EBEB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nvGrpSpPr>
              <p:cNvPr id="963" name="Google Shape;963;p28"/>
              <p:cNvGrpSpPr/>
              <p:nvPr/>
            </p:nvGrpSpPr>
            <p:grpSpPr>
              <a:xfrm>
                <a:off x="380572" y="3438798"/>
                <a:ext cx="1102737" cy="1095616"/>
                <a:chOff x="97725" y="2674683"/>
                <a:chExt cx="1485968" cy="1476372"/>
              </a:xfrm>
            </p:grpSpPr>
            <p:sp>
              <p:nvSpPr>
                <p:cNvPr id="964" name="Google Shape;964;p28"/>
                <p:cNvSpPr/>
                <p:nvPr/>
              </p:nvSpPr>
              <p:spPr>
                <a:xfrm>
                  <a:off x="97725" y="2674683"/>
                  <a:ext cx="1485968" cy="1476372"/>
                </a:xfrm>
                <a:custGeom>
                  <a:avLst/>
                  <a:gdLst/>
                  <a:ahLst/>
                  <a:cxnLst/>
                  <a:rect l="l" t="t" r="r" b="b"/>
                  <a:pathLst>
                    <a:path w="12389" h="12309" extrusionOk="0">
                      <a:moveTo>
                        <a:pt x="1631" y="2074"/>
                      </a:moveTo>
                      <a:cubicBezTo>
                        <a:pt x="602" y="3222"/>
                        <a:pt x="1" y="4760"/>
                        <a:pt x="78" y="6439"/>
                      </a:cubicBezTo>
                      <a:cubicBezTo>
                        <a:pt x="97" y="6843"/>
                        <a:pt x="155" y="7237"/>
                        <a:pt x="250" y="7618"/>
                      </a:cubicBezTo>
                      <a:lnTo>
                        <a:pt x="250" y="7618"/>
                      </a:lnTo>
                      <a:cubicBezTo>
                        <a:pt x="114" y="7060"/>
                        <a:pt x="53" y="6472"/>
                        <a:pt x="81" y="5867"/>
                      </a:cubicBezTo>
                      <a:cubicBezTo>
                        <a:pt x="147" y="4418"/>
                        <a:pt x="723" y="3096"/>
                        <a:pt x="1631" y="2074"/>
                      </a:cubicBezTo>
                      <a:close/>
                      <a:moveTo>
                        <a:pt x="6228" y="1"/>
                      </a:moveTo>
                      <a:cubicBezTo>
                        <a:pt x="6132" y="1"/>
                        <a:pt x="6037" y="3"/>
                        <a:pt x="5941" y="7"/>
                      </a:cubicBezTo>
                      <a:cubicBezTo>
                        <a:pt x="4234" y="85"/>
                        <a:pt x="2702" y="870"/>
                        <a:pt x="1631" y="2074"/>
                      </a:cubicBezTo>
                      <a:lnTo>
                        <a:pt x="1631" y="2074"/>
                      </a:lnTo>
                      <a:cubicBezTo>
                        <a:pt x="2750" y="827"/>
                        <a:pt x="4374" y="42"/>
                        <a:pt x="6183" y="42"/>
                      </a:cubicBezTo>
                      <a:cubicBezTo>
                        <a:pt x="9558" y="48"/>
                        <a:pt x="12291" y="2784"/>
                        <a:pt x="12294" y="6153"/>
                      </a:cubicBezTo>
                      <a:cubicBezTo>
                        <a:pt x="12294" y="9524"/>
                        <a:pt x="9557" y="12261"/>
                        <a:pt x="6180" y="12261"/>
                      </a:cubicBezTo>
                      <a:cubicBezTo>
                        <a:pt x="6085" y="12261"/>
                        <a:pt x="5990" y="12259"/>
                        <a:pt x="5893" y="12255"/>
                      </a:cubicBezTo>
                      <a:cubicBezTo>
                        <a:pt x="3168" y="12131"/>
                        <a:pt x="889" y="10186"/>
                        <a:pt x="250" y="7618"/>
                      </a:cubicBezTo>
                      <a:lnTo>
                        <a:pt x="250" y="7618"/>
                      </a:lnTo>
                      <a:cubicBezTo>
                        <a:pt x="907" y="10310"/>
                        <a:pt x="3335" y="12308"/>
                        <a:pt x="6230" y="12308"/>
                      </a:cubicBezTo>
                      <a:cubicBezTo>
                        <a:pt x="9627" y="12305"/>
                        <a:pt x="12379" y="9553"/>
                        <a:pt x="12388" y="6156"/>
                      </a:cubicBezTo>
                      <a:cubicBezTo>
                        <a:pt x="12388" y="2757"/>
                        <a:pt x="9626" y="1"/>
                        <a:pt x="6228"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65" name="Google Shape;965;p28"/>
                <p:cNvSpPr/>
                <p:nvPr/>
              </p:nvSpPr>
              <p:spPr>
                <a:xfrm>
                  <a:off x="225461" y="2796543"/>
                  <a:ext cx="1231809" cy="1231809"/>
                </a:xfrm>
                <a:custGeom>
                  <a:avLst/>
                  <a:gdLst/>
                  <a:ahLst/>
                  <a:cxnLst/>
                  <a:rect l="l" t="t" r="r" b="b"/>
                  <a:pathLst>
                    <a:path w="10270" h="10270" extrusionOk="0">
                      <a:moveTo>
                        <a:pt x="5133" y="48"/>
                      </a:moveTo>
                      <a:cubicBezTo>
                        <a:pt x="7945" y="54"/>
                        <a:pt x="10222" y="2328"/>
                        <a:pt x="10222" y="5137"/>
                      </a:cubicBezTo>
                      <a:cubicBezTo>
                        <a:pt x="10222" y="7949"/>
                        <a:pt x="7945" y="10223"/>
                        <a:pt x="5133" y="10223"/>
                      </a:cubicBezTo>
                      <a:cubicBezTo>
                        <a:pt x="2325" y="10223"/>
                        <a:pt x="48" y="7949"/>
                        <a:pt x="48" y="5137"/>
                      </a:cubicBezTo>
                      <a:cubicBezTo>
                        <a:pt x="48" y="2325"/>
                        <a:pt x="2325" y="48"/>
                        <a:pt x="5133" y="48"/>
                      </a:cubicBezTo>
                      <a:close/>
                      <a:moveTo>
                        <a:pt x="5133" y="1"/>
                      </a:moveTo>
                      <a:cubicBezTo>
                        <a:pt x="2300" y="1"/>
                        <a:pt x="0" y="2303"/>
                        <a:pt x="0" y="5137"/>
                      </a:cubicBezTo>
                      <a:cubicBezTo>
                        <a:pt x="0" y="7971"/>
                        <a:pt x="2300" y="10270"/>
                        <a:pt x="5133" y="10270"/>
                      </a:cubicBezTo>
                      <a:cubicBezTo>
                        <a:pt x="7967" y="10267"/>
                        <a:pt x="10266" y="7971"/>
                        <a:pt x="10270" y="5137"/>
                      </a:cubicBezTo>
                      <a:cubicBezTo>
                        <a:pt x="10270" y="2303"/>
                        <a:pt x="7967" y="1"/>
                        <a:pt x="5133"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66" name="Google Shape;966;p28"/>
                <p:cNvSpPr/>
                <p:nvPr/>
              </p:nvSpPr>
              <p:spPr>
                <a:xfrm>
                  <a:off x="348400" y="2919122"/>
                  <a:ext cx="986647" cy="986647"/>
                </a:xfrm>
                <a:custGeom>
                  <a:avLst/>
                  <a:gdLst/>
                  <a:ahLst/>
                  <a:cxnLst/>
                  <a:rect l="l" t="t" r="r" b="b"/>
                  <a:pathLst>
                    <a:path w="8226" h="8226" extrusionOk="0">
                      <a:moveTo>
                        <a:pt x="4108" y="48"/>
                      </a:moveTo>
                      <a:cubicBezTo>
                        <a:pt x="6354" y="54"/>
                        <a:pt x="8175" y="1872"/>
                        <a:pt x="8175" y="4115"/>
                      </a:cubicBezTo>
                      <a:cubicBezTo>
                        <a:pt x="8175" y="6361"/>
                        <a:pt x="6354" y="8178"/>
                        <a:pt x="4108" y="8178"/>
                      </a:cubicBezTo>
                      <a:cubicBezTo>
                        <a:pt x="1866" y="8178"/>
                        <a:pt x="45" y="6361"/>
                        <a:pt x="45" y="4115"/>
                      </a:cubicBezTo>
                      <a:cubicBezTo>
                        <a:pt x="45" y="1869"/>
                        <a:pt x="1866" y="48"/>
                        <a:pt x="4108" y="48"/>
                      </a:cubicBezTo>
                      <a:close/>
                      <a:moveTo>
                        <a:pt x="4118" y="1"/>
                      </a:moveTo>
                      <a:cubicBezTo>
                        <a:pt x="1844" y="1"/>
                        <a:pt x="4" y="1838"/>
                        <a:pt x="1" y="4112"/>
                      </a:cubicBezTo>
                      <a:cubicBezTo>
                        <a:pt x="1" y="6383"/>
                        <a:pt x="1838" y="8222"/>
                        <a:pt x="4108" y="8226"/>
                      </a:cubicBezTo>
                      <a:cubicBezTo>
                        <a:pt x="6382" y="8226"/>
                        <a:pt x="8222" y="6386"/>
                        <a:pt x="8226" y="4115"/>
                      </a:cubicBezTo>
                      <a:cubicBezTo>
                        <a:pt x="8226" y="1847"/>
                        <a:pt x="6386" y="7"/>
                        <a:pt x="4118"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67" name="Google Shape;967;p28"/>
                <p:cNvSpPr/>
                <p:nvPr/>
              </p:nvSpPr>
              <p:spPr>
                <a:xfrm>
                  <a:off x="451428" y="3042301"/>
                  <a:ext cx="755398" cy="740885"/>
                </a:xfrm>
                <a:custGeom>
                  <a:avLst/>
                  <a:gdLst/>
                  <a:ahLst/>
                  <a:cxnLst/>
                  <a:rect l="l" t="t" r="r" b="b"/>
                  <a:pathLst>
                    <a:path w="6298" h="6177" extrusionOk="0">
                      <a:moveTo>
                        <a:pt x="3249" y="43"/>
                      </a:moveTo>
                      <a:cubicBezTo>
                        <a:pt x="4932" y="50"/>
                        <a:pt x="6294" y="1408"/>
                        <a:pt x="6294" y="3091"/>
                      </a:cubicBezTo>
                      <a:cubicBezTo>
                        <a:pt x="6288" y="4771"/>
                        <a:pt x="4928" y="6134"/>
                        <a:pt x="3245" y="6134"/>
                      </a:cubicBezTo>
                      <a:cubicBezTo>
                        <a:pt x="3174" y="6134"/>
                        <a:pt x="3102" y="6131"/>
                        <a:pt x="3029" y="6126"/>
                      </a:cubicBezTo>
                      <a:cubicBezTo>
                        <a:pt x="1532" y="6019"/>
                        <a:pt x="312" y="4805"/>
                        <a:pt x="211" y="3305"/>
                      </a:cubicBezTo>
                      <a:cubicBezTo>
                        <a:pt x="88" y="1528"/>
                        <a:pt x="1498" y="43"/>
                        <a:pt x="3249" y="43"/>
                      </a:cubicBezTo>
                      <a:close/>
                      <a:moveTo>
                        <a:pt x="3209" y="1"/>
                      </a:moveTo>
                      <a:cubicBezTo>
                        <a:pt x="3136" y="1"/>
                        <a:pt x="3063" y="3"/>
                        <a:pt x="2988" y="9"/>
                      </a:cubicBezTo>
                      <a:cubicBezTo>
                        <a:pt x="1463" y="112"/>
                        <a:pt x="230" y="1349"/>
                        <a:pt x="126" y="2871"/>
                      </a:cubicBezTo>
                      <a:cubicBezTo>
                        <a:pt x="0" y="4676"/>
                        <a:pt x="1432" y="6176"/>
                        <a:pt x="3209" y="6176"/>
                      </a:cubicBezTo>
                      <a:cubicBezTo>
                        <a:pt x="4913" y="6176"/>
                        <a:pt x="6294" y="4793"/>
                        <a:pt x="6297" y="3091"/>
                      </a:cubicBezTo>
                      <a:cubicBezTo>
                        <a:pt x="6297" y="1384"/>
                        <a:pt x="4912" y="1"/>
                        <a:pt x="3209"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68" name="Google Shape;968;p28"/>
                <p:cNvSpPr/>
                <p:nvPr/>
              </p:nvSpPr>
              <p:spPr>
                <a:xfrm>
                  <a:off x="406930" y="2816213"/>
                  <a:ext cx="436951" cy="598393"/>
                </a:xfrm>
                <a:custGeom>
                  <a:avLst/>
                  <a:gdLst/>
                  <a:ahLst/>
                  <a:cxnLst/>
                  <a:rect l="l" t="t" r="r" b="b"/>
                  <a:pathLst>
                    <a:path w="3643" h="4989" extrusionOk="0">
                      <a:moveTo>
                        <a:pt x="35" y="0"/>
                      </a:moveTo>
                      <a:lnTo>
                        <a:pt x="0" y="25"/>
                      </a:lnTo>
                      <a:lnTo>
                        <a:pt x="3605" y="4989"/>
                      </a:lnTo>
                      <a:lnTo>
                        <a:pt x="3642" y="4960"/>
                      </a:lnTo>
                      <a:lnTo>
                        <a:pt x="35"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69" name="Google Shape;969;p28"/>
                <p:cNvSpPr/>
                <p:nvPr/>
              </p:nvSpPr>
              <p:spPr>
                <a:xfrm>
                  <a:off x="141383" y="3409920"/>
                  <a:ext cx="700944" cy="232569"/>
                </a:xfrm>
                <a:custGeom>
                  <a:avLst/>
                  <a:gdLst/>
                  <a:ahLst/>
                  <a:cxnLst/>
                  <a:rect l="l" t="t" r="r" b="b"/>
                  <a:pathLst>
                    <a:path w="5844" h="1939" extrusionOk="0">
                      <a:moveTo>
                        <a:pt x="5831" y="1"/>
                      </a:moveTo>
                      <a:lnTo>
                        <a:pt x="0" y="1897"/>
                      </a:lnTo>
                      <a:lnTo>
                        <a:pt x="13" y="1938"/>
                      </a:lnTo>
                      <a:lnTo>
                        <a:pt x="5844" y="42"/>
                      </a:lnTo>
                      <a:lnTo>
                        <a:pt x="5831"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nvGrpSpPr>
              <p:cNvPr id="970" name="Google Shape;970;p28"/>
              <p:cNvGrpSpPr/>
              <p:nvPr/>
            </p:nvGrpSpPr>
            <p:grpSpPr>
              <a:xfrm>
                <a:off x="2305093" y="4027553"/>
                <a:ext cx="614866" cy="614869"/>
                <a:chOff x="2691069" y="3668053"/>
                <a:chExt cx="828548" cy="828553"/>
              </a:xfrm>
            </p:grpSpPr>
            <p:sp>
              <p:nvSpPr>
                <p:cNvPr id="971" name="Google Shape;971;p28"/>
                <p:cNvSpPr/>
                <p:nvPr/>
              </p:nvSpPr>
              <p:spPr>
                <a:xfrm>
                  <a:off x="3444053" y="4431956"/>
                  <a:ext cx="21949" cy="21350"/>
                </a:xfrm>
                <a:custGeom>
                  <a:avLst/>
                  <a:gdLst/>
                  <a:ahLst/>
                  <a:cxnLst/>
                  <a:rect l="l" t="t" r="r" b="b"/>
                  <a:pathLst>
                    <a:path w="183" h="178" extrusionOk="0">
                      <a:moveTo>
                        <a:pt x="0" y="1"/>
                      </a:moveTo>
                      <a:lnTo>
                        <a:pt x="0" y="177"/>
                      </a:lnTo>
                      <a:lnTo>
                        <a:pt x="183" y="177"/>
                      </a:lnTo>
                      <a:lnTo>
                        <a:pt x="183" y="1"/>
                      </a:lnTo>
                      <a:close/>
                    </a:path>
                  </a:pathLst>
                </a:custGeom>
                <a:solidFill>
                  <a:srgbClr val="EBEB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72" name="Google Shape;972;p28"/>
                <p:cNvSpPr/>
                <p:nvPr/>
              </p:nvSpPr>
              <p:spPr>
                <a:xfrm>
                  <a:off x="2777066" y="4431236"/>
                  <a:ext cx="646010" cy="11035"/>
                </a:xfrm>
                <a:custGeom>
                  <a:avLst/>
                  <a:gdLst/>
                  <a:ahLst/>
                  <a:cxnLst/>
                  <a:rect l="l" t="t" r="r" b="b"/>
                  <a:pathLst>
                    <a:path w="5386" h="92" extrusionOk="0">
                      <a:moveTo>
                        <a:pt x="1" y="1"/>
                      </a:moveTo>
                      <a:lnTo>
                        <a:pt x="1" y="92"/>
                      </a:lnTo>
                      <a:lnTo>
                        <a:pt x="180" y="92"/>
                      </a:lnTo>
                      <a:lnTo>
                        <a:pt x="180" y="1"/>
                      </a:lnTo>
                      <a:close/>
                      <a:moveTo>
                        <a:pt x="451" y="1"/>
                      </a:moveTo>
                      <a:lnTo>
                        <a:pt x="451" y="92"/>
                      </a:lnTo>
                      <a:lnTo>
                        <a:pt x="633" y="92"/>
                      </a:lnTo>
                      <a:lnTo>
                        <a:pt x="633" y="1"/>
                      </a:lnTo>
                      <a:close/>
                      <a:moveTo>
                        <a:pt x="900" y="1"/>
                      </a:moveTo>
                      <a:lnTo>
                        <a:pt x="900" y="92"/>
                      </a:lnTo>
                      <a:lnTo>
                        <a:pt x="1080" y="92"/>
                      </a:lnTo>
                      <a:lnTo>
                        <a:pt x="1080" y="1"/>
                      </a:lnTo>
                      <a:close/>
                      <a:moveTo>
                        <a:pt x="1347" y="1"/>
                      </a:moveTo>
                      <a:lnTo>
                        <a:pt x="1347" y="92"/>
                      </a:lnTo>
                      <a:lnTo>
                        <a:pt x="1529" y="92"/>
                      </a:lnTo>
                      <a:lnTo>
                        <a:pt x="1529" y="1"/>
                      </a:lnTo>
                      <a:close/>
                      <a:moveTo>
                        <a:pt x="1797" y="1"/>
                      </a:moveTo>
                      <a:lnTo>
                        <a:pt x="1797" y="92"/>
                      </a:lnTo>
                      <a:lnTo>
                        <a:pt x="1976" y="92"/>
                      </a:lnTo>
                      <a:lnTo>
                        <a:pt x="1976" y="1"/>
                      </a:lnTo>
                      <a:close/>
                      <a:moveTo>
                        <a:pt x="2155" y="1"/>
                      </a:moveTo>
                      <a:lnTo>
                        <a:pt x="2155" y="92"/>
                      </a:lnTo>
                      <a:lnTo>
                        <a:pt x="2334" y="92"/>
                      </a:lnTo>
                      <a:lnTo>
                        <a:pt x="2334" y="1"/>
                      </a:lnTo>
                      <a:close/>
                      <a:moveTo>
                        <a:pt x="2605" y="1"/>
                      </a:moveTo>
                      <a:lnTo>
                        <a:pt x="2605" y="92"/>
                      </a:lnTo>
                      <a:lnTo>
                        <a:pt x="2809" y="92"/>
                      </a:lnTo>
                      <a:lnTo>
                        <a:pt x="2816" y="1"/>
                      </a:lnTo>
                      <a:close/>
                      <a:moveTo>
                        <a:pt x="3052" y="1"/>
                      </a:moveTo>
                      <a:lnTo>
                        <a:pt x="3052" y="92"/>
                      </a:lnTo>
                      <a:lnTo>
                        <a:pt x="3231" y="92"/>
                      </a:lnTo>
                      <a:lnTo>
                        <a:pt x="3231" y="1"/>
                      </a:lnTo>
                      <a:close/>
                      <a:moveTo>
                        <a:pt x="3498" y="1"/>
                      </a:moveTo>
                      <a:lnTo>
                        <a:pt x="3498" y="92"/>
                      </a:lnTo>
                      <a:lnTo>
                        <a:pt x="3681" y="92"/>
                      </a:lnTo>
                      <a:lnTo>
                        <a:pt x="3681" y="1"/>
                      </a:lnTo>
                      <a:close/>
                      <a:moveTo>
                        <a:pt x="3860" y="1"/>
                      </a:moveTo>
                      <a:lnTo>
                        <a:pt x="3860" y="92"/>
                      </a:lnTo>
                      <a:lnTo>
                        <a:pt x="4042" y="92"/>
                      </a:lnTo>
                      <a:lnTo>
                        <a:pt x="4042" y="1"/>
                      </a:lnTo>
                      <a:close/>
                      <a:moveTo>
                        <a:pt x="4310" y="1"/>
                      </a:moveTo>
                      <a:lnTo>
                        <a:pt x="4310" y="92"/>
                      </a:lnTo>
                      <a:lnTo>
                        <a:pt x="4489" y="92"/>
                      </a:lnTo>
                      <a:lnTo>
                        <a:pt x="4489" y="1"/>
                      </a:lnTo>
                      <a:close/>
                      <a:moveTo>
                        <a:pt x="4756" y="1"/>
                      </a:moveTo>
                      <a:lnTo>
                        <a:pt x="4756" y="92"/>
                      </a:lnTo>
                      <a:lnTo>
                        <a:pt x="4939" y="92"/>
                      </a:lnTo>
                      <a:lnTo>
                        <a:pt x="4939" y="1"/>
                      </a:lnTo>
                      <a:close/>
                      <a:moveTo>
                        <a:pt x="5206" y="1"/>
                      </a:moveTo>
                      <a:lnTo>
                        <a:pt x="5206" y="92"/>
                      </a:lnTo>
                      <a:lnTo>
                        <a:pt x="5385" y="92"/>
                      </a:lnTo>
                      <a:lnTo>
                        <a:pt x="5385"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73" name="Google Shape;973;p28"/>
                <p:cNvSpPr/>
                <p:nvPr/>
              </p:nvSpPr>
              <p:spPr>
                <a:xfrm>
                  <a:off x="2734487" y="4431956"/>
                  <a:ext cx="21230" cy="21350"/>
                </a:xfrm>
                <a:custGeom>
                  <a:avLst/>
                  <a:gdLst/>
                  <a:ahLst/>
                  <a:cxnLst/>
                  <a:rect l="l" t="t" r="r" b="b"/>
                  <a:pathLst>
                    <a:path w="177" h="178" extrusionOk="0">
                      <a:moveTo>
                        <a:pt x="0" y="1"/>
                      </a:moveTo>
                      <a:lnTo>
                        <a:pt x="0" y="177"/>
                      </a:lnTo>
                      <a:lnTo>
                        <a:pt x="176" y="177"/>
                      </a:lnTo>
                      <a:lnTo>
                        <a:pt x="176" y="1"/>
                      </a:lnTo>
                      <a:close/>
                    </a:path>
                  </a:pathLst>
                </a:custGeom>
                <a:solidFill>
                  <a:srgbClr val="EBEB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74" name="Google Shape;974;p28"/>
                <p:cNvSpPr/>
                <p:nvPr/>
              </p:nvSpPr>
              <p:spPr>
                <a:xfrm>
                  <a:off x="2734128" y="3764725"/>
                  <a:ext cx="11035" cy="634616"/>
                </a:xfrm>
                <a:custGeom>
                  <a:avLst/>
                  <a:gdLst/>
                  <a:ahLst/>
                  <a:cxnLst/>
                  <a:rect l="l" t="t" r="r" b="b"/>
                  <a:pathLst>
                    <a:path w="92" h="5291" extrusionOk="0">
                      <a:moveTo>
                        <a:pt x="0" y="0"/>
                      </a:moveTo>
                      <a:lnTo>
                        <a:pt x="0" y="179"/>
                      </a:lnTo>
                      <a:lnTo>
                        <a:pt x="91" y="179"/>
                      </a:lnTo>
                      <a:lnTo>
                        <a:pt x="91" y="0"/>
                      </a:lnTo>
                      <a:close/>
                      <a:moveTo>
                        <a:pt x="0" y="359"/>
                      </a:moveTo>
                      <a:lnTo>
                        <a:pt x="0" y="538"/>
                      </a:lnTo>
                      <a:lnTo>
                        <a:pt x="91" y="538"/>
                      </a:lnTo>
                      <a:lnTo>
                        <a:pt x="91" y="359"/>
                      </a:lnTo>
                      <a:close/>
                      <a:moveTo>
                        <a:pt x="0" y="805"/>
                      </a:moveTo>
                      <a:lnTo>
                        <a:pt x="0" y="988"/>
                      </a:lnTo>
                      <a:lnTo>
                        <a:pt x="91" y="988"/>
                      </a:lnTo>
                      <a:lnTo>
                        <a:pt x="91" y="805"/>
                      </a:lnTo>
                      <a:close/>
                      <a:moveTo>
                        <a:pt x="0" y="1255"/>
                      </a:moveTo>
                      <a:lnTo>
                        <a:pt x="0" y="1434"/>
                      </a:lnTo>
                      <a:lnTo>
                        <a:pt x="91" y="1434"/>
                      </a:lnTo>
                      <a:lnTo>
                        <a:pt x="91" y="1255"/>
                      </a:lnTo>
                      <a:close/>
                      <a:moveTo>
                        <a:pt x="0" y="1702"/>
                      </a:moveTo>
                      <a:lnTo>
                        <a:pt x="0" y="1881"/>
                      </a:lnTo>
                      <a:lnTo>
                        <a:pt x="91" y="1881"/>
                      </a:lnTo>
                      <a:lnTo>
                        <a:pt x="91" y="1702"/>
                      </a:lnTo>
                      <a:close/>
                      <a:moveTo>
                        <a:pt x="0" y="2151"/>
                      </a:moveTo>
                      <a:lnTo>
                        <a:pt x="0" y="2331"/>
                      </a:lnTo>
                      <a:lnTo>
                        <a:pt x="91" y="2331"/>
                      </a:lnTo>
                      <a:lnTo>
                        <a:pt x="91" y="2151"/>
                      </a:lnTo>
                      <a:close/>
                      <a:moveTo>
                        <a:pt x="0" y="2513"/>
                      </a:moveTo>
                      <a:lnTo>
                        <a:pt x="0" y="2692"/>
                      </a:lnTo>
                      <a:lnTo>
                        <a:pt x="91" y="2692"/>
                      </a:lnTo>
                      <a:lnTo>
                        <a:pt x="91" y="2513"/>
                      </a:lnTo>
                      <a:close/>
                      <a:moveTo>
                        <a:pt x="0" y="2960"/>
                      </a:moveTo>
                      <a:lnTo>
                        <a:pt x="0" y="3139"/>
                      </a:lnTo>
                      <a:lnTo>
                        <a:pt x="91" y="3139"/>
                      </a:lnTo>
                      <a:lnTo>
                        <a:pt x="91" y="2960"/>
                      </a:lnTo>
                      <a:close/>
                      <a:moveTo>
                        <a:pt x="0" y="3409"/>
                      </a:moveTo>
                      <a:lnTo>
                        <a:pt x="0" y="3589"/>
                      </a:lnTo>
                      <a:lnTo>
                        <a:pt x="91" y="3589"/>
                      </a:lnTo>
                      <a:lnTo>
                        <a:pt x="91" y="3409"/>
                      </a:lnTo>
                      <a:close/>
                      <a:moveTo>
                        <a:pt x="0" y="3856"/>
                      </a:moveTo>
                      <a:lnTo>
                        <a:pt x="0" y="4039"/>
                      </a:lnTo>
                      <a:lnTo>
                        <a:pt x="91" y="4039"/>
                      </a:lnTo>
                      <a:lnTo>
                        <a:pt x="91" y="3856"/>
                      </a:lnTo>
                      <a:close/>
                      <a:moveTo>
                        <a:pt x="0" y="4306"/>
                      </a:moveTo>
                      <a:lnTo>
                        <a:pt x="0" y="4485"/>
                      </a:lnTo>
                      <a:lnTo>
                        <a:pt x="91" y="4485"/>
                      </a:lnTo>
                      <a:lnTo>
                        <a:pt x="91" y="4306"/>
                      </a:lnTo>
                      <a:close/>
                      <a:moveTo>
                        <a:pt x="0" y="4661"/>
                      </a:moveTo>
                      <a:lnTo>
                        <a:pt x="0" y="4844"/>
                      </a:lnTo>
                      <a:lnTo>
                        <a:pt x="91" y="4844"/>
                      </a:lnTo>
                      <a:lnTo>
                        <a:pt x="91" y="4661"/>
                      </a:lnTo>
                      <a:close/>
                      <a:moveTo>
                        <a:pt x="0" y="5111"/>
                      </a:moveTo>
                      <a:lnTo>
                        <a:pt x="0" y="5290"/>
                      </a:lnTo>
                      <a:lnTo>
                        <a:pt x="91" y="5290"/>
                      </a:lnTo>
                      <a:lnTo>
                        <a:pt x="91" y="511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75" name="Google Shape;975;p28"/>
                <p:cNvSpPr/>
                <p:nvPr/>
              </p:nvSpPr>
              <p:spPr>
                <a:xfrm>
                  <a:off x="2734487" y="3710752"/>
                  <a:ext cx="21230" cy="21949"/>
                </a:xfrm>
                <a:custGeom>
                  <a:avLst/>
                  <a:gdLst/>
                  <a:ahLst/>
                  <a:cxnLst/>
                  <a:rect l="l" t="t" r="r" b="b"/>
                  <a:pathLst>
                    <a:path w="177" h="183" extrusionOk="0">
                      <a:moveTo>
                        <a:pt x="0" y="0"/>
                      </a:moveTo>
                      <a:lnTo>
                        <a:pt x="0" y="183"/>
                      </a:lnTo>
                      <a:lnTo>
                        <a:pt x="88" y="183"/>
                      </a:lnTo>
                      <a:lnTo>
                        <a:pt x="88" y="91"/>
                      </a:lnTo>
                      <a:lnTo>
                        <a:pt x="176" y="91"/>
                      </a:lnTo>
                      <a:lnTo>
                        <a:pt x="176" y="0"/>
                      </a:lnTo>
                      <a:close/>
                    </a:path>
                  </a:pathLst>
                </a:custGeom>
                <a:solidFill>
                  <a:srgbClr val="EBEB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76" name="Google Shape;976;p28"/>
                <p:cNvSpPr/>
                <p:nvPr/>
              </p:nvSpPr>
              <p:spPr>
                <a:xfrm>
                  <a:off x="2777066" y="3710752"/>
                  <a:ext cx="646010" cy="11035"/>
                </a:xfrm>
                <a:custGeom>
                  <a:avLst/>
                  <a:gdLst/>
                  <a:ahLst/>
                  <a:cxnLst/>
                  <a:rect l="l" t="t" r="r" b="b"/>
                  <a:pathLst>
                    <a:path w="5386" h="92" extrusionOk="0">
                      <a:moveTo>
                        <a:pt x="1" y="0"/>
                      </a:moveTo>
                      <a:lnTo>
                        <a:pt x="1" y="91"/>
                      </a:lnTo>
                      <a:lnTo>
                        <a:pt x="180" y="91"/>
                      </a:lnTo>
                      <a:lnTo>
                        <a:pt x="180" y="0"/>
                      </a:lnTo>
                      <a:close/>
                      <a:moveTo>
                        <a:pt x="451" y="0"/>
                      </a:moveTo>
                      <a:lnTo>
                        <a:pt x="451" y="91"/>
                      </a:lnTo>
                      <a:lnTo>
                        <a:pt x="633" y="91"/>
                      </a:lnTo>
                      <a:lnTo>
                        <a:pt x="633" y="0"/>
                      </a:lnTo>
                      <a:close/>
                      <a:moveTo>
                        <a:pt x="900" y="0"/>
                      </a:moveTo>
                      <a:lnTo>
                        <a:pt x="900" y="91"/>
                      </a:lnTo>
                      <a:lnTo>
                        <a:pt x="1080" y="91"/>
                      </a:lnTo>
                      <a:lnTo>
                        <a:pt x="1080" y="0"/>
                      </a:lnTo>
                      <a:close/>
                      <a:moveTo>
                        <a:pt x="1347" y="0"/>
                      </a:moveTo>
                      <a:lnTo>
                        <a:pt x="1347" y="91"/>
                      </a:lnTo>
                      <a:lnTo>
                        <a:pt x="1529" y="91"/>
                      </a:lnTo>
                      <a:lnTo>
                        <a:pt x="1529" y="0"/>
                      </a:lnTo>
                      <a:close/>
                      <a:moveTo>
                        <a:pt x="1797" y="0"/>
                      </a:moveTo>
                      <a:lnTo>
                        <a:pt x="1797" y="91"/>
                      </a:lnTo>
                      <a:lnTo>
                        <a:pt x="1976" y="91"/>
                      </a:lnTo>
                      <a:lnTo>
                        <a:pt x="1976" y="0"/>
                      </a:lnTo>
                      <a:close/>
                      <a:moveTo>
                        <a:pt x="2155" y="0"/>
                      </a:moveTo>
                      <a:lnTo>
                        <a:pt x="2155" y="91"/>
                      </a:lnTo>
                      <a:lnTo>
                        <a:pt x="2334" y="91"/>
                      </a:lnTo>
                      <a:lnTo>
                        <a:pt x="2334" y="0"/>
                      </a:lnTo>
                      <a:close/>
                      <a:moveTo>
                        <a:pt x="2605" y="0"/>
                      </a:moveTo>
                      <a:lnTo>
                        <a:pt x="2605" y="91"/>
                      </a:lnTo>
                      <a:lnTo>
                        <a:pt x="2809" y="91"/>
                      </a:lnTo>
                      <a:lnTo>
                        <a:pt x="2816" y="0"/>
                      </a:lnTo>
                      <a:close/>
                      <a:moveTo>
                        <a:pt x="3052" y="0"/>
                      </a:moveTo>
                      <a:lnTo>
                        <a:pt x="3052" y="91"/>
                      </a:lnTo>
                      <a:lnTo>
                        <a:pt x="3231" y="91"/>
                      </a:lnTo>
                      <a:lnTo>
                        <a:pt x="3231" y="0"/>
                      </a:lnTo>
                      <a:close/>
                      <a:moveTo>
                        <a:pt x="3498" y="0"/>
                      </a:moveTo>
                      <a:lnTo>
                        <a:pt x="3498" y="91"/>
                      </a:lnTo>
                      <a:lnTo>
                        <a:pt x="3681" y="91"/>
                      </a:lnTo>
                      <a:lnTo>
                        <a:pt x="3681" y="0"/>
                      </a:lnTo>
                      <a:close/>
                      <a:moveTo>
                        <a:pt x="3860" y="0"/>
                      </a:moveTo>
                      <a:lnTo>
                        <a:pt x="3860" y="91"/>
                      </a:lnTo>
                      <a:lnTo>
                        <a:pt x="4042" y="91"/>
                      </a:lnTo>
                      <a:lnTo>
                        <a:pt x="4042" y="0"/>
                      </a:lnTo>
                      <a:close/>
                      <a:moveTo>
                        <a:pt x="4310" y="0"/>
                      </a:moveTo>
                      <a:lnTo>
                        <a:pt x="4310" y="91"/>
                      </a:lnTo>
                      <a:lnTo>
                        <a:pt x="4489" y="91"/>
                      </a:lnTo>
                      <a:lnTo>
                        <a:pt x="4489" y="0"/>
                      </a:lnTo>
                      <a:close/>
                      <a:moveTo>
                        <a:pt x="4756" y="0"/>
                      </a:moveTo>
                      <a:lnTo>
                        <a:pt x="4756" y="91"/>
                      </a:lnTo>
                      <a:lnTo>
                        <a:pt x="4939" y="91"/>
                      </a:lnTo>
                      <a:lnTo>
                        <a:pt x="4939" y="0"/>
                      </a:lnTo>
                      <a:close/>
                      <a:moveTo>
                        <a:pt x="5206" y="0"/>
                      </a:moveTo>
                      <a:lnTo>
                        <a:pt x="5206" y="91"/>
                      </a:lnTo>
                      <a:lnTo>
                        <a:pt x="5385" y="91"/>
                      </a:lnTo>
                      <a:lnTo>
                        <a:pt x="5385"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77" name="Google Shape;977;p28"/>
                <p:cNvSpPr/>
                <p:nvPr/>
              </p:nvSpPr>
              <p:spPr>
                <a:xfrm>
                  <a:off x="3444053" y="3710752"/>
                  <a:ext cx="21949" cy="21949"/>
                </a:xfrm>
                <a:custGeom>
                  <a:avLst/>
                  <a:gdLst/>
                  <a:ahLst/>
                  <a:cxnLst/>
                  <a:rect l="l" t="t" r="r" b="b"/>
                  <a:pathLst>
                    <a:path w="183" h="183" extrusionOk="0">
                      <a:moveTo>
                        <a:pt x="0" y="0"/>
                      </a:moveTo>
                      <a:lnTo>
                        <a:pt x="0" y="91"/>
                      </a:lnTo>
                      <a:lnTo>
                        <a:pt x="92" y="91"/>
                      </a:lnTo>
                      <a:lnTo>
                        <a:pt x="92" y="183"/>
                      </a:lnTo>
                      <a:lnTo>
                        <a:pt x="183" y="183"/>
                      </a:lnTo>
                      <a:lnTo>
                        <a:pt x="183" y="0"/>
                      </a:lnTo>
                      <a:close/>
                    </a:path>
                  </a:pathLst>
                </a:custGeom>
                <a:solidFill>
                  <a:srgbClr val="EBEB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78" name="Google Shape;978;p28"/>
                <p:cNvSpPr/>
                <p:nvPr/>
              </p:nvSpPr>
              <p:spPr>
                <a:xfrm>
                  <a:off x="3454967" y="3764725"/>
                  <a:ext cx="11035" cy="634616"/>
                </a:xfrm>
                <a:custGeom>
                  <a:avLst/>
                  <a:gdLst/>
                  <a:ahLst/>
                  <a:cxnLst/>
                  <a:rect l="l" t="t" r="r" b="b"/>
                  <a:pathLst>
                    <a:path w="92" h="5291" extrusionOk="0">
                      <a:moveTo>
                        <a:pt x="1" y="0"/>
                      </a:moveTo>
                      <a:lnTo>
                        <a:pt x="1" y="179"/>
                      </a:lnTo>
                      <a:lnTo>
                        <a:pt x="92" y="179"/>
                      </a:lnTo>
                      <a:lnTo>
                        <a:pt x="92" y="0"/>
                      </a:lnTo>
                      <a:close/>
                      <a:moveTo>
                        <a:pt x="1" y="359"/>
                      </a:moveTo>
                      <a:lnTo>
                        <a:pt x="1" y="538"/>
                      </a:lnTo>
                      <a:lnTo>
                        <a:pt x="92" y="538"/>
                      </a:lnTo>
                      <a:lnTo>
                        <a:pt x="92" y="359"/>
                      </a:lnTo>
                      <a:close/>
                      <a:moveTo>
                        <a:pt x="1" y="805"/>
                      </a:moveTo>
                      <a:lnTo>
                        <a:pt x="1" y="988"/>
                      </a:lnTo>
                      <a:lnTo>
                        <a:pt x="92" y="988"/>
                      </a:lnTo>
                      <a:lnTo>
                        <a:pt x="92" y="805"/>
                      </a:lnTo>
                      <a:close/>
                      <a:moveTo>
                        <a:pt x="1" y="1255"/>
                      </a:moveTo>
                      <a:lnTo>
                        <a:pt x="1" y="1434"/>
                      </a:lnTo>
                      <a:lnTo>
                        <a:pt x="92" y="1434"/>
                      </a:lnTo>
                      <a:lnTo>
                        <a:pt x="92" y="1255"/>
                      </a:lnTo>
                      <a:close/>
                      <a:moveTo>
                        <a:pt x="1" y="1702"/>
                      </a:moveTo>
                      <a:lnTo>
                        <a:pt x="1" y="1881"/>
                      </a:lnTo>
                      <a:lnTo>
                        <a:pt x="92" y="1881"/>
                      </a:lnTo>
                      <a:lnTo>
                        <a:pt x="92" y="1702"/>
                      </a:lnTo>
                      <a:close/>
                      <a:moveTo>
                        <a:pt x="1" y="2151"/>
                      </a:moveTo>
                      <a:lnTo>
                        <a:pt x="1" y="2331"/>
                      </a:lnTo>
                      <a:lnTo>
                        <a:pt x="92" y="2331"/>
                      </a:lnTo>
                      <a:lnTo>
                        <a:pt x="92" y="2151"/>
                      </a:lnTo>
                      <a:close/>
                      <a:moveTo>
                        <a:pt x="1" y="2513"/>
                      </a:moveTo>
                      <a:lnTo>
                        <a:pt x="1" y="2692"/>
                      </a:lnTo>
                      <a:lnTo>
                        <a:pt x="92" y="2692"/>
                      </a:lnTo>
                      <a:lnTo>
                        <a:pt x="92" y="2513"/>
                      </a:lnTo>
                      <a:close/>
                      <a:moveTo>
                        <a:pt x="1" y="2960"/>
                      </a:moveTo>
                      <a:lnTo>
                        <a:pt x="1" y="3139"/>
                      </a:lnTo>
                      <a:lnTo>
                        <a:pt x="92" y="3139"/>
                      </a:lnTo>
                      <a:lnTo>
                        <a:pt x="92" y="2960"/>
                      </a:lnTo>
                      <a:close/>
                      <a:moveTo>
                        <a:pt x="1" y="3409"/>
                      </a:moveTo>
                      <a:lnTo>
                        <a:pt x="1" y="3589"/>
                      </a:lnTo>
                      <a:lnTo>
                        <a:pt x="92" y="3589"/>
                      </a:lnTo>
                      <a:lnTo>
                        <a:pt x="92" y="3409"/>
                      </a:lnTo>
                      <a:close/>
                      <a:moveTo>
                        <a:pt x="1" y="3856"/>
                      </a:moveTo>
                      <a:lnTo>
                        <a:pt x="1" y="4039"/>
                      </a:lnTo>
                      <a:lnTo>
                        <a:pt x="92" y="4039"/>
                      </a:lnTo>
                      <a:lnTo>
                        <a:pt x="92" y="3856"/>
                      </a:lnTo>
                      <a:close/>
                      <a:moveTo>
                        <a:pt x="1" y="4306"/>
                      </a:moveTo>
                      <a:lnTo>
                        <a:pt x="1" y="4485"/>
                      </a:lnTo>
                      <a:lnTo>
                        <a:pt x="92" y="4485"/>
                      </a:lnTo>
                      <a:lnTo>
                        <a:pt x="92" y="4306"/>
                      </a:lnTo>
                      <a:close/>
                      <a:moveTo>
                        <a:pt x="1" y="4661"/>
                      </a:moveTo>
                      <a:lnTo>
                        <a:pt x="1" y="4844"/>
                      </a:lnTo>
                      <a:lnTo>
                        <a:pt x="92" y="4844"/>
                      </a:lnTo>
                      <a:lnTo>
                        <a:pt x="92" y="4661"/>
                      </a:lnTo>
                      <a:close/>
                      <a:moveTo>
                        <a:pt x="1" y="5111"/>
                      </a:moveTo>
                      <a:lnTo>
                        <a:pt x="1" y="5290"/>
                      </a:lnTo>
                      <a:lnTo>
                        <a:pt x="92" y="5290"/>
                      </a:lnTo>
                      <a:lnTo>
                        <a:pt x="92" y="511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79" name="Google Shape;979;p28"/>
                <p:cNvSpPr/>
                <p:nvPr/>
              </p:nvSpPr>
              <p:spPr>
                <a:xfrm>
                  <a:off x="2701984" y="4399212"/>
                  <a:ext cx="86119" cy="86479"/>
                </a:xfrm>
                <a:custGeom>
                  <a:avLst/>
                  <a:gdLst/>
                  <a:ahLst/>
                  <a:cxnLst/>
                  <a:rect l="l" t="t" r="r" b="b"/>
                  <a:pathLst>
                    <a:path w="718" h="721" extrusionOk="0">
                      <a:moveTo>
                        <a:pt x="1" y="0"/>
                      </a:moveTo>
                      <a:lnTo>
                        <a:pt x="1" y="721"/>
                      </a:lnTo>
                      <a:lnTo>
                        <a:pt x="718" y="721"/>
                      </a:lnTo>
                      <a:lnTo>
                        <a:pt x="718"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80" name="Google Shape;980;p28"/>
                <p:cNvSpPr/>
                <p:nvPr/>
              </p:nvSpPr>
              <p:spPr>
                <a:xfrm>
                  <a:off x="2691069" y="4388657"/>
                  <a:ext cx="107708" cy="107948"/>
                </a:xfrm>
                <a:custGeom>
                  <a:avLst/>
                  <a:gdLst/>
                  <a:ahLst/>
                  <a:cxnLst/>
                  <a:rect l="l" t="t" r="r" b="b"/>
                  <a:pathLst>
                    <a:path w="898" h="900" extrusionOk="0">
                      <a:moveTo>
                        <a:pt x="721" y="88"/>
                      </a:moveTo>
                      <a:lnTo>
                        <a:pt x="721" y="717"/>
                      </a:lnTo>
                      <a:lnTo>
                        <a:pt x="92" y="717"/>
                      </a:lnTo>
                      <a:lnTo>
                        <a:pt x="92" y="88"/>
                      </a:lnTo>
                      <a:close/>
                      <a:moveTo>
                        <a:pt x="1" y="0"/>
                      </a:moveTo>
                      <a:lnTo>
                        <a:pt x="1" y="900"/>
                      </a:lnTo>
                      <a:lnTo>
                        <a:pt x="897" y="900"/>
                      </a:lnTo>
                      <a:lnTo>
                        <a:pt x="897"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81" name="Google Shape;981;p28"/>
                <p:cNvSpPr/>
                <p:nvPr/>
              </p:nvSpPr>
              <p:spPr>
                <a:xfrm>
                  <a:off x="2701984" y="4033273"/>
                  <a:ext cx="86119" cy="86479"/>
                </a:xfrm>
                <a:custGeom>
                  <a:avLst/>
                  <a:gdLst/>
                  <a:ahLst/>
                  <a:cxnLst/>
                  <a:rect l="l" t="t" r="r" b="b"/>
                  <a:pathLst>
                    <a:path w="718" h="721" extrusionOk="0">
                      <a:moveTo>
                        <a:pt x="1" y="0"/>
                      </a:moveTo>
                      <a:lnTo>
                        <a:pt x="1" y="721"/>
                      </a:lnTo>
                      <a:lnTo>
                        <a:pt x="718" y="721"/>
                      </a:lnTo>
                      <a:lnTo>
                        <a:pt x="718"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82" name="Google Shape;982;p28"/>
                <p:cNvSpPr/>
                <p:nvPr/>
              </p:nvSpPr>
              <p:spPr>
                <a:xfrm>
                  <a:off x="2691069" y="4023078"/>
                  <a:ext cx="107708" cy="107588"/>
                </a:xfrm>
                <a:custGeom>
                  <a:avLst/>
                  <a:gdLst/>
                  <a:ahLst/>
                  <a:cxnLst/>
                  <a:rect l="l" t="t" r="r" b="b"/>
                  <a:pathLst>
                    <a:path w="898" h="897" extrusionOk="0">
                      <a:moveTo>
                        <a:pt x="721" y="177"/>
                      </a:moveTo>
                      <a:lnTo>
                        <a:pt x="721" y="806"/>
                      </a:lnTo>
                      <a:lnTo>
                        <a:pt x="92" y="806"/>
                      </a:lnTo>
                      <a:lnTo>
                        <a:pt x="92" y="177"/>
                      </a:lnTo>
                      <a:close/>
                      <a:moveTo>
                        <a:pt x="1" y="1"/>
                      </a:moveTo>
                      <a:lnTo>
                        <a:pt x="1" y="897"/>
                      </a:lnTo>
                      <a:lnTo>
                        <a:pt x="897" y="897"/>
                      </a:lnTo>
                      <a:lnTo>
                        <a:pt x="897"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83" name="Google Shape;983;p28"/>
                <p:cNvSpPr/>
                <p:nvPr/>
              </p:nvSpPr>
              <p:spPr>
                <a:xfrm>
                  <a:off x="2701984" y="3678608"/>
                  <a:ext cx="86119" cy="86598"/>
                </a:xfrm>
                <a:custGeom>
                  <a:avLst/>
                  <a:gdLst/>
                  <a:ahLst/>
                  <a:cxnLst/>
                  <a:rect l="l" t="t" r="r" b="b"/>
                  <a:pathLst>
                    <a:path w="718" h="722" extrusionOk="0">
                      <a:moveTo>
                        <a:pt x="1" y="1"/>
                      </a:moveTo>
                      <a:lnTo>
                        <a:pt x="1" y="721"/>
                      </a:lnTo>
                      <a:lnTo>
                        <a:pt x="718" y="721"/>
                      </a:lnTo>
                      <a:lnTo>
                        <a:pt x="718" y="1"/>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84" name="Google Shape;984;p28"/>
                <p:cNvSpPr/>
                <p:nvPr/>
              </p:nvSpPr>
              <p:spPr>
                <a:xfrm>
                  <a:off x="2691069" y="3668053"/>
                  <a:ext cx="107708" cy="107708"/>
                </a:xfrm>
                <a:custGeom>
                  <a:avLst/>
                  <a:gdLst/>
                  <a:ahLst/>
                  <a:cxnLst/>
                  <a:rect l="l" t="t" r="r" b="b"/>
                  <a:pathLst>
                    <a:path w="898" h="898" extrusionOk="0">
                      <a:moveTo>
                        <a:pt x="721" y="86"/>
                      </a:moveTo>
                      <a:lnTo>
                        <a:pt x="721" y="715"/>
                      </a:lnTo>
                      <a:lnTo>
                        <a:pt x="92" y="715"/>
                      </a:lnTo>
                      <a:lnTo>
                        <a:pt x="92" y="86"/>
                      </a:lnTo>
                      <a:close/>
                      <a:moveTo>
                        <a:pt x="1" y="1"/>
                      </a:moveTo>
                      <a:lnTo>
                        <a:pt x="1" y="897"/>
                      </a:lnTo>
                      <a:lnTo>
                        <a:pt x="897" y="897"/>
                      </a:lnTo>
                      <a:lnTo>
                        <a:pt x="897"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85" name="Google Shape;985;p28"/>
                <p:cNvSpPr/>
                <p:nvPr/>
              </p:nvSpPr>
              <p:spPr>
                <a:xfrm>
                  <a:off x="3422943" y="4399212"/>
                  <a:ext cx="86479" cy="86479"/>
                </a:xfrm>
                <a:custGeom>
                  <a:avLst/>
                  <a:gdLst/>
                  <a:ahLst/>
                  <a:cxnLst/>
                  <a:rect l="l" t="t" r="r" b="b"/>
                  <a:pathLst>
                    <a:path w="721" h="721" extrusionOk="0">
                      <a:moveTo>
                        <a:pt x="0" y="0"/>
                      </a:moveTo>
                      <a:lnTo>
                        <a:pt x="0" y="721"/>
                      </a:lnTo>
                      <a:lnTo>
                        <a:pt x="721" y="721"/>
                      </a:lnTo>
                      <a:lnTo>
                        <a:pt x="721"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86" name="Google Shape;986;p28"/>
                <p:cNvSpPr/>
                <p:nvPr/>
              </p:nvSpPr>
              <p:spPr>
                <a:xfrm>
                  <a:off x="3412029" y="4388657"/>
                  <a:ext cx="107588" cy="107948"/>
                </a:xfrm>
                <a:custGeom>
                  <a:avLst/>
                  <a:gdLst/>
                  <a:ahLst/>
                  <a:cxnLst/>
                  <a:rect l="l" t="t" r="r" b="b"/>
                  <a:pathLst>
                    <a:path w="897" h="900" extrusionOk="0">
                      <a:moveTo>
                        <a:pt x="720" y="88"/>
                      </a:moveTo>
                      <a:lnTo>
                        <a:pt x="720" y="717"/>
                      </a:lnTo>
                      <a:lnTo>
                        <a:pt x="91" y="717"/>
                      </a:lnTo>
                      <a:lnTo>
                        <a:pt x="91" y="88"/>
                      </a:lnTo>
                      <a:close/>
                      <a:moveTo>
                        <a:pt x="0" y="0"/>
                      </a:moveTo>
                      <a:lnTo>
                        <a:pt x="0" y="900"/>
                      </a:lnTo>
                      <a:lnTo>
                        <a:pt x="897" y="900"/>
                      </a:lnTo>
                      <a:lnTo>
                        <a:pt x="897"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87" name="Google Shape;987;p28"/>
                <p:cNvSpPr/>
                <p:nvPr/>
              </p:nvSpPr>
              <p:spPr>
                <a:xfrm>
                  <a:off x="3422943" y="4033273"/>
                  <a:ext cx="86479" cy="86479"/>
                </a:xfrm>
                <a:custGeom>
                  <a:avLst/>
                  <a:gdLst/>
                  <a:ahLst/>
                  <a:cxnLst/>
                  <a:rect l="l" t="t" r="r" b="b"/>
                  <a:pathLst>
                    <a:path w="721" h="721" extrusionOk="0">
                      <a:moveTo>
                        <a:pt x="0" y="0"/>
                      </a:moveTo>
                      <a:lnTo>
                        <a:pt x="0" y="721"/>
                      </a:lnTo>
                      <a:lnTo>
                        <a:pt x="721" y="721"/>
                      </a:lnTo>
                      <a:lnTo>
                        <a:pt x="721"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88" name="Google Shape;988;p28"/>
                <p:cNvSpPr/>
                <p:nvPr/>
              </p:nvSpPr>
              <p:spPr>
                <a:xfrm>
                  <a:off x="3412029" y="4023078"/>
                  <a:ext cx="107588" cy="107588"/>
                </a:xfrm>
                <a:custGeom>
                  <a:avLst/>
                  <a:gdLst/>
                  <a:ahLst/>
                  <a:cxnLst/>
                  <a:rect l="l" t="t" r="r" b="b"/>
                  <a:pathLst>
                    <a:path w="897" h="897" extrusionOk="0">
                      <a:moveTo>
                        <a:pt x="720" y="177"/>
                      </a:moveTo>
                      <a:lnTo>
                        <a:pt x="720" y="806"/>
                      </a:lnTo>
                      <a:lnTo>
                        <a:pt x="91" y="806"/>
                      </a:lnTo>
                      <a:lnTo>
                        <a:pt x="91" y="177"/>
                      </a:lnTo>
                      <a:close/>
                      <a:moveTo>
                        <a:pt x="0" y="1"/>
                      </a:moveTo>
                      <a:lnTo>
                        <a:pt x="0" y="897"/>
                      </a:lnTo>
                      <a:lnTo>
                        <a:pt x="897" y="897"/>
                      </a:lnTo>
                      <a:lnTo>
                        <a:pt x="897"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89" name="Google Shape;989;p28"/>
                <p:cNvSpPr/>
                <p:nvPr/>
              </p:nvSpPr>
              <p:spPr>
                <a:xfrm>
                  <a:off x="3422943" y="3678608"/>
                  <a:ext cx="86479" cy="86598"/>
                </a:xfrm>
                <a:custGeom>
                  <a:avLst/>
                  <a:gdLst/>
                  <a:ahLst/>
                  <a:cxnLst/>
                  <a:rect l="l" t="t" r="r" b="b"/>
                  <a:pathLst>
                    <a:path w="721" h="722" extrusionOk="0">
                      <a:moveTo>
                        <a:pt x="0" y="1"/>
                      </a:moveTo>
                      <a:lnTo>
                        <a:pt x="0" y="721"/>
                      </a:lnTo>
                      <a:lnTo>
                        <a:pt x="721" y="721"/>
                      </a:lnTo>
                      <a:lnTo>
                        <a:pt x="721" y="1"/>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90" name="Google Shape;990;p28"/>
                <p:cNvSpPr/>
                <p:nvPr/>
              </p:nvSpPr>
              <p:spPr>
                <a:xfrm>
                  <a:off x="3412029" y="3668053"/>
                  <a:ext cx="107588" cy="107708"/>
                </a:xfrm>
                <a:custGeom>
                  <a:avLst/>
                  <a:gdLst/>
                  <a:ahLst/>
                  <a:cxnLst/>
                  <a:rect l="l" t="t" r="r" b="b"/>
                  <a:pathLst>
                    <a:path w="897" h="898" extrusionOk="0">
                      <a:moveTo>
                        <a:pt x="720" y="86"/>
                      </a:moveTo>
                      <a:lnTo>
                        <a:pt x="720" y="715"/>
                      </a:lnTo>
                      <a:lnTo>
                        <a:pt x="91" y="715"/>
                      </a:lnTo>
                      <a:lnTo>
                        <a:pt x="91" y="86"/>
                      </a:lnTo>
                      <a:close/>
                      <a:moveTo>
                        <a:pt x="0" y="1"/>
                      </a:moveTo>
                      <a:lnTo>
                        <a:pt x="0" y="897"/>
                      </a:lnTo>
                      <a:lnTo>
                        <a:pt x="897" y="897"/>
                      </a:lnTo>
                      <a:lnTo>
                        <a:pt x="897"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91" name="Google Shape;991;p28"/>
                <p:cNvSpPr/>
                <p:nvPr/>
              </p:nvSpPr>
              <p:spPr>
                <a:xfrm>
                  <a:off x="3057006" y="3678608"/>
                  <a:ext cx="86479" cy="86598"/>
                </a:xfrm>
                <a:custGeom>
                  <a:avLst/>
                  <a:gdLst/>
                  <a:ahLst/>
                  <a:cxnLst/>
                  <a:rect l="l" t="t" r="r" b="b"/>
                  <a:pathLst>
                    <a:path w="721" h="722" extrusionOk="0">
                      <a:moveTo>
                        <a:pt x="0" y="1"/>
                      </a:moveTo>
                      <a:lnTo>
                        <a:pt x="0" y="721"/>
                      </a:lnTo>
                      <a:lnTo>
                        <a:pt x="721" y="721"/>
                      </a:lnTo>
                      <a:lnTo>
                        <a:pt x="721" y="1"/>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92" name="Google Shape;992;p28"/>
                <p:cNvSpPr/>
                <p:nvPr/>
              </p:nvSpPr>
              <p:spPr>
                <a:xfrm>
                  <a:off x="3046092" y="3668053"/>
                  <a:ext cx="107588" cy="107708"/>
                </a:xfrm>
                <a:custGeom>
                  <a:avLst/>
                  <a:gdLst/>
                  <a:ahLst/>
                  <a:cxnLst/>
                  <a:rect l="l" t="t" r="r" b="b"/>
                  <a:pathLst>
                    <a:path w="897" h="898" extrusionOk="0">
                      <a:moveTo>
                        <a:pt x="812" y="86"/>
                      </a:moveTo>
                      <a:lnTo>
                        <a:pt x="812" y="715"/>
                      </a:lnTo>
                      <a:lnTo>
                        <a:pt x="183" y="715"/>
                      </a:lnTo>
                      <a:lnTo>
                        <a:pt x="183" y="86"/>
                      </a:lnTo>
                      <a:close/>
                      <a:moveTo>
                        <a:pt x="0" y="1"/>
                      </a:moveTo>
                      <a:lnTo>
                        <a:pt x="0" y="897"/>
                      </a:lnTo>
                      <a:lnTo>
                        <a:pt x="897" y="897"/>
                      </a:lnTo>
                      <a:lnTo>
                        <a:pt x="897"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93" name="Google Shape;993;p28"/>
                <p:cNvSpPr/>
                <p:nvPr/>
              </p:nvSpPr>
              <p:spPr>
                <a:xfrm>
                  <a:off x="3057006" y="4399212"/>
                  <a:ext cx="86479" cy="86479"/>
                </a:xfrm>
                <a:custGeom>
                  <a:avLst/>
                  <a:gdLst/>
                  <a:ahLst/>
                  <a:cxnLst/>
                  <a:rect l="l" t="t" r="r" b="b"/>
                  <a:pathLst>
                    <a:path w="721" h="721" extrusionOk="0">
                      <a:moveTo>
                        <a:pt x="0" y="0"/>
                      </a:moveTo>
                      <a:lnTo>
                        <a:pt x="0" y="721"/>
                      </a:lnTo>
                      <a:lnTo>
                        <a:pt x="721" y="721"/>
                      </a:lnTo>
                      <a:lnTo>
                        <a:pt x="721"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94" name="Google Shape;994;p28"/>
                <p:cNvSpPr/>
                <p:nvPr/>
              </p:nvSpPr>
              <p:spPr>
                <a:xfrm>
                  <a:off x="3046092" y="4388657"/>
                  <a:ext cx="107588" cy="107948"/>
                </a:xfrm>
                <a:custGeom>
                  <a:avLst/>
                  <a:gdLst/>
                  <a:ahLst/>
                  <a:cxnLst/>
                  <a:rect l="l" t="t" r="r" b="b"/>
                  <a:pathLst>
                    <a:path w="897" h="900" extrusionOk="0">
                      <a:moveTo>
                        <a:pt x="812" y="88"/>
                      </a:moveTo>
                      <a:lnTo>
                        <a:pt x="812" y="717"/>
                      </a:lnTo>
                      <a:lnTo>
                        <a:pt x="183" y="717"/>
                      </a:lnTo>
                      <a:lnTo>
                        <a:pt x="183" y="88"/>
                      </a:lnTo>
                      <a:close/>
                      <a:moveTo>
                        <a:pt x="0" y="0"/>
                      </a:moveTo>
                      <a:lnTo>
                        <a:pt x="0" y="900"/>
                      </a:lnTo>
                      <a:lnTo>
                        <a:pt x="897" y="900"/>
                      </a:lnTo>
                      <a:lnTo>
                        <a:pt x="897"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sp>
            <p:nvSpPr>
              <p:cNvPr id="995" name="Google Shape;995;p28"/>
              <p:cNvSpPr/>
              <p:nvPr/>
            </p:nvSpPr>
            <p:spPr>
              <a:xfrm>
                <a:off x="1378836" y="1601232"/>
                <a:ext cx="271310" cy="439366"/>
              </a:xfrm>
              <a:custGeom>
                <a:avLst/>
                <a:gdLst/>
                <a:ahLst/>
                <a:cxnLst/>
                <a:rect l="l" t="t" r="r" b="b"/>
                <a:pathLst>
                  <a:path w="3048" h="4936" extrusionOk="0">
                    <a:moveTo>
                      <a:pt x="1312" y="1"/>
                    </a:moveTo>
                    <a:cubicBezTo>
                      <a:pt x="1312" y="1"/>
                      <a:pt x="1274" y="1498"/>
                      <a:pt x="0" y="2171"/>
                    </a:cubicBezTo>
                    <a:cubicBezTo>
                      <a:pt x="0" y="2171"/>
                      <a:pt x="19" y="3467"/>
                      <a:pt x="903" y="4935"/>
                    </a:cubicBezTo>
                    <a:lnTo>
                      <a:pt x="2142" y="4935"/>
                    </a:lnTo>
                    <a:cubicBezTo>
                      <a:pt x="3026" y="3463"/>
                      <a:pt x="3048" y="2171"/>
                      <a:pt x="3048" y="2171"/>
                    </a:cubicBezTo>
                    <a:cubicBezTo>
                      <a:pt x="1774" y="1501"/>
                      <a:pt x="1746" y="1"/>
                      <a:pt x="1746" y="1"/>
                    </a:cubicBezTo>
                    <a:lnTo>
                      <a:pt x="1617" y="1"/>
                    </a:lnTo>
                    <a:lnTo>
                      <a:pt x="1617" y="2375"/>
                    </a:lnTo>
                    <a:cubicBezTo>
                      <a:pt x="1761" y="2407"/>
                      <a:pt x="1871" y="2514"/>
                      <a:pt x="1909" y="2646"/>
                    </a:cubicBezTo>
                    <a:cubicBezTo>
                      <a:pt x="1956" y="2844"/>
                      <a:pt x="1824" y="3039"/>
                      <a:pt x="1617" y="3086"/>
                    </a:cubicBezTo>
                    <a:cubicBezTo>
                      <a:pt x="1587" y="3093"/>
                      <a:pt x="1556" y="3096"/>
                      <a:pt x="1527" y="3096"/>
                    </a:cubicBezTo>
                    <a:cubicBezTo>
                      <a:pt x="1351" y="3096"/>
                      <a:pt x="1188" y="2982"/>
                      <a:pt x="1148" y="2816"/>
                    </a:cubicBezTo>
                    <a:cubicBezTo>
                      <a:pt x="1101" y="2617"/>
                      <a:pt x="1233" y="2422"/>
                      <a:pt x="1441" y="2375"/>
                    </a:cubicBezTo>
                    <a:lnTo>
                      <a:pt x="1441"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96" name="Google Shape;996;p28"/>
              <p:cNvSpPr/>
              <p:nvPr/>
            </p:nvSpPr>
            <p:spPr>
              <a:xfrm>
                <a:off x="1434824" y="2032403"/>
                <a:ext cx="152033" cy="63911"/>
              </a:xfrm>
              <a:custGeom>
                <a:avLst/>
                <a:gdLst/>
                <a:ahLst/>
                <a:cxnLst/>
                <a:rect l="l" t="t" r="r" b="b"/>
                <a:pathLst>
                  <a:path w="1708" h="718" extrusionOk="0">
                    <a:moveTo>
                      <a:pt x="0" y="0"/>
                    </a:moveTo>
                    <a:lnTo>
                      <a:pt x="0" y="717"/>
                    </a:lnTo>
                    <a:lnTo>
                      <a:pt x="1708" y="717"/>
                    </a:lnTo>
                    <a:lnTo>
                      <a:pt x="1708"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97" name="Google Shape;997;p28"/>
              <p:cNvSpPr/>
              <p:nvPr/>
            </p:nvSpPr>
            <p:spPr>
              <a:xfrm>
                <a:off x="1153459" y="1580760"/>
                <a:ext cx="719310" cy="363794"/>
              </a:xfrm>
              <a:custGeom>
                <a:avLst/>
                <a:gdLst/>
                <a:ahLst/>
                <a:cxnLst/>
                <a:rect l="l" t="t" r="r" b="b"/>
                <a:pathLst>
                  <a:path w="8081" h="4087" extrusionOk="0">
                    <a:moveTo>
                      <a:pt x="4053" y="1"/>
                    </a:moveTo>
                    <a:cubicBezTo>
                      <a:pt x="4033" y="1"/>
                      <a:pt x="4014" y="1"/>
                      <a:pt x="3995" y="1"/>
                    </a:cubicBezTo>
                    <a:cubicBezTo>
                      <a:pt x="1774" y="32"/>
                      <a:pt x="0" y="1863"/>
                      <a:pt x="32" y="4083"/>
                    </a:cubicBezTo>
                    <a:lnTo>
                      <a:pt x="151" y="4083"/>
                    </a:lnTo>
                    <a:lnTo>
                      <a:pt x="151" y="3964"/>
                    </a:lnTo>
                    <a:cubicBezTo>
                      <a:pt x="185" y="1831"/>
                      <a:pt x="1928" y="120"/>
                      <a:pt x="4054" y="120"/>
                    </a:cubicBezTo>
                    <a:cubicBezTo>
                      <a:pt x="4075" y="120"/>
                      <a:pt x="4096" y="120"/>
                      <a:pt x="4117" y="120"/>
                    </a:cubicBezTo>
                    <a:cubicBezTo>
                      <a:pt x="6272" y="155"/>
                      <a:pt x="7995" y="1929"/>
                      <a:pt x="7964" y="4087"/>
                    </a:cubicBezTo>
                    <a:lnTo>
                      <a:pt x="8080" y="4087"/>
                    </a:lnTo>
                    <a:cubicBezTo>
                      <a:pt x="8080" y="4049"/>
                      <a:pt x="8080" y="4008"/>
                      <a:pt x="8077" y="3964"/>
                    </a:cubicBezTo>
                    <a:cubicBezTo>
                      <a:pt x="8046" y="1763"/>
                      <a:pt x="6250" y="1"/>
                      <a:pt x="4053"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98" name="Google Shape;998;p28"/>
              <p:cNvSpPr/>
              <p:nvPr/>
            </p:nvSpPr>
            <p:spPr>
              <a:xfrm>
                <a:off x="1155685" y="1585032"/>
                <a:ext cx="710587" cy="8189"/>
              </a:xfrm>
              <a:custGeom>
                <a:avLst/>
                <a:gdLst/>
                <a:ahLst/>
                <a:cxnLst/>
                <a:rect l="l" t="t" r="r" b="b"/>
                <a:pathLst>
                  <a:path w="7983" h="92" extrusionOk="0">
                    <a:moveTo>
                      <a:pt x="0" y="0"/>
                    </a:moveTo>
                    <a:lnTo>
                      <a:pt x="0" y="91"/>
                    </a:lnTo>
                    <a:lnTo>
                      <a:pt x="7983" y="91"/>
                    </a:lnTo>
                    <a:lnTo>
                      <a:pt x="7983"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99" name="Google Shape;999;p28"/>
              <p:cNvSpPr/>
              <p:nvPr/>
            </p:nvSpPr>
            <p:spPr>
              <a:xfrm>
                <a:off x="1123463" y="1912594"/>
                <a:ext cx="71744" cy="71744"/>
              </a:xfrm>
              <a:custGeom>
                <a:avLst/>
                <a:gdLst/>
                <a:ahLst/>
                <a:cxnLst/>
                <a:rect l="l" t="t" r="r" b="b"/>
                <a:pathLst>
                  <a:path w="806" h="806" extrusionOk="0">
                    <a:moveTo>
                      <a:pt x="1" y="0"/>
                    </a:moveTo>
                    <a:lnTo>
                      <a:pt x="1" y="805"/>
                    </a:lnTo>
                    <a:lnTo>
                      <a:pt x="806" y="805"/>
                    </a:lnTo>
                    <a:lnTo>
                      <a:pt x="806"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00" name="Google Shape;1000;p28"/>
              <p:cNvSpPr/>
              <p:nvPr/>
            </p:nvSpPr>
            <p:spPr>
              <a:xfrm>
                <a:off x="1115630" y="1904672"/>
                <a:ext cx="88033" cy="87766"/>
              </a:xfrm>
              <a:custGeom>
                <a:avLst/>
                <a:gdLst/>
                <a:ahLst/>
                <a:cxnLst/>
                <a:rect l="l" t="t" r="r" b="b"/>
                <a:pathLst>
                  <a:path w="989" h="986" extrusionOk="0">
                    <a:moveTo>
                      <a:pt x="897" y="86"/>
                    </a:moveTo>
                    <a:lnTo>
                      <a:pt x="897" y="806"/>
                    </a:lnTo>
                    <a:lnTo>
                      <a:pt x="180" y="806"/>
                    </a:lnTo>
                    <a:lnTo>
                      <a:pt x="180" y="86"/>
                    </a:lnTo>
                    <a:close/>
                    <a:moveTo>
                      <a:pt x="1" y="1"/>
                    </a:moveTo>
                    <a:lnTo>
                      <a:pt x="1" y="985"/>
                    </a:lnTo>
                    <a:lnTo>
                      <a:pt x="988" y="985"/>
                    </a:lnTo>
                    <a:lnTo>
                      <a:pt x="988"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01" name="Google Shape;1001;p28"/>
              <p:cNvSpPr/>
              <p:nvPr/>
            </p:nvSpPr>
            <p:spPr>
              <a:xfrm>
                <a:off x="1123463" y="1553344"/>
                <a:ext cx="71744" cy="71744"/>
              </a:xfrm>
              <a:custGeom>
                <a:avLst/>
                <a:gdLst/>
                <a:ahLst/>
                <a:cxnLst/>
                <a:rect l="l" t="t" r="r" b="b"/>
                <a:pathLst>
                  <a:path w="806" h="806" extrusionOk="0">
                    <a:moveTo>
                      <a:pt x="1" y="1"/>
                    </a:moveTo>
                    <a:lnTo>
                      <a:pt x="1" y="806"/>
                    </a:lnTo>
                    <a:lnTo>
                      <a:pt x="806" y="806"/>
                    </a:lnTo>
                    <a:lnTo>
                      <a:pt x="806" y="1"/>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02" name="Google Shape;1002;p28"/>
              <p:cNvSpPr/>
              <p:nvPr/>
            </p:nvSpPr>
            <p:spPr>
              <a:xfrm>
                <a:off x="1115630" y="1553077"/>
                <a:ext cx="88033" cy="79844"/>
              </a:xfrm>
              <a:custGeom>
                <a:avLst/>
                <a:gdLst/>
                <a:ahLst/>
                <a:cxnLst/>
                <a:rect l="l" t="t" r="r" b="b"/>
                <a:pathLst>
                  <a:path w="989" h="897" extrusionOk="0">
                    <a:moveTo>
                      <a:pt x="897" y="89"/>
                    </a:moveTo>
                    <a:lnTo>
                      <a:pt x="897" y="809"/>
                    </a:lnTo>
                    <a:lnTo>
                      <a:pt x="180" y="809"/>
                    </a:lnTo>
                    <a:lnTo>
                      <a:pt x="180" y="89"/>
                    </a:lnTo>
                    <a:close/>
                    <a:moveTo>
                      <a:pt x="1" y="1"/>
                    </a:moveTo>
                    <a:lnTo>
                      <a:pt x="1" y="897"/>
                    </a:lnTo>
                    <a:lnTo>
                      <a:pt x="988" y="897"/>
                    </a:lnTo>
                    <a:lnTo>
                      <a:pt x="988"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03" name="Google Shape;1003;p28"/>
              <p:cNvSpPr/>
              <p:nvPr/>
            </p:nvSpPr>
            <p:spPr>
              <a:xfrm>
                <a:off x="1834306" y="1912594"/>
                <a:ext cx="71744" cy="71744"/>
              </a:xfrm>
              <a:custGeom>
                <a:avLst/>
                <a:gdLst/>
                <a:ahLst/>
                <a:cxnLst/>
                <a:rect l="l" t="t" r="r" b="b"/>
                <a:pathLst>
                  <a:path w="806" h="806" extrusionOk="0">
                    <a:moveTo>
                      <a:pt x="0" y="0"/>
                    </a:moveTo>
                    <a:lnTo>
                      <a:pt x="0" y="805"/>
                    </a:lnTo>
                    <a:lnTo>
                      <a:pt x="806" y="805"/>
                    </a:lnTo>
                    <a:lnTo>
                      <a:pt x="806"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04" name="Google Shape;1004;p28"/>
              <p:cNvSpPr/>
              <p:nvPr/>
            </p:nvSpPr>
            <p:spPr>
              <a:xfrm>
                <a:off x="1826473" y="1904672"/>
                <a:ext cx="87944" cy="87766"/>
              </a:xfrm>
              <a:custGeom>
                <a:avLst/>
                <a:gdLst/>
                <a:ahLst/>
                <a:cxnLst/>
                <a:rect l="l" t="t" r="r" b="b"/>
                <a:pathLst>
                  <a:path w="988" h="986" extrusionOk="0">
                    <a:moveTo>
                      <a:pt x="805" y="86"/>
                    </a:moveTo>
                    <a:lnTo>
                      <a:pt x="805" y="806"/>
                    </a:lnTo>
                    <a:lnTo>
                      <a:pt x="88" y="806"/>
                    </a:lnTo>
                    <a:lnTo>
                      <a:pt x="88" y="86"/>
                    </a:lnTo>
                    <a:close/>
                    <a:moveTo>
                      <a:pt x="0" y="1"/>
                    </a:moveTo>
                    <a:lnTo>
                      <a:pt x="0" y="985"/>
                    </a:lnTo>
                    <a:lnTo>
                      <a:pt x="985" y="985"/>
                    </a:lnTo>
                    <a:lnTo>
                      <a:pt x="988"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05" name="Google Shape;1005;p28"/>
              <p:cNvSpPr/>
              <p:nvPr/>
            </p:nvSpPr>
            <p:spPr>
              <a:xfrm>
                <a:off x="1834306" y="1553344"/>
                <a:ext cx="71744" cy="71744"/>
              </a:xfrm>
              <a:custGeom>
                <a:avLst/>
                <a:gdLst/>
                <a:ahLst/>
                <a:cxnLst/>
                <a:rect l="l" t="t" r="r" b="b"/>
                <a:pathLst>
                  <a:path w="806" h="806" extrusionOk="0">
                    <a:moveTo>
                      <a:pt x="0" y="1"/>
                    </a:moveTo>
                    <a:lnTo>
                      <a:pt x="0" y="806"/>
                    </a:lnTo>
                    <a:lnTo>
                      <a:pt x="806" y="806"/>
                    </a:lnTo>
                    <a:lnTo>
                      <a:pt x="806" y="1"/>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06" name="Google Shape;1006;p28"/>
              <p:cNvSpPr/>
              <p:nvPr/>
            </p:nvSpPr>
            <p:spPr>
              <a:xfrm>
                <a:off x="1826473" y="1553077"/>
                <a:ext cx="87944" cy="79844"/>
              </a:xfrm>
              <a:custGeom>
                <a:avLst/>
                <a:gdLst/>
                <a:ahLst/>
                <a:cxnLst/>
                <a:rect l="l" t="t" r="r" b="b"/>
                <a:pathLst>
                  <a:path w="988" h="897" extrusionOk="0">
                    <a:moveTo>
                      <a:pt x="805" y="89"/>
                    </a:moveTo>
                    <a:lnTo>
                      <a:pt x="805" y="809"/>
                    </a:lnTo>
                    <a:lnTo>
                      <a:pt x="88" y="809"/>
                    </a:lnTo>
                    <a:lnTo>
                      <a:pt x="88" y="89"/>
                    </a:lnTo>
                    <a:close/>
                    <a:moveTo>
                      <a:pt x="0" y="1"/>
                    </a:moveTo>
                    <a:lnTo>
                      <a:pt x="0" y="897"/>
                    </a:lnTo>
                    <a:lnTo>
                      <a:pt x="985" y="897"/>
                    </a:lnTo>
                    <a:lnTo>
                      <a:pt x="988"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nvGrpSpPr>
              <p:cNvPr id="1007" name="Google Shape;1007;p28"/>
              <p:cNvGrpSpPr/>
              <p:nvPr/>
            </p:nvGrpSpPr>
            <p:grpSpPr>
              <a:xfrm>
                <a:off x="2078034" y="2040749"/>
                <a:ext cx="1536479" cy="1541019"/>
                <a:chOff x="2385102" y="790772"/>
                <a:chExt cx="2070447" cy="2076565"/>
              </a:xfrm>
            </p:grpSpPr>
            <p:sp>
              <p:nvSpPr>
                <p:cNvPr id="1008" name="Google Shape;1008;p28"/>
                <p:cNvSpPr/>
                <p:nvPr/>
              </p:nvSpPr>
              <p:spPr>
                <a:xfrm>
                  <a:off x="2497606" y="800967"/>
                  <a:ext cx="11035" cy="2055335"/>
                </a:xfrm>
                <a:custGeom>
                  <a:avLst/>
                  <a:gdLst/>
                  <a:ahLst/>
                  <a:cxnLst/>
                  <a:rect l="l" t="t" r="r" b="b"/>
                  <a:pathLst>
                    <a:path w="92" h="17136" extrusionOk="0">
                      <a:moveTo>
                        <a:pt x="0" y="0"/>
                      </a:moveTo>
                      <a:lnTo>
                        <a:pt x="0" y="17136"/>
                      </a:lnTo>
                      <a:lnTo>
                        <a:pt x="91" y="17136"/>
                      </a:lnTo>
                      <a:lnTo>
                        <a:pt x="91"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09" name="Google Shape;1009;p28"/>
                <p:cNvSpPr/>
                <p:nvPr/>
              </p:nvSpPr>
              <p:spPr>
                <a:xfrm>
                  <a:off x="2637576" y="800967"/>
                  <a:ext cx="10675" cy="2055335"/>
                </a:xfrm>
                <a:custGeom>
                  <a:avLst/>
                  <a:gdLst/>
                  <a:ahLst/>
                  <a:cxnLst/>
                  <a:rect l="l" t="t" r="r" b="b"/>
                  <a:pathLst>
                    <a:path w="89" h="17136" extrusionOk="0">
                      <a:moveTo>
                        <a:pt x="0" y="0"/>
                      </a:moveTo>
                      <a:lnTo>
                        <a:pt x="0" y="17136"/>
                      </a:lnTo>
                      <a:lnTo>
                        <a:pt x="88" y="17136"/>
                      </a:lnTo>
                      <a:lnTo>
                        <a:pt x="88"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10" name="Google Shape;1010;p28"/>
                <p:cNvSpPr/>
                <p:nvPr/>
              </p:nvSpPr>
              <p:spPr>
                <a:xfrm>
                  <a:off x="2766511" y="800967"/>
                  <a:ext cx="11035" cy="2055335"/>
                </a:xfrm>
                <a:custGeom>
                  <a:avLst/>
                  <a:gdLst/>
                  <a:ahLst/>
                  <a:cxnLst/>
                  <a:rect l="l" t="t" r="r" b="b"/>
                  <a:pathLst>
                    <a:path w="92" h="17136" extrusionOk="0">
                      <a:moveTo>
                        <a:pt x="1" y="0"/>
                      </a:moveTo>
                      <a:lnTo>
                        <a:pt x="1" y="17136"/>
                      </a:lnTo>
                      <a:lnTo>
                        <a:pt x="92" y="17136"/>
                      </a:lnTo>
                      <a:lnTo>
                        <a:pt x="92"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11" name="Google Shape;1011;p28"/>
                <p:cNvSpPr/>
                <p:nvPr/>
              </p:nvSpPr>
              <p:spPr>
                <a:xfrm>
                  <a:off x="2895927" y="800967"/>
                  <a:ext cx="10675" cy="2055335"/>
                </a:xfrm>
                <a:custGeom>
                  <a:avLst/>
                  <a:gdLst/>
                  <a:ahLst/>
                  <a:cxnLst/>
                  <a:rect l="l" t="t" r="r" b="b"/>
                  <a:pathLst>
                    <a:path w="89" h="17136" extrusionOk="0">
                      <a:moveTo>
                        <a:pt x="0" y="0"/>
                      </a:moveTo>
                      <a:lnTo>
                        <a:pt x="0" y="17136"/>
                      </a:lnTo>
                      <a:lnTo>
                        <a:pt x="89" y="17136"/>
                      </a:lnTo>
                      <a:lnTo>
                        <a:pt x="89"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12" name="Google Shape;1012;p28"/>
                <p:cNvSpPr/>
                <p:nvPr/>
              </p:nvSpPr>
              <p:spPr>
                <a:xfrm>
                  <a:off x="3282973" y="800967"/>
                  <a:ext cx="10675" cy="2055335"/>
                </a:xfrm>
                <a:custGeom>
                  <a:avLst/>
                  <a:gdLst/>
                  <a:ahLst/>
                  <a:cxnLst/>
                  <a:rect l="l" t="t" r="r" b="b"/>
                  <a:pathLst>
                    <a:path w="89" h="17136" extrusionOk="0">
                      <a:moveTo>
                        <a:pt x="0" y="0"/>
                      </a:moveTo>
                      <a:lnTo>
                        <a:pt x="0" y="17136"/>
                      </a:lnTo>
                      <a:lnTo>
                        <a:pt x="89" y="17136"/>
                      </a:lnTo>
                      <a:lnTo>
                        <a:pt x="89"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13" name="Google Shape;1013;p28"/>
                <p:cNvSpPr/>
                <p:nvPr/>
              </p:nvSpPr>
              <p:spPr>
                <a:xfrm>
                  <a:off x="3412029" y="800967"/>
                  <a:ext cx="11035" cy="2055335"/>
                </a:xfrm>
                <a:custGeom>
                  <a:avLst/>
                  <a:gdLst/>
                  <a:ahLst/>
                  <a:cxnLst/>
                  <a:rect l="l" t="t" r="r" b="b"/>
                  <a:pathLst>
                    <a:path w="92" h="17136" extrusionOk="0">
                      <a:moveTo>
                        <a:pt x="0" y="0"/>
                      </a:moveTo>
                      <a:lnTo>
                        <a:pt x="0" y="17136"/>
                      </a:lnTo>
                      <a:lnTo>
                        <a:pt x="91" y="17136"/>
                      </a:lnTo>
                      <a:lnTo>
                        <a:pt x="91"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14" name="Google Shape;1014;p28"/>
                <p:cNvSpPr/>
                <p:nvPr/>
              </p:nvSpPr>
              <p:spPr>
                <a:xfrm>
                  <a:off x="3541324" y="800967"/>
                  <a:ext cx="10795" cy="2055335"/>
                </a:xfrm>
                <a:custGeom>
                  <a:avLst/>
                  <a:gdLst/>
                  <a:ahLst/>
                  <a:cxnLst/>
                  <a:rect l="l" t="t" r="r" b="b"/>
                  <a:pathLst>
                    <a:path w="90" h="17136" extrusionOk="0">
                      <a:moveTo>
                        <a:pt x="1" y="0"/>
                      </a:moveTo>
                      <a:lnTo>
                        <a:pt x="1" y="17136"/>
                      </a:lnTo>
                      <a:lnTo>
                        <a:pt x="89" y="17136"/>
                      </a:lnTo>
                      <a:lnTo>
                        <a:pt x="89"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15" name="Google Shape;1015;p28"/>
                <p:cNvSpPr/>
                <p:nvPr/>
              </p:nvSpPr>
              <p:spPr>
                <a:xfrm>
                  <a:off x="3680934" y="800967"/>
                  <a:ext cx="11035" cy="2055335"/>
                </a:xfrm>
                <a:custGeom>
                  <a:avLst/>
                  <a:gdLst/>
                  <a:ahLst/>
                  <a:cxnLst/>
                  <a:rect l="l" t="t" r="r" b="b"/>
                  <a:pathLst>
                    <a:path w="92" h="17136" extrusionOk="0">
                      <a:moveTo>
                        <a:pt x="1" y="0"/>
                      </a:moveTo>
                      <a:lnTo>
                        <a:pt x="1" y="17136"/>
                      </a:lnTo>
                      <a:lnTo>
                        <a:pt x="92" y="17136"/>
                      </a:lnTo>
                      <a:lnTo>
                        <a:pt x="92"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16" name="Google Shape;1016;p28"/>
                <p:cNvSpPr/>
                <p:nvPr/>
              </p:nvSpPr>
              <p:spPr>
                <a:xfrm>
                  <a:off x="3809990" y="800967"/>
                  <a:ext cx="11035" cy="2055335"/>
                </a:xfrm>
                <a:custGeom>
                  <a:avLst/>
                  <a:gdLst/>
                  <a:ahLst/>
                  <a:cxnLst/>
                  <a:rect l="l" t="t" r="r" b="b"/>
                  <a:pathLst>
                    <a:path w="92" h="17136" extrusionOk="0">
                      <a:moveTo>
                        <a:pt x="0" y="0"/>
                      </a:moveTo>
                      <a:lnTo>
                        <a:pt x="0" y="17136"/>
                      </a:lnTo>
                      <a:lnTo>
                        <a:pt x="92" y="17136"/>
                      </a:lnTo>
                      <a:lnTo>
                        <a:pt x="92"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17" name="Google Shape;1017;p28"/>
                <p:cNvSpPr/>
                <p:nvPr/>
              </p:nvSpPr>
              <p:spPr>
                <a:xfrm>
                  <a:off x="3939405" y="800967"/>
                  <a:ext cx="11035" cy="2055335"/>
                </a:xfrm>
                <a:custGeom>
                  <a:avLst/>
                  <a:gdLst/>
                  <a:ahLst/>
                  <a:cxnLst/>
                  <a:rect l="l" t="t" r="r" b="b"/>
                  <a:pathLst>
                    <a:path w="92" h="17136" extrusionOk="0">
                      <a:moveTo>
                        <a:pt x="0" y="0"/>
                      </a:moveTo>
                      <a:lnTo>
                        <a:pt x="0" y="17136"/>
                      </a:lnTo>
                      <a:lnTo>
                        <a:pt x="91" y="17136"/>
                      </a:lnTo>
                      <a:lnTo>
                        <a:pt x="91"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18" name="Google Shape;1018;p28"/>
                <p:cNvSpPr/>
                <p:nvPr/>
              </p:nvSpPr>
              <p:spPr>
                <a:xfrm>
                  <a:off x="4326452" y="800967"/>
                  <a:ext cx="11035" cy="2055335"/>
                </a:xfrm>
                <a:custGeom>
                  <a:avLst/>
                  <a:gdLst/>
                  <a:ahLst/>
                  <a:cxnLst/>
                  <a:rect l="l" t="t" r="r" b="b"/>
                  <a:pathLst>
                    <a:path w="92" h="17136" extrusionOk="0">
                      <a:moveTo>
                        <a:pt x="0" y="0"/>
                      </a:moveTo>
                      <a:lnTo>
                        <a:pt x="0" y="17136"/>
                      </a:lnTo>
                      <a:lnTo>
                        <a:pt x="91" y="17136"/>
                      </a:lnTo>
                      <a:lnTo>
                        <a:pt x="91"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19" name="Google Shape;1019;p28"/>
                <p:cNvSpPr/>
                <p:nvPr/>
              </p:nvSpPr>
              <p:spPr>
                <a:xfrm>
                  <a:off x="2389660" y="908434"/>
                  <a:ext cx="2055335" cy="11155"/>
                </a:xfrm>
                <a:custGeom>
                  <a:avLst/>
                  <a:gdLst/>
                  <a:ahLst/>
                  <a:cxnLst/>
                  <a:rect l="l" t="t" r="r" b="b"/>
                  <a:pathLst>
                    <a:path w="17136" h="93" extrusionOk="0">
                      <a:moveTo>
                        <a:pt x="1" y="1"/>
                      </a:moveTo>
                      <a:lnTo>
                        <a:pt x="1" y="92"/>
                      </a:lnTo>
                      <a:lnTo>
                        <a:pt x="17136" y="92"/>
                      </a:lnTo>
                      <a:lnTo>
                        <a:pt x="17136"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20" name="Google Shape;1020;p28"/>
                <p:cNvSpPr/>
                <p:nvPr/>
              </p:nvSpPr>
              <p:spPr>
                <a:xfrm>
                  <a:off x="2389660" y="1037851"/>
                  <a:ext cx="2055335" cy="10675"/>
                </a:xfrm>
                <a:custGeom>
                  <a:avLst/>
                  <a:gdLst/>
                  <a:ahLst/>
                  <a:cxnLst/>
                  <a:rect l="l" t="t" r="r" b="b"/>
                  <a:pathLst>
                    <a:path w="17136" h="89" extrusionOk="0">
                      <a:moveTo>
                        <a:pt x="1" y="1"/>
                      </a:moveTo>
                      <a:lnTo>
                        <a:pt x="1" y="89"/>
                      </a:lnTo>
                      <a:lnTo>
                        <a:pt x="17136" y="89"/>
                      </a:lnTo>
                      <a:lnTo>
                        <a:pt x="17136"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21" name="Google Shape;1021;p28"/>
                <p:cNvSpPr/>
                <p:nvPr/>
              </p:nvSpPr>
              <p:spPr>
                <a:xfrm>
                  <a:off x="2389660" y="1177462"/>
                  <a:ext cx="2055335" cy="10675"/>
                </a:xfrm>
                <a:custGeom>
                  <a:avLst/>
                  <a:gdLst/>
                  <a:ahLst/>
                  <a:cxnLst/>
                  <a:rect l="l" t="t" r="r" b="b"/>
                  <a:pathLst>
                    <a:path w="17136" h="89" extrusionOk="0">
                      <a:moveTo>
                        <a:pt x="1" y="0"/>
                      </a:moveTo>
                      <a:lnTo>
                        <a:pt x="1" y="88"/>
                      </a:lnTo>
                      <a:lnTo>
                        <a:pt x="17136" y="88"/>
                      </a:lnTo>
                      <a:lnTo>
                        <a:pt x="17136"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22" name="Google Shape;1022;p28"/>
                <p:cNvSpPr/>
                <p:nvPr/>
              </p:nvSpPr>
              <p:spPr>
                <a:xfrm>
                  <a:off x="2389660" y="1306518"/>
                  <a:ext cx="2055335" cy="11035"/>
                </a:xfrm>
                <a:custGeom>
                  <a:avLst/>
                  <a:gdLst/>
                  <a:ahLst/>
                  <a:cxnLst/>
                  <a:rect l="l" t="t" r="r" b="b"/>
                  <a:pathLst>
                    <a:path w="17136" h="92" extrusionOk="0">
                      <a:moveTo>
                        <a:pt x="1" y="0"/>
                      </a:moveTo>
                      <a:lnTo>
                        <a:pt x="1" y="91"/>
                      </a:lnTo>
                      <a:lnTo>
                        <a:pt x="17136" y="91"/>
                      </a:lnTo>
                      <a:lnTo>
                        <a:pt x="17136"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23" name="Google Shape;1023;p28"/>
                <p:cNvSpPr/>
                <p:nvPr/>
              </p:nvSpPr>
              <p:spPr>
                <a:xfrm>
                  <a:off x="2389660" y="1822863"/>
                  <a:ext cx="2055335" cy="11155"/>
                </a:xfrm>
                <a:custGeom>
                  <a:avLst/>
                  <a:gdLst/>
                  <a:ahLst/>
                  <a:cxnLst/>
                  <a:rect l="l" t="t" r="r" b="b"/>
                  <a:pathLst>
                    <a:path w="17136" h="93" extrusionOk="0">
                      <a:moveTo>
                        <a:pt x="1" y="1"/>
                      </a:moveTo>
                      <a:lnTo>
                        <a:pt x="1" y="92"/>
                      </a:lnTo>
                      <a:lnTo>
                        <a:pt x="17136" y="92"/>
                      </a:lnTo>
                      <a:lnTo>
                        <a:pt x="17136"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24" name="Google Shape;1024;p28"/>
                <p:cNvSpPr/>
                <p:nvPr/>
              </p:nvSpPr>
              <p:spPr>
                <a:xfrm>
                  <a:off x="2389660" y="1952279"/>
                  <a:ext cx="2055335" cy="10675"/>
                </a:xfrm>
                <a:custGeom>
                  <a:avLst/>
                  <a:gdLst/>
                  <a:ahLst/>
                  <a:cxnLst/>
                  <a:rect l="l" t="t" r="r" b="b"/>
                  <a:pathLst>
                    <a:path w="17136" h="89" extrusionOk="0">
                      <a:moveTo>
                        <a:pt x="1" y="1"/>
                      </a:moveTo>
                      <a:lnTo>
                        <a:pt x="1" y="89"/>
                      </a:lnTo>
                      <a:lnTo>
                        <a:pt x="17136" y="89"/>
                      </a:lnTo>
                      <a:lnTo>
                        <a:pt x="17136"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25" name="Google Shape;1025;p28"/>
                <p:cNvSpPr/>
                <p:nvPr/>
              </p:nvSpPr>
              <p:spPr>
                <a:xfrm>
                  <a:off x="2389660" y="2081336"/>
                  <a:ext cx="2055335" cy="11035"/>
                </a:xfrm>
                <a:custGeom>
                  <a:avLst/>
                  <a:gdLst/>
                  <a:ahLst/>
                  <a:cxnLst/>
                  <a:rect l="l" t="t" r="r" b="b"/>
                  <a:pathLst>
                    <a:path w="17136" h="92" extrusionOk="0">
                      <a:moveTo>
                        <a:pt x="1" y="0"/>
                      </a:moveTo>
                      <a:lnTo>
                        <a:pt x="1" y="92"/>
                      </a:lnTo>
                      <a:lnTo>
                        <a:pt x="17136" y="92"/>
                      </a:lnTo>
                      <a:lnTo>
                        <a:pt x="17136"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26" name="Google Shape;1026;p28"/>
                <p:cNvSpPr/>
                <p:nvPr/>
              </p:nvSpPr>
              <p:spPr>
                <a:xfrm>
                  <a:off x="2389660" y="2220947"/>
                  <a:ext cx="2055335" cy="11035"/>
                </a:xfrm>
                <a:custGeom>
                  <a:avLst/>
                  <a:gdLst/>
                  <a:ahLst/>
                  <a:cxnLst/>
                  <a:rect l="l" t="t" r="r" b="b"/>
                  <a:pathLst>
                    <a:path w="17136" h="92" extrusionOk="0">
                      <a:moveTo>
                        <a:pt x="1" y="0"/>
                      </a:moveTo>
                      <a:lnTo>
                        <a:pt x="1" y="91"/>
                      </a:lnTo>
                      <a:lnTo>
                        <a:pt x="17136" y="91"/>
                      </a:lnTo>
                      <a:lnTo>
                        <a:pt x="17136"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27" name="Google Shape;1027;p28"/>
                <p:cNvSpPr/>
                <p:nvPr/>
              </p:nvSpPr>
              <p:spPr>
                <a:xfrm>
                  <a:off x="2389660" y="2349883"/>
                  <a:ext cx="2055335" cy="11035"/>
                </a:xfrm>
                <a:custGeom>
                  <a:avLst/>
                  <a:gdLst/>
                  <a:ahLst/>
                  <a:cxnLst/>
                  <a:rect l="l" t="t" r="r" b="b"/>
                  <a:pathLst>
                    <a:path w="17136" h="92" extrusionOk="0">
                      <a:moveTo>
                        <a:pt x="1" y="1"/>
                      </a:moveTo>
                      <a:lnTo>
                        <a:pt x="1" y="92"/>
                      </a:lnTo>
                      <a:lnTo>
                        <a:pt x="17136" y="92"/>
                      </a:lnTo>
                      <a:lnTo>
                        <a:pt x="17136"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28" name="Google Shape;1028;p28"/>
                <p:cNvSpPr/>
                <p:nvPr/>
              </p:nvSpPr>
              <p:spPr>
                <a:xfrm>
                  <a:off x="2389660" y="2479299"/>
                  <a:ext cx="2055335" cy="11035"/>
                </a:xfrm>
                <a:custGeom>
                  <a:avLst/>
                  <a:gdLst/>
                  <a:ahLst/>
                  <a:cxnLst/>
                  <a:rect l="l" t="t" r="r" b="b"/>
                  <a:pathLst>
                    <a:path w="17136" h="92" extrusionOk="0">
                      <a:moveTo>
                        <a:pt x="1" y="1"/>
                      </a:moveTo>
                      <a:lnTo>
                        <a:pt x="1" y="92"/>
                      </a:lnTo>
                      <a:lnTo>
                        <a:pt x="17136" y="92"/>
                      </a:lnTo>
                      <a:lnTo>
                        <a:pt x="17136"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29" name="Google Shape;1029;p28"/>
                <p:cNvSpPr/>
                <p:nvPr/>
              </p:nvSpPr>
              <p:spPr>
                <a:xfrm>
                  <a:off x="2389660" y="799888"/>
                  <a:ext cx="2059892" cy="2059053"/>
                </a:xfrm>
                <a:custGeom>
                  <a:avLst/>
                  <a:gdLst/>
                  <a:ahLst/>
                  <a:cxnLst/>
                  <a:rect l="l" t="t" r="r" b="b"/>
                  <a:pathLst>
                    <a:path w="17174" h="17167" extrusionOk="0">
                      <a:moveTo>
                        <a:pt x="17173" y="6"/>
                      </a:moveTo>
                      <a:lnTo>
                        <a:pt x="17173" y="6"/>
                      </a:lnTo>
                      <a:cubicBezTo>
                        <a:pt x="17173" y="6"/>
                        <a:pt x="17173" y="6"/>
                        <a:pt x="17173" y="6"/>
                      </a:cubicBezTo>
                      <a:lnTo>
                        <a:pt x="17173" y="6"/>
                      </a:lnTo>
                      <a:lnTo>
                        <a:pt x="17174" y="6"/>
                      </a:lnTo>
                      <a:cubicBezTo>
                        <a:pt x="17174" y="6"/>
                        <a:pt x="17173" y="6"/>
                        <a:pt x="17173" y="6"/>
                      </a:cubicBezTo>
                      <a:close/>
                      <a:moveTo>
                        <a:pt x="48" y="0"/>
                      </a:moveTo>
                      <a:lnTo>
                        <a:pt x="41" y="6"/>
                      </a:lnTo>
                      <a:lnTo>
                        <a:pt x="41" y="6"/>
                      </a:lnTo>
                      <a:cubicBezTo>
                        <a:pt x="25" y="6"/>
                        <a:pt x="16" y="6"/>
                        <a:pt x="16" y="6"/>
                      </a:cubicBezTo>
                      <a:lnTo>
                        <a:pt x="1" y="6"/>
                      </a:lnTo>
                      <a:lnTo>
                        <a:pt x="1" y="22"/>
                      </a:lnTo>
                      <a:cubicBezTo>
                        <a:pt x="10" y="25"/>
                        <a:pt x="7" y="17167"/>
                        <a:pt x="10" y="17167"/>
                      </a:cubicBezTo>
                      <a:cubicBezTo>
                        <a:pt x="13" y="17164"/>
                        <a:pt x="17133" y="17160"/>
                        <a:pt x="17136" y="17160"/>
                      </a:cubicBezTo>
                      <a:cubicBezTo>
                        <a:pt x="17136" y="17160"/>
                        <a:pt x="17136" y="17156"/>
                        <a:pt x="17136" y="17148"/>
                      </a:cubicBezTo>
                      <a:lnTo>
                        <a:pt x="17136" y="17148"/>
                      </a:lnTo>
                      <a:lnTo>
                        <a:pt x="32" y="17141"/>
                      </a:lnTo>
                      <a:lnTo>
                        <a:pt x="32" y="17141"/>
                      </a:lnTo>
                      <a:cubicBezTo>
                        <a:pt x="47" y="17108"/>
                        <a:pt x="48" y="597"/>
                        <a:pt x="48" y="16"/>
                      </a:cubicBezTo>
                      <a:lnTo>
                        <a:pt x="48" y="16"/>
                      </a:lnTo>
                      <a:lnTo>
                        <a:pt x="8592" y="11"/>
                      </a:lnTo>
                      <a:lnTo>
                        <a:pt x="8592" y="11"/>
                      </a:lnTo>
                      <a:cubicBezTo>
                        <a:pt x="12868" y="13"/>
                        <a:pt x="17141" y="16"/>
                        <a:pt x="17142" y="16"/>
                      </a:cubicBezTo>
                      <a:cubicBezTo>
                        <a:pt x="17151" y="16"/>
                        <a:pt x="17133" y="16625"/>
                        <a:pt x="17136" y="17148"/>
                      </a:cubicBezTo>
                      <a:lnTo>
                        <a:pt x="17136" y="17148"/>
                      </a:lnTo>
                      <a:lnTo>
                        <a:pt x="17174" y="17148"/>
                      </a:lnTo>
                      <a:cubicBezTo>
                        <a:pt x="17174" y="17148"/>
                        <a:pt x="17158" y="38"/>
                        <a:pt x="17173" y="6"/>
                      </a:cubicBezTo>
                      <a:lnTo>
                        <a:pt x="17173" y="6"/>
                      </a:lnTo>
                      <a:lnTo>
                        <a:pt x="8592" y="11"/>
                      </a:lnTo>
                      <a:lnTo>
                        <a:pt x="8592" y="11"/>
                      </a:lnTo>
                      <a:cubicBezTo>
                        <a:pt x="4520" y="9"/>
                        <a:pt x="444" y="7"/>
                        <a:pt x="48" y="6"/>
                      </a:cubicBezTo>
                      <a:lnTo>
                        <a:pt x="48" y="6"/>
                      </a:lnTo>
                      <a:cubicBezTo>
                        <a:pt x="48" y="2"/>
                        <a:pt x="48" y="0"/>
                        <a:pt x="48" y="0"/>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30" name="Google Shape;1030;p28"/>
                <p:cNvSpPr/>
                <p:nvPr/>
              </p:nvSpPr>
              <p:spPr>
                <a:xfrm>
                  <a:off x="2385102" y="790772"/>
                  <a:ext cx="2070447" cy="2076565"/>
                </a:xfrm>
                <a:custGeom>
                  <a:avLst/>
                  <a:gdLst/>
                  <a:ahLst/>
                  <a:cxnLst/>
                  <a:rect l="l" t="t" r="r" b="b"/>
                  <a:pathLst>
                    <a:path w="17262" h="17313" extrusionOk="0">
                      <a:moveTo>
                        <a:pt x="16135" y="82"/>
                      </a:moveTo>
                      <a:lnTo>
                        <a:pt x="17192" y="89"/>
                      </a:lnTo>
                      <a:lnTo>
                        <a:pt x="17192" y="89"/>
                      </a:lnTo>
                      <a:cubicBezTo>
                        <a:pt x="17192" y="86"/>
                        <a:pt x="17192" y="84"/>
                        <a:pt x="17193" y="82"/>
                      </a:cubicBezTo>
                      <a:close/>
                      <a:moveTo>
                        <a:pt x="23" y="1"/>
                      </a:moveTo>
                      <a:cubicBezTo>
                        <a:pt x="17" y="79"/>
                        <a:pt x="10" y="85"/>
                        <a:pt x="10" y="95"/>
                      </a:cubicBezTo>
                      <a:lnTo>
                        <a:pt x="31" y="92"/>
                      </a:lnTo>
                      <a:lnTo>
                        <a:pt x="31" y="92"/>
                      </a:lnTo>
                      <a:lnTo>
                        <a:pt x="39" y="1"/>
                      </a:lnTo>
                      <a:close/>
                      <a:moveTo>
                        <a:pt x="84" y="114"/>
                      </a:moveTo>
                      <a:lnTo>
                        <a:pt x="63" y="156"/>
                      </a:lnTo>
                      <a:lnTo>
                        <a:pt x="63" y="156"/>
                      </a:lnTo>
                      <a:cubicBezTo>
                        <a:pt x="61" y="146"/>
                        <a:pt x="59" y="137"/>
                        <a:pt x="56" y="127"/>
                      </a:cubicBezTo>
                      <a:lnTo>
                        <a:pt x="56" y="127"/>
                      </a:lnTo>
                      <a:cubicBezTo>
                        <a:pt x="69" y="123"/>
                        <a:pt x="78" y="118"/>
                        <a:pt x="84" y="114"/>
                      </a:cubicBezTo>
                      <a:close/>
                      <a:moveTo>
                        <a:pt x="341" y="1"/>
                      </a:moveTo>
                      <a:cubicBezTo>
                        <a:pt x="341" y="1"/>
                        <a:pt x="142" y="51"/>
                        <a:pt x="48" y="57"/>
                      </a:cubicBezTo>
                      <a:lnTo>
                        <a:pt x="70" y="89"/>
                      </a:lnTo>
                      <a:lnTo>
                        <a:pt x="54" y="89"/>
                      </a:lnTo>
                      <a:lnTo>
                        <a:pt x="46" y="90"/>
                      </a:lnTo>
                      <a:lnTo>
                        <a:pt x="46" y="90"/>
                      </a:lnTo>
                      <a:cubicBezTo>
                        <a:pt x="44" y="82"/>
                        <a:pt x="41" y="74"/>
                        <a:pt x="39" y="67"/>
                      </a:cubicBezTo>
                      <a:lnTo>
                        <a:pt x="39" y="91"/>
                      </a:lnTo>
                      <a:lnTo>
                        <a:pt x="39" y="91"/>
                      </a:lnTo>
                      <a:lnTo>
                        <a:pt x="31" y="92"/>
                      </a:lnTo>
                      <a:lnTo>
                        <a:pt x="31" y="92"/>
                      </a:lnTo>
                      <a:lnTo>
                        <a:pt x="26" y="148"/>
                      </a:lnTo>
                      <a:cubicBezTo>
                        <a:pt x="7" y="315"/>
                        <a:pt x="39" y="648"/>
                        <a:pt x="39" y="648"/>
                      </a:cubicBezTo>
                      <a:lnTo>
                        <a:pt x="39" y="2271"/>
                      </a:lnTo>
                      <a:cubicBezTo>
                        <a:pt x="46" y="6075"/>
                        <a:pt x="50" y="10437"/>
                        <a:pt x="54" y="14436"/>
                      </a:cubicBezTo>
                      <a:lnTo>
                        <a:pt x="54" y="14436"/>
                      </a:lnTo>
                      <a:lnTo>
                        <a:pt x="130" y="2246"/>
                      </a:lnTo>
                      <a:lnTo>
                        <a:pt x="130" y="636"/>
                      </a:lnTo>
                      <a:cubicBezTo>
                        <a:pt x="130" y="636"/>
                        <a:pt x="110" y="371"/>
                        <a:pt x="67" y="174"/>
                      </a:cubicBezTo>
                      <a:lnTo>
                        <a:pt x="70" y="174"/>
                      </a:lnTo>
                      <a:lnTo>
                        <a:pt x="98" y="126"/>
                      </a:lnTo>
                      <a:cubicBezTo>
                        <a:pt x="326" y="132"/>
                        <a:pt x="603" y="134"/>
                        <a:pt x="892" y="134"/>
                      </a:cubicBezTo>
                      <a:cubicBezTo>
                        <a:pt x="1355" y="134"/>
                        <a:pt x="1847" y="129"/>
                        <a:pt x="2215" y="129"/>
                      </a:cubicBezTo>
                      <a:cubicBezTo>
                        <a:pt x="2558" y="129"/>
                        <a:pt x="2918" y="130"/>
                        <a:pt x="3292" y="130"/>
                      </a:cubicBezTo>
                      <a:cubicBezTo>
                        <a:pt x="6287" y="130"/>
                        <a:pt x="10177" y="127"/>
                        <a:pt x="12928" y="82"/>
                      </a:cubicBezTo>
                      <a:lnTo>
                        <a:pt x="16135" y="82"/>
                      </a:lnTo>
                      <a:lnTo>
                        <a:pt x="2218" y="1"/>
                      </a:lnTo>
                      <a:close/>
                      <a:moveTo>
                        <a:pt x="54" y="14436"/>
                      </a:moveTo>
                      <a:lnTo>
                        <a:pt x="39" y="16975"/>
                      </a:lnTo>
                      <a:lnTo>
                        <a:pt x="39" y="17044"/>
                      </a:lnTo>
                      <a:cubicBezTo>
                        <a:pt x="35" y="17101"/>
                        <a:pt x="29" y="17158"/>
                        <a:pt x="13" y="17217"/>
                      </a:cubicBezTo>
                      <a:lnTo>
                        <a:pt x="13" y="17217"/>
                      </a:lnTo>
                      <a:cubicBezTo>
                        <a:pt x="33" y="17217"/>
                        <a:pt x="52" y="17217"/>
                        <a:pt x="72" y="17217"/>
                      </a:cubicBezTo>
                      <a:lnTo>
                        <a:pt x="72" y="17217"/>
                      </a:lnTo>
                      <a:cubicBezTo>
                        <a:pt x="61" y="17149"/>
                        <a:pt x="55" y="17081"/>
                        <a:pt x="57" y="17010"/>
                      </a:cubicBezTo>
                      <a:cubicBezTo>
                        <a:pt x="56" y="16176"/>
                        <a:pt x="55" y="15315"/>
                        <a:pt x="54" y="14436"/>
                      </a:cubicBezTo>
                      <a:close/>
                      <a:moveTo>
                        <a:pt x="13" y="17217"/>
                      </a:moveTo>
                      <a:cubicBezTo>
                        <a:pt x="9" y="17217"/>
                        <a:pt x="5" y="17217"/>
                        <a:pt x="1" y="17217"/>
                      </a:cubicBezTo>
                      <a:lnTo>
                        <a:pt x="13" y="17217"/>
                      </a:lnTo>
                      <a:cubicBezTo>
                        <a:pt x="13" y="17217"/>
                        <a:pt x="13" y="17217"/>
                        <a:pt x="13" y="17217"/>
                      </a:cubicBezTo>
                      <a:close/>
                      <a:moveTo>
                        <a:pt x="17192" y="89"/>
                      </a:moveTo>
                      <a:cubicBezTo>
                        <a:pt x="17185" y="130"/>
                        <a:pt x="17174" y="166"/>
                        <a:pt x="17174" y="202"/>
                      </a:cubicBezTo>
                      <a:lnTo>
                        <a:pt x="17174" y="1133"/>
                      </a:lnTo>
                      <a:cubicBezTo>
                        <a:pt x="17193" y="5551"/>
                        <a:pt x="17158" y="12744"/>
                        <a:pt x="17193" y="17236"/>
                      </a:cubicBezTo>
                      <a:lnTo>
                        <a:pt x="17193" y="17236"/>
                      </a:lnTo>
                      <a:cubicBezTo>
                        <a:pt x="13729" y="17229"/>
                        <a:pt x="7421" y="17215"/>
                        <a:pt x="2870" y="17215"/>
                      </a:cubicBezTo>
                      <a:cubicBezTo>
                        <a:pt x="1827" y="17215"/>
                        <a:pt x="875" y="17216"/>
                        <a:pt x="72" y="17217"/>
                      </a:cubicBezTo>
                      <a:lnTo>
                        <a:pt x="72" y="17217"/>
                      </a:lnTo>
                      <a:cubicBezTo>
                        <a:pt x="77" y="17249"/>
                        <a:pt x="84" y="17280"/>
                        <a:pt x="92" y="17312"/>
                      </a:cubicBezTo>
                      <a:lnTo>
                        <a:pt x="101" y="17312"/>
                      </a:lnTo>
                      <a:cubicBezTo>
                        <a:pt x="324" y="17312"/>
                        <a:pt x="557" y="17312"/>
                        <a:pt x="802" y="17312"/>
                      </a:cubicBezTo>
                      <a:cubicBezTo>
                        <a:pt x="5251" y="17312"/>
                        <a:pt x="13178" y="17286"/>
                        <a:pt x="17224" y="17274"/>
                      </a:cubicBezTo>
                      <a:lnTo>
                        <a:pt x="17224" y="17271"/>
                      </a:lnTo>
                      <a:cubicBezTo>
                        <a:pt x="17240" y="12581"/>
                        <a:pt x="17262" y="5278"/>
                        <a:pt x="17262" y="652"/>
                      </a:cubicBezTo>
                      <a:lnTo>
                        <a:pt x="17262" y="318"/>
                      </a:lnTo>
                      <a:cubicBezTo>
                        <a:pt x="17262" y="243"/>
                        <a:pt x="17256" y="164"/>
                        <a:pt x="17243" y="89"/>
                      </a:cubicBezTo>
                      <a:lnTo>
                        <a:pt x="17205" y="89"/>
                      </a:lnTo>
                      <a:lnTo>
                        <a:pt x="17192" y="89"/>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sp>
            <p:nvSpPr>
              <p:cNvPr id="1031" name="Google Shape;1031;p28"/>
              <p:cNvSpPr/>
              <p:nvPr/>
            </p:nvSpPr>
            <p:spPr>
              <a:xfrm>
                <a:off x="2073657" y="2043886"/>
                <a:ext cx="1541251" cy="1533418"/>
              </a:xfrm>
              <a:custGeom>
                <a:avLst/>
                <a:gdLst/>
                <a:ahLst/>
                <a:cxnLst/>
                <a:rect l="l" t="t" r="r" b="b"/>
                <a:pathLst>
                  <a:path w="17315" h="17227" extrusionOk="0">
                    <a:moveTo>
                      <a:pt x="102" y="75"/>
                    </a:moveTo>
                    <a:cubicBezTo>
                      <a:pt x="102" y="75"/>
                      <a:pt x="101" y="76"/>
                      <a:pt x="95" y="79"/>
                    </a:cubicBezTo>
                    <a:lnTo>
                      <a:pt x="95" y="77"/>
                    </a:lnTo>
                    <a:lnTo>
                      <a:pt x="95" y="77"/>
                    </a:lnTo>
                    <a:cubicBezTo>
                      <a:pt x="98" y="76"/>
                      <a:pt x="101" y="75"/>
                      <a:pt x="102" y="75"/>
                    </a:cubicBezTo>
                    <a:close/>
                    <a:moveTo>
                      <a:pt x="274" y="0"/>
                    </a:moveTo>
                    <a:lnTo>
                      <a:pt x="167" y="44"/>
                    </a:lnTo>
                    <a:cubicBezTo>
                      <a:pt x="164" y="45"/>
                      <a:pt x="162" y="46"/>
                      <a:pt x="159" y="48"/>
                    </a:cubicBezTo>
                    <a:lnTo>
                      <a:pt x="159" y="48"/>
                    </a:lnTo>
                    <a:cubicBezTo>
                      <a:pt x="146" y="47"/>
                      <a:pt x="133" y="47"/>
                      <a:pt x="120" y="47"/>
                    </a:cubicBezTo>
                    <a:lnTo>
                      <a:pt x="120" y="47"/>
                    </a:lnTo>
                    <a:lnTo>
                      <a:pt x="126" y="61"/>
                    </a:lnTo>
                    <a:lnTo>
                      <a:pt x="126" y="61"/>
                    </a:lnTo>
                    <a:cubicBezTo>
                      <a:pt x="111" y="68"/>
                      <a:pt x="101" y="72"/>
                      <a:pt x="95" y="75"/>
                    </a:cubicBezTo>
                    <a:lnTo>
                      <a:pt x="95" y="75"/>
                    </a:lnTo>
                    <a:lnTo>
                      <a:pt x="95" y="47"/>
                    </a:lnTo>
                    <a:lnTo>
                      <a:pt x="79" y="63"/>
                    </a:lnTo>
                    <a:lnTo>
                      <a:pt x="1" y="139"/>
                    </a:lnTo>
                    <a:cubicBezTo>
                      <a:pt x="2570" y="139"/>
                      <a:pt x="6175" y="123"/>
                      <a:pt x="8716" y="104"/>
                    </a:cubicBezTo>
                    <a:cubicBezTo>
                      <a:pt x="9085" y="98"/>
                      <a:pt x="9477" y="93"/>
                      <a:pt x="9884" y="89"/>
                    </a:cubicBezTo>
                    <a:lnTo>
                      <a:pt x="9884" y="89"/>
                    </a:lnTo>
                    <a:cubicBezTo>
                      <a:pt x="9451" y="85"/>
                      <a:pt x="9039" y="81"/>
                      <a:pt x="8656" y="76"/>
                    </a:cubicBezTo>
                    <a:cubicBezTo>
                      <a:pt x="7414" y="55"/>
                      <a:pt x="5910" y="52"/>
                      <a:pt x="4401" y="52"/>
                    </a:cubicBezTo>
                    <a:cubicBezTo>
                      <a:pt x="3731" y="52"/>
                      <a:pt x="3059" y="53"/>
                      <a:pt x="2410" y="53"/>
                    </a:cubicBezTo>
                    <a:cubicBezTo>
                      <a:pt x="1639" y="53"/>
                      <a:pt x="898" y="52"/>
                      <a:pt x="226" y="48"/>
                    </a:cubicBezTo>
                    <a:lnTo>
                      <a:pt x="226" y="48"/>
                    </a:lnTo>
                    <a:lnTo>
                      <a:pt x="274" y="0"/>
                    </a:lnTo>
                    <a:close/>
                    <a:moveTo>
                      <a:pt x="17274" y="63"/>
                    </a:moveTo>
                    <a:cubicBezTo>
                      <a:pt x="15105" y="76"/>
                      <a:pt x="12234" y="67"/>
                      <a:pt x="9884" y="89"/>
                    </a:cubicBezTo>
                    <a:lnTo>
                      <a:pt x="9884" y="89"/>
                    </a:lnTo>
                    <a:cubicBezTo>
                      <a:pt x="11421" y="103"/>
                      <a:pt x="13214" y="107"/>
                      <a:pt x="14841" y="107"/>
                    </a:cubicBezTo>
                    <a:cubicBezTo>
                      <a:pt x="15703" y="107"/>
                      <a:pt x="16519" y="106"/>
                      <a:pt x="17224" y="104"/>
                    </a:cubicBezTo>
                    <a:lnTo>
                      <a:pt x="17224" y="104"/>
                    </a:lnTo>
                    <a:lnTo>
                      <a:pt x="17224" y="617"/>
                    </a:lnTo>
                    <a:cubicBezTo>
                      <a:pt x="17224" y="617"/>
                      <a:pt x="17222" y="8183"/>
                      <a:pt x="17269" y="13635"/>
                    </a:cubicBezTo>
                    <a:lnTo>
                      <a:pt x="17269" y="13635"/>
                    </a:lnTo>
                    <a:cubicBezTo>
                      <a:pt x="17276" y="9320"/>
                      <a:pt x="17279" y="4178"/>
                      <a:pt x="17287" y="623"/>
                    </a:cubicBezTo>
                    <a:cubicBezTo>
                      <a:pt x="17287" y="481"/>
                      <a:pt x="17284" y="239"/>
                      <a:pt x="17287" y="104"/>
                    </a:cubicBezTo>
                    <a:lnTo>
                      <a:pt x="17287" y="104"/>
                    </a:lnTo>
                    <a:cubicBezTo>
                      <a:pt x="17266" y="104"/>
                      <a:pt x="17245" y="104"/>
                      <a:pt x="17224" y="104"/>
                    </a:cubicBezTo>
                    <a:lnTo>
                      <a:pt x="17224" y="104"/>
                    </a:lnTo>
                    <a:lnTo>
                      <a:pt x="17224" y="98"/>
                    </a:lnTo>
                    <a:lnTo>
                      <a:pt x="17224" y="88"/>
                    </a:lnTo>
                    <a:cubicBezTo>
                      <a:pt x="17246" y="88"/>
                      <a:pt x="17167" y="88"/>
                      <a:pt x="17277" y="72"/>
                    </a:cubicBezTo>
                    <a:lnTo>
                      <a:pt x="17274" y="63"/>
                    </a:lnTo>
                    <a:close/>
                    <a:moveTo>
                      <a:pt x="95" y="145"/>
                    </a:moveTo>
                    <a:lnTo>
                      <a:pt x="95" y="4356"/>
                    </a:lnTo>
                    <a:cubicBezTo>
                      <a:pt x="95" y="8256"/>
                      <a:pt x="101" y="13191"/>
                      <a:pt x="95" y="17072"/>
                    </a:cubicBezTo>
                    <a:lnTo>
                      <a:pt x="95" y="17201"/>
                    </a:lnTo>
                    <a:cubicBezTo>
                      <a:pt x="124" y="17201"/>
                      <a:pt x="154" y="17201"/>
                      <a:pt x="183" y="17201"/>
                    </a:cubicBezTo>
                    <a:lnTo>
                      <a:pt x="183" y="17201"/>
                    </a:lnTo>
                    <a:lnTo>
                      <a:pt x="183" y="17076"/>
                    </a:lnTo>
                    <a:cubicBezTo>
                      <a:pt x="183" y="17076"/>
                      <a:pt x="177" y="8266"/>
                      <a:pt x="177" y="4359"/>
                    </a:cubicBezTo>
                    <a:cubicBezTo>
                      <a:pt x="180" y="3164"/>
                      <a:pt x="95" y="145"/>
                      <a:pt x="95" y="145"/>
                    </a:cubicBezTo>
                    <a:close/>
                    <a:moveTo>
                      <a:pt x="17269" y="13635"/>
                    </a:moveTo>
                    <a:cubicBezTo>
                      <a:pt x="17267" y="14923"/>
                      <a:pt x="17264" y="16137"/>
                      <a:pt x="17262" y="17214"/>
                    </a:cubicBezTo>
                    <a:lnTo>
                      <a:pt x="17262" y="17214"/>
                    </a:lnTo>
                    <a:cubicBezTo>
                      <a:pt x="17279" y="17214"/>
                      <a:pt x="17297" y="17214"/>
                      <a:pt x="17315" y="17214"/>
                    </a:cubicBezTo>
                    <a:cubicBezTo>
                      <a:pt x="17296" y="16262"/>
                      <a:pt x="17281" y="15016"/>
                      <a:pt x="17269" y="13635"/>
                    </a:cubicBezTo>
                    <a:close/>
                    <a:moveTo>
                      <a:pt x="3040" y="17191"/>
                    </a:moveTo>
                    <a:cubicBezTo>
                      <a:pt x="2073" y="17191"/>
                      <a:pt x="1118" y="17194"/>
                      <a:pt x="183" y="17201"/>
                    </a:cubicBezTo>
                    <a:lnTo>
                      <a:pt x="183" y="17201"/>
                    </a:lnTo>
                    <a:lnTo>
                      <a:pt x="183" y="17205"/>
                    </a:lnTo>
                    <a:cubicBezTo>
                      <a:pt x="161" y="17205"/>
                      <a:pt x="240" y="17205"/>
                      <a:pt x="126" y="17220"/>
                    </a:cubicBezTo>
                    <a:cubicBezTo>
                      <a:pt x="821" y="17223"/>
                      <a:pt x="1524" y="17224"/>
                      <a:pt x="2232" y="17224"/>
                    </a:cubicBezTo>
                    <a:cubicBezTo>
                      <a:pt x="4250" y="17224"/>
                      <a:pt x="6316" y="17216"/>
                      <a:pt x="8385" y="17209"/>
                    </a:cubicBezTo>
                    <a:lnTo>
                      <a:pt x="8385" y="17209"/>
                    </a:lnTo>
                    <a:cubicBezTo>
                      <a:pt x="6585" y="17200"/>
                      <a:pt x="4791" y="17191"/>
                      <a:pt x="3040" y="17191"/>
                    </a:cubicBezTo>
                    <a:close/>
                    <a:moveTo>
                      <a:pt x="13062" y="17199"/>
                    </a:moveTo>
                    <a:cubicBezTo>
                      <a:pt x="11514" y="17199"/>
                      <a:pt x="9949" y="17204"/>
                      <a:pt x="8385" y="17209"/>
                    </a:cubicBezTo>
                    <a:lnTo>
                      <a:pt x="8385" y="17209"/>
                    </a:lnTo>
                    <a:cubicBezTo>
                      <a:pt x="10232" y="17218"/>
                      <a:pt x="12085" y="17227"/>
                      <a:pt x="13904" y="17227"/>
                    </a:cubicBezTo>
                    <a:cubicBezTo>
                      <a:pt x="15039" y="17227"/>
                      <a:pt x="16160" y="17223"/>
                      <a:pt x="17258" y="17214"/>
                    </a:cubicBezTo>
                    <a:lnTo>
                      <a:pt x="17262" y="17217"/>
                    </a:lnTo>
                    <a:cubicBezTo>
                      <a:pt x="17262" y="17216"/>
                      <a:pt x="17262" y="17215"/>
                      <a:pt x="17262" y="17214"/>
                    </a:cubicBezTo>
                    <a:lnTo>
                      <a:pt x="17262" y="17214"/>
                    </a:lnTo>
                    <a:cubicBezTo>
                      <a:pt x="15887" y="17203"/>
                      <a:pt x="14482" y="17199"/>
                      <a:pt x="13062" y="17199"/>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32" name="Google Shape;1032;p28"/>
              <p:cNvSpPr/>
              <p:nvPr/>
            </p:nvSpPr>
            <p:spPr>
              <a:xfrm>
                <a:off x="2057724" y="2024214"/>
                <a:ext cx="56078" cy="56167"/>
              </a:xfrm>
              <a:custGeom>
                <a:avLst/>
                <a:gdLst/>
                <a:ahLst/>
                <a:cxnLst/>
                <a:rect l="l" t="t" r="r" b="b"/>
                <a:pathLst>
                  <a:path w="630" h="631" extrusionOk="0">
                    <a:moveTo>
                      <a:pt x="0" y="1"/>
                    </a:moveTo>
                    <a:lnTo>
                      <a:pt x="0" y="630"/>
                    </a:lnTo>
                    <a:lnTo>
                      <a:pt x="629" y="630"/>
                    </a:lnTo>
                    <a:lnTo>
                      <a:pt x="629" y="1"/>
                    </a:lnTo>
                    <a:close/>
                  </a:path>
                </a:pathLst>
              </a:custGeom>
              <a:solidFill>
                <a:srgbClr val="26323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33" name="Google Shape;1033;p28"/>
              <p:cNvSpPr/>
              <p:nvPr/>
            </p:nvSpPr>
            <p:spPr>
              <a:xfrm>
                <a:off x="3582931" y="2024214"/>
                <a:ext cx="56078" cy="56167"/>
              </a:xfrm>
              <a:custGeom>
                <a:avLst/>
                <a:gdLst/>
                <a:ahLst/>
                <a:cxnLst/>
                <a:rect l="l" t="t" r="r" b="b"/>
                <a:pathLst>
                  <a:path w="630" h="631" extrusionOk="0">
                    <a:moveTo>
                      <a:pt x="0" y="1"/>
                    </a:moveTo>
                    <a:lnTo>
                      <a:pt x="0" y="630"/>
                    </a:lnTo>
                    <a:lnTo>
                      <a:pt x="629" y="630"/>
                    </a:lnTo>
                    <a:lnTo>
                      <a:pt x="629" y="1"/>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34" name="Google Shape;1034;p28"/>
              <p:cNvSpPr/>
              <p:nvPr/>
            </p:nvSpPr>
            <p:spPr>
              <a:xfrm>
                <a:off x="2057724" y="3549513"/>
                <a:ext cx="56078" cy="56078"/>
              </a:xfrm>
              <a:custGeom>
                <a:avLst/>
                <a:gdLst/>
                <a:ahLst/>
                <a:cxnLst/>
                <a:rect l="l" t="t" r="r" b="b"/>
                <a:pathLst>
                  <a:path w="630" h="630" extrusionOk="0">
                    <a:moveTo>
                      <a:pt x="0" y="0"/>
                    </a:moveTo>
                    <a:lnTo>
                      <a:pt x="0" y="629"/>
                    </a:lnTo>
                    <a:lnTo>
                      <a:pt x="629" y="629"/>
                    </a:lnTo>
                    <a:lnTo>
                      <a:pt x="629" y="0"/>
                    </a:lnTo>
                    <a:close/>
                  </a:path>
                </a:pathLst>
              </a:custGeom>
              <a:solidFill>
                <a:srgbClr val="26323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35" name="Google Shape;1035;p28"/>
              <p:cNvSpPr/>
              <p:nvPr/>
            </p:nvSpPr>
            <p:spPr>
              <a:xfrm>
                <a:off x="3582931" y="3549513"/>
                <a:ext cx="56078" cy="56078"/>
              </a:xfrm>
              <a:custGeom>
                <a:avLst/>
                <a:gdLst/>
                <a:ahLst/>
                <a:cxnLst/>
                <a:rect l="l" t="t" r="r" b="b"/>
                <a:pathLst>
                  <a:path w="630" h="630" extrusionOk="0">
                    <a:moveTo>
                      <a:pt x="0" y="0"/>
                    </a:moveTo>
                    <a:lnTo>
                      <a:pt x="0" y="629"/>
                    </a:lnTo>
                    <a:lnTo>
                      <a:pt x="629" y="629"/>
                    </a:lnTo>
                    <a:lnTo>
                      <a:pt x="629"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36" name="Google Shape;1036;p28"/>
              <p:cNvSpPr/>
              <p:nvPr/>
            </p:nvSpPr>
            <p:spPr>
              <a:xfrm>
                <a:off x="2488805" y="3637101"/>
                <a:ext cx="854253" cy="511021"/>
              </a:xfrm>
              <a:custGeom>
                <a:avLst/>
                <a:gdLst/>
                <a:ahLst/>
                <a:cxnLst/>
                <a:rect l="l" t="t" r="r" b="b"/>
                <a:pathLst>
                  <a:path w="9597" h="5741" extrusionOk="0">
                    <a:moveTo>
                      <a:pt x="1" y="1"/>
                    </a:moveTo>
                    <a:lnTo>
                      <a:pt x="1" y="5741"/>
                    </a:lnTo>
                    <a:lnTo>
                      <a:pt x="9597" y="5741"/>
                    </a:lnTo>
                    <a:lnTo>
                      <a:pt x="9597"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37" name="Google Shape;1037;p28"/>
              <p:cNvSpPr/>
              <p:nvPr/>
            </p:nvSpPr>
            <p:spPr>
              <a:xfrm>
                <a:off x="2506786" y="3660066"/>
                <a:ext cx="28039" cy="28128"/>
              </a:xfrm>
              <a:custGeom>
                <a:avLst/>
                <a:gdLst/>
                <a:ahLst/>
                <a:cxnLst/>
                <a:rect l="l" t="t" r="r" b="b"/>
                <a:pathLst>
                  <a:path w="315" h="316" extrusionOk="0">
                    <a:moveTo>
                      <a:pt x="28" y="1"/>
                    </a:moveTo>
                    <a:lnTo>
                      <a:pt x="0" y="26"/>
                    </a:lnTo>
                    <a:lnTo>
                      <a:pt x="293" y="315"/>
                    </a:lnTo>
                    <a:lnTo>
                      <a:pt x="315" y="290"/>
                    </a:lnTo>
                    <a:lnTo>
                      <a:pt x="28" y="1"/>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38" name="Google Shape;1038;p28"/>
              <p:cNvSpPr/>
              <p:nvPr/>
            </p:nvSpPr>
            <p:spPr>
              <a:xfrm>
                <a:off x="2506786" y="3660066"/>
                <a:ext cx="28039" cy="28128"/>
              </a:xfrm>
              <a:custGeom>
                <a:avLst/>
                <a:gdLst/>
                <a:ahLst/>
                <a:cxnLst/>
                <a:rect l="l" t="t" r="r" b="b"/>
                <a:pathLst>
                  <a:path w="315" h="316" extrusionOk="0">
                    <a:moveTo>
                      <a:pt x="293" y="1"/>
                    </a:moveTo>
                    <a:lnTo>
                      <a:pt x="0" y="290"/>
                    </a:lnTo>
                    <a:lnTo>
                      <a:pt x="28" y="315"/>
                    </a:lnTo>
                    <a:lnTo>
                      <a:pt x="315" y="26"/>
                    </a:lnTo>
                    <a:lnTo>
                      <a:pt x="293" y="1"/>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39" name="Google Shape;1039;p28"/>
              <p:cNvSpPr/>
              <p:nvPr/>
            </p:nvSpPr>
            <p:spPr>
              <a:xfrm>
                <a:off x="3288660" y="3671548"/>
                <a:ext cx="17713" cy="17713"/>
              </a:xfrm>
              <a:custGeom>
                <a:avLst/>
                <a:gdLst/>
                <a:ahLst/>
                <a:cxnLst/>
                <a:rect l="l" t="t" r="r" b="b"/>
                <a:pathLst>
                  <a:path w="199" h="199" extrusionOk="0">
                    <a:moveTo>
                      <a:pt x="26" y="0"/>
                    </a:moveTo>
                    <a:lnTo>
                      <a:pt x="1" y="26"/>
                    </a:lnTo>
                    <a:lnTo>
                      <a:pt x="171" y="199"/>
                    </a:lnTo>
                    <a:lnTo>
                      <a:pt x="199" y="170"/>
                    </a:lnTo>
                    <a:lnTo>
                      <a:pt x="26"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40" name="Google Shape;1040;p28"/>
              <p:cNvSpPr/>
              <p:nvPr/>
            </p:nvSpPr>
            <p:spPr>
              <a:xfrm>
                <a:off x="3288927" y="3658641"/>
                <a:ext cx="17803" cy="18070"/>
              </a:xfrm>
              <a:custGeom>
                <a:avLst/>
                <a:gdLst/>
                <a:ahLst/>
                <a:cxnLst/>
                <a:rect l="l" t="t" r="r" b="b"/>
                <a:pathLst>
                  <a:path w="200" h="203" extrusionOk="0">
                    <a:moveTo>
                      <a:pt x="174" y="1"/>
                    </a:moveTo>
                    <a:lnTo>
                      <a:pt x="1" y="174"/>
                    </a:lnTo>
                    <a:lnTo>
                      <a:pt x="29" y="202"/>
                    </a:lnTo>
                    <a:lnTo>
                      <a:pt x="199" y="29"/>
                    </a:lnTo>
                    <a:lnTo>
                      <a:pt x="174" y="1"/>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41" name="Google Shape;1041;p28"/>
              <p:cNvSpPr/>
              <p:nvPr/>
            </p:nvSpPr>
            <p:spPr>
              <a:xfrm>
                <a:off x="3305216" y="3671548"/>
                <a:ext cx="17981" cy="17713"/>
              </a:xfrm>
              <a:custGeom>
                <a:avLst/>
                <a:gdLst/>
                <a:ahLst/>
                <a:cxnLst/>
                <a:rect l="l" t="t" r="r" b="b"/>
                <a:pathLst>
                  <a:path w="202" h="199" extrusionOk="0">
                    <a:moveTo>
                      <a:pt x="29" y="0"/>
                    </a:moveTo>
                    <a:lnTo>
                      <a:pt x="0" y="29"/>
                    </a:lnTo>
                    <a:lnTo>
                      <a:pt x="173" y="199"/>
                    </a:lnTo>
                    <a:lnTo>
                      <a:pt x="202" y="173"/>
                    </a:lnTo>
                    <a:lnTo>
                      <a:pt x="29"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42" name="Google Shape;1042;p28"/>
              <p:cNvSpPr/>
              <p:nvPr/>
            </p:nvSpPr>
            <p:spPr>
              <a:xfrm>
                <a:off x="3306284" y="3658107"/>
                <a:ext cx="18070" cy="17981"/>
              </a:xfrm>
              <a:custGeom>
                <a:avLst/>
                <a:gdLst/>
                <a:ahLst/>
                <a:cxnLst/>
                <a:rect l="l" t="t" r="r" b="b"/>
                <a:pathLst>
                  <a:path w="203" h="202" extrusionOk="0">
                    <a:moveTo>
                      <a:pt x="174" y="0"/>
                    </a:moveTo>
                    <a:lnTo>
                      <a:pt x="1" y="173"/>
                    </a:lnTo>
                    <a:lnTo>
                      <a:pt x="29" y="202"/>
                    </a:lnTo>
                    <a:lnTo>
                      <a:pt x="202" y="29"/>
                    </a:lnTo>
                    <a:lnTo>
                      <a:pt x="174"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43" name="Google Shape;1043;p28"/>
              <p:cNvSpPr/>
              <p:nvPr/>
            </p:nvSpPr>
            <p:spPr>
              <a:xfrm>
                <a:off x="2632736" y="3725044"/>
                <a:ext cx="8189" cy="335488"/>
              </a:xfrm>
              <a:custGeom>
                <a:avLst/>
                <a:gdLst/>
                <a:ahLst/>
                <a:cxnLst/>
                <a:rect l="l" t="t" r="r" b="b"/>
                <a:pathLst>
                  <a:path w="92" h="3769" extrusionOk="0">
                    <a:moveTo>
                      <a:pt x="1" y="0"/>
                    </a:moveTo>
                    <a:lnTo>
                      <a:pt x="1" y="3768"/>
                    </a:lnTo>
                    <a:lnTo>
                      <a:pt x="92" y="3768"/>
                    </a:lnTo>
                    <a:lnTo>
                      <a:pt x="92"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44" name="Google Shape;1044;p28"/>
              <p:cNvSpPr/>
              <p:nvPr/>
            </p:nvSpPr>
            <p:spPr>
              <a:xfrm>
                <a:off x="2541767" y="3754151"/>
                <a:ext cx="71744" cy="40679"/>
              </a:xfrm>
              <a:custGeom>
                <a:avLst/>
                <a:gdLst/>
                <a:ahLst/>
                <a:cxnLst/>
                <a:rect l="l" t="t" r="r" b="b"/>
                <a:pathLst>
                  <a:path w="806" h="457" extrusionOk="0">
                    <a:moveTo>
                      <a:pt x="388" y="41"/>
                    </a:moveTo>
                    <a:cubicBezTo>
                      <a:pt x="489" y="41"/>
                      <a:pt x="576" y="123"/>
                      <a:pt x="576" y="224"/>
                    </a:cubicBezTo>
                    <a:cubicBezTo>
                      <a:pt x="576" y="331"/>
                      <a:pt x="491" y="412"/>
                      <a:pt x="390" y="412"/>
                    </a:cubicBezTo>
                    <a:cubicBezTo>
                      <a:pt x="271" y="412"/>
                      <a:pt x="176" y="302"/>
                      <a:pt x="208" y="176"/>
                    </a:cubicBezTo>
                    <a:cubicBezTo>
                      <a:pt x="224" y="114"/>
                      <a:pt x="277" y="63"/>
                      <a:pt x="340" y="47"/>
                    </a:cubicBezTo>
                    <a:cubicBezTo>
                      <a:pt x="356" y="43"/>
                      <a:pt x="372" y="41"/>
                      <a:pt x="388" y="41"/>
                    </a:cubicBezTo>
                    <a:close/>
                    <a:moveTo>
                      <a:pt x="403" y="0"/>
                    </a:moveTo>
                    <a:cubicBezTo>
                      <a:pt x="236" y="0"/>
                      <a:pt x="88" y="85"/>
                      <a:pt x="0" y="227"/>
                    </a:cubicBezTo>
                    <a:cubicBezTo>
                      <a:pt x="88" y="365"/>
                      <a:pt x="236" y="453"/>
                      <a:pt x="403" y="456"/>
                    </a:cubicBezTo>
                    <a:cubicBezTo>
                      <a:pt x="566" y="447"/>
                      <a:pt x="717" y="365"/>
                      <a:pt x="806" y="227"/>
                    </a:cubicBezTo>
                    <a:cubicBezTo>
                      <a:pt x="721" y="85"/>
                      <a:pt x="566" y="3"/>
                      <a:pt x="403"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45" name="Google Shape;1045;p28"/>
              <p:cNvSpPr/>
              <p:nvPr/>
            </p:nvSpPr>
            <p:spPr>
              <a:xfrm>
                <a:off x="2564109" y="3761450"/>
                <a:ext cx="26170" cy="26081"/>
              </a:xfrm>
              <a:custGeom>
                <a:avLst/>
                <a:gdLst/>
                <a:ahLst/>
                <a:cxnLst/>
                <a:rect l="l" t="t" r="r" b="b"/>
                <a:pathLst>
                  <a:path w="294" h="293" extrusionOk="0">
                    <a:moveTo>
                      <a:pt x="146" y="0"/>
                    </a:moveTo>
                    <a:cubicBezTo>
                      <a:pt x="64" y="0"/>
                      <a:pt x="1" y="63"/>
                      <a:pt x="1" y="145"/>
                    </a:cubicBezTo>
                    <a:cubicBezTo>
                      <a:pt x="1" y="230"/>
                      <a:pt x="67" y="293"/>
                      <a:pt x="146" y="293"/>
                    </a:cubicBezTo>
                    <a:cubicBezTo>
                      <a:pt x="231" y="293"/>
                      <a:pt x="293" y="223"/>
                      <a:pt x="293" y="145"/>
                    </a:cubicBezTo>
                    <a:cubicBezTo>
                      <a:pt x="293" y="66"/>
                      <a:pt x="231" y="3"/>
                      <a:pt x="146"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46" name="Google Shape;1046;p28"/>
              <p:cNvSpPr/>
              <p:nvPr/>
            </p:nvSpPr>
            <p:spPr>
              <a:xfrm>
                <a:off x="2541767" y="3870311"/>
                <a:ext cx="71744" cy="40679"/>
              </a:xfrm>
              <a:custGeom>
                <a:avLst/>
                <a:gdLst/>
                <a:ahLst/>
                <a:cxnLst/>
                <a:rect l="l" t="t" r="r" b="b"/>
                <a:pathLst>
                  <a:path w="806" h="457" extrusionOk="0">
                    <a:moveTo>
                      <a:pt x="391" y="38"/>
                    </a:moveTo>
                    <a:cubicBezTo>
                      <a:pt x="494" y="38"/>
                      <a:pt x="576" y="118"/>
                      <a:pt x="579" y="221"/>
                    </a:cubicBezTo>
                    <a:lnTo>
                      <a:pt x="579" y="224"/>
                    </a:lnTo>
                    <a:cubicBezTo>
                      <a:pt x="576" y="331"/>
                      <a:pt x="491" y="413"/>
                      <a:pt x="390" y="413"/>
                    </a:cubicBezTo>
                    <a:cubicBezTo>
                      <a:pt x="271" y="413"/>
                      <a:pt x="176" y="303"/>
                      <a:pt x="208" y="177"/>
                    </a:cubicBezTo>
                    <a:cubicBezTo>
                      <a:pt x="224" y="114"/>
                      <a:pt x="277" y="63"/>
                      <a:pt x="340" y="45"/>
                    </a:cubicBezTo>
                    <a:cubicBezTo>
                      <a:pt x="357" y="40"/>
                      <a:pt x="375" y="38"/>
                      <a:pt x="391" y="38"/>
                    </a:cubicBezTo>
                    <a:close/>
                    <a:moveTo>
                      <a:pt x="403" y="1"/>
                    </a:moveTo>
                    <a:cubicBezTo>
                      <a:pt x="236" y="1"/>
                      <a:pt x="88" y="85"/>
                      <a:pt x="0" y="227"/>
                    </a:cubicBezTo>
                    <a:cubicBezTo>
                      <a:pt x="88" y="365"/>
                      <a:pt x="236" y="453"/>
                      <a:pt x="403" y="457"/>
                    </a:cubicBezTo>
                    <a:cubicBezTo>
                      <a:pt x="566" y="447"/>
                      <a:pt x="717" y="365"/>
                      <a:pt x="806" y="227"/>
                    </a:cubicBezTo>
                    <a:cubicBezTo>
                      <a:pt x="721" y="85"/>
                      <a:pt x="566" y="1"/>
                      <a:pt x="403"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47" name="Google Shape;1047;p28"/>
              <p:cNvSpPr/>
              <p:nvPr/>
            </p:nvSpPr>
            <p:spPr>
              <a:xfrm>
                <a:off x="2566957" y="3877609"/>
                <a:ext cx="26081" cy="26081"/>
              </a:xfrm>
              <a:custGeom>
                <a:avLst/>
                <a:gdLst/>
                <a:ahLst/>
                <a:cxnLst/>
                <a:rect l="l" t="t" r="r" b="b"/>
                <a:pathLst>
                  <a:path w="293" h="293" extrusionOk="0">
                    <a:moveTo>
                      <a:pt x="145" y="0"/>
                    </a:moveTo>
                    <a:cubicBezTo>
                      <a:pt x="63" y="0"/>
                      <a:pt x="0" y="63"/>
                      <a:pt x="0" y="145"/>
                    </a:cubicBezTo>
                    <a:cubicBezTo>
                      <a:pt x="0" y="230"/>
                      <a:pt x="66" y="293"/>
                      <a:pt x="145" y="293"/>
                    </a:cubicBezTo>
                    <a:cubicBezTo>
                      <a:pt x="230" y="293"/>
                      <a:pt x="293" y="224"/>
                      <a:pt x="293" y="145"/>
                    </a:cubicBezTo>
                    <a:cubicBezTo>
                      <a:pt x="293" y="63"/>
                      <a:pt x="224" y="0"/>
                      <a:pt x="145"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48" name="Google Shape;1048;p28"/>
              <p:cNvSpPr/>
              <p:nvPr/>
            </p:nvSpPr>
            <p:spPr>
              <a:xfrm>
                <a:off x="2541767" y="3981219"/>
                <a:ext cx="71744" cy="40679"/>
              </a:xfrm>
              <a:custGeom>
                <a:avLst/>
                <a:gdLst/>
                <a:ahLst/>
                <a:cxnLst/>
                <a:rect l="l" t="t" r="r" b="b"/>
                <a:pathLst>
                  <a:path w="806" h="457" extrusionOk="0">
                    <a:moveTo>
                      <a:pt x="391" y="66"/>
                    </a:moveTo>
                    <a:cubicBezTo>
                      <a:pt x="494" y="66"/>
                      <a:pt x="576" y="146"/>
                      <a:pt x="579" y="249"/>
                    </a:cubicBezTo>
                    <a:lnTo>
                      <a:pt x="579" y="252"/>
                    </a:lnTo>
                    <a:cubicBezTo>
                      <a:pt x="576" y="359"/>
                      <a:pt x="491" y="440"/>
                      <a:pt x="390" y="440"/>
                    </a:cubicBezTo>
                    <a:cubicBezTo>
                      <a:pt x="271" y="440"/>
                      <a:pt x="176" y="330"/>
                      <a:pt x="208" y="205"/>
                    </a:cubicBezTo>
                    <a:cubicBezTo>
                      <a:pt x="224" y="142"/>
                      <a:pt x="277" y="91"/>
                      <a:pt x="340" y="72"/>
                    </a:cubicBezTo>
                    <a:cubicBezTo>
                      <a:pt x="357" y="68"/>
                      <a:pt x="375" y="66"/>
                      <a:pt x="391" y="66"/>
                    </a:cubicBezTo>
                    <a:close/>
                    <a:moveTo>
                      <a:pt x="403" y="0"/>
                    </a:moveTo>
                    <a:cubicBezTo>
                      <a:pt x="236" y="0"/>
                      <a:pt x="88" y="88"/>
                      <a:pt x="0" y="230"/>
                    </a:cubicBezTo>
                    <a:cubicBezTo>
                      <a:pt x="88" y="365"/>
                      <a:pt x="236" y="453"/>
                      <a:pt x="403" y="456"/>
                    </a:cubicBezTo>
                    <a:cubicBezTo>
                      <a:pt x="566" y="447"/>
                      <a:pt x="717" y="365"/>
                      <a:pt x="806" y="230"/>
                    </a:cubicBezTo>
                    <a:cubicBezTo>
                      <a:pt x="721" y="88"/>
                      <a:pt x="566" y="0"/>
                      <a:pt x="403"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49" name="Google Shape;1049;p28"/>
              <p:cNvSpPr/>
              <p:nvPr/>
            </p:nvSpPr>
            <p:spPr>
              <a:xfrm>
                <a:off x="2564109" y="3988429"/>
                <a:ext cx="26170" cy="26170"/>
              </a:xfrm>
              <a:custGeom>
                <a:avLst/>
                <a:gdLst/>
                <a:ahLst/>
                <a:cxnLst/>
                <a:rect l="l" t="t" r="r" b="b"/>
                <a:pathLst>
                  <a:path w="294" h="294" extrusionOk="0">
                    <a:moveTo>
                      <a:pt x="146" y="1"/>
                    </a:moveTo>
                    <a:cubicBezTo>
                      <a:pt x="64" y="1"/>
                      <a:pt x="1" y="64"/>
                      <a:pt x="1" y="149"/>
                    </a:cubicBezTo>
                    <a:cubicBezTo>
                      <a:pt x="1" y="230"/>
                      <a:pt x="67" y="293"/>
                      <a:pt x="146" y="293"/>
                    </a:cubicBezTo>
                    <a:cubicBezTo>
                      <a:pt x="231" y="293"/>
                      <a:pt x="293" y="227"/>
                      <a:pt x="293" y="149"/>
                    </a:cubicBezTo>
                    <a:cubicBezTo>
                      <a:pt x="293" y="64"/>
                      <a:pt x="231" y="1"/>
                      <a:pt x="146"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50" name="Google Shape;1050;p28"/>
              <p:cNvSpPr/>
              <p:nvPr/>
            </p:nvSpPr>
            <p:spPr>
              <a:xfrm>
                <a:off x="2520760" y="3828920"/>
                <a:ext cx="782598" cy="8189"/>
              </a:xfrm>
              <a:custGeom>
                <a:avLst/>
                <a:gdLst/>
                <a:ahLst/>
                <a:cxnLst/>
                <a:rect l="l" t="t" r="r" b="b"/>
                <a:pathLst>
                  <a:path w="8792" h="92" extrusionOk="0">
                    <a:moveTo>
                      <a:pt x="0" y="0"/>
                    </a:moveTo>
                    <a:lnTo>
                      <a:pt x="0" y="91"/>
                    </a:lnTo>
                    <a:lnTo>
                      <a:pt x="8791" y="91"/>
                    </a:lnTo>
                    <a:lnTo>
                      <a:pt x="8791"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51" name="Google Shape;1051;p28"/>
              <p:cNvSpPr/>
              <p:nvPr/>
            </p:nvSpPr>
            <p:spPr>
              <a:xfrm>
                <a:off x="2776401" y="3844853"/>
                <a:ext cx="23855" cy="95866"/>
              </a:xfrm>
              <a:custGeom>
                <a:avLst/>
                <a:gdLst/>
                <a:ahLst/>
                <a:cxnLst/>
                <a:rect l="l" t="t" r="r" b="b"/>
                <a:pathLst>
                  <a:path w="268" h="1077" extrusionOk="0">
                    <a:moveTo>
                      <a:pt x="0" y="0"/>
                    </a:moveTo>
                    <a:lnTo>
                      <a:pt x="0" y="1076"/>
                    </a:lnTo>
                    <a:lnTo>
                      <a:pt x="267" y="1076"/>
                    </a:lnTo>
                    <a:lnTo>
                      <a:pt x="267"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52" name="Google Shape;1052;p28"/>
              <p:cNvSpPr/>
              <p:nvPr/>
            </p:nvSpPr>
            <p:spPr>
              <a:xfrm>
                <a:off x="2776401" y="3956830"/>
                <a:ext cx="23855" cy="95866"/>
              </a:xfrm>
              <a:custGeom>
                <a:avLst/>
                <a:gdLst/>
                <a:ahLst/>
                <a:cxnLst/>
                <a:rect l="l" t="t" r="r" b="b"/>
                <a:pathLst>
                  <a:path w="268" h="1077" extrusionOk="0">
                    <a:moveTo>
                      <a:pt x="0" y="0"/>
                    </a:moveTo>
                    <a:lnTo>
                      <a:pt x="0" y="1076"/>
                    </a:lnTo>
                    <a:lnTo>
                      <a:pt x="267" y="1076"/>
                    </a:lnTo>
                    <a:lnTo>
                      <a:pt x="267"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53" name="Google Shape;1053;p28"/>
              <p:cNvSpPr/>
              <p:nvPr/>
            </p:nvSpPr>
            <p:spPr>
              <a:xfrm>
                <a:off x="2776401" y="3725044"/>
                <a:ext cx="23855" cy="96044"/>
              </a:xfrm>
              <a:custGeom>
                <a:avLst/>
                <a:gdLst/>
                <a:ahLst/>
                <a:cxnLst/>
                <a:rect l="l" t="t" r="r" b="b"/>
                <a:pathLst>
                  <a:path w="268" h="1079" extrusionOk="0">
                    <a:moveTo>
                      <a:pt x="0" y="0"/>
                    </a:moveTo>
                    <a:lnTo>
                      <a:pt x="0" y="1079"/>
                    </a:lnTo>
                    <a:lnTo>
                      <a:pt x="267" y="1079"/>
                    </a:lnTo>
                    <a:lnTo>
                      <a:pt x="267"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54" name="Google Shape;1054;p28"/>
              <p:cNvSpPr/>
              <p:nvPr/>
            </p:nvSpPr>
            <p:spPr>
              <a:xfrm>
                <a:off x="2680625" y="3772932"/>
                <a:ext cx="47978" cy="40056"/>
              </a:xfrm>
              <a:custGeom>
                <a:avLst/>
                <a:gdLst/>
                <a:ahLst/>
                <a:cxnLst/>
                <a:rect l="l" t="t" r="r" b="b"/>
                <a:pathLst>
                  <a:path w="539" h="450" extrusionOk="0">
                    <a:moveTo>
                      <a:pt x="0" y="0"/>
                    </a:moveTo>
                    <a:lnTo>
                      <a:pt x="0" y="450"/>
                    </a:lnTo>
                    <a:lnTo>
                      <a:pt x="538" y="450"/>
                    </a:lnTo>
                    <a:lnTo>
                      <a:pt x="538"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55" name="Google Shape;1055;p28"/>
              <p:cNvSpPr/>
              <p:nvPr/>
            </p:nvSpPr>
            <p:spPr>
              <a:xfrm>
                <a:off x="2679200" y="3736526"/>
                <a:ext cx="41569" cy="36495"/>
              </a:xfrm>
              <a:custGeom>
                <a:avLst/>
                <a:gdLst/>
                <a:ahLst/>
                <a:cxnLst/>
                <a:rect l="l" t="t" r="r" b="b"/>
                <a:pathLst>
                  <a:path w="467" h="410" extrusionOk="0">
                    <a:moveTo>
                      <a:pt x="230" y="0"/>
                    </a:moveTo>
                    <a:cubicBezTo>
                      <a:pt x="98" y="16"/>
                      <a:pt x="1" y="135"/>
                      <a:pt x="16" y="264"/>
                    </a:cubicBezTo>
                    <a:lnTo>
                      <a:pt x="16" y="409"/>
                    </a:lnTo>
                    <a:lnTo>
                      <a:pt x="108" y="409"/>
                    </a:lnTo>
                    <a:lnTo>
                      <a:pt x="108" y="267"/>
                    </a:lnTo>
                    <a:cubicBezTo>
                      <a:pt x="101" y="261"/>
                      <a:pt x="101" y="72"/>
                      <a:pt x="262" y="72"/>
                    </a:cubicBezTo>
                    <a:cubicBezTo>
                      <a:pt x="359" y="72"/>
                      <a:pt x="406" y="142"/>
                      <a:pt x="375" y="283"/>
                    </a:cubicBezTo>
                    <a:lnTo>
                      <a:pt x="375" y="409"/>
                    </a:lnTo>
                    <a:lnTo>
                      <a:pt x="466" y="409"/>
                    </a:lnTo>
                    <a:lnTo>
                      <a:pt x="466" y="280"/>
                    </a:lnTo>
                    <a:cubicBezTo>
                      <a:pt x="466" y="98"/>
                      <a:pt x="391" y="0"/>
                      <a:pt x="249"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56" name="Google Shape;1056;p28"/>
              <p:cNvSpPr/>
              <p:nvPr/>
            </p:nvSpPr>
            <p:spPr>
              <a:xfrm>
                <a:off x="3212288" y="3747653"/>
                <a:ext cx="53229" cy="53318"/>
              </a:xfrm>
              <a:custGeom>
                <a:avLst/>
                <a:gdLst/>
                <a:ahLst/>
                <a:cxnLst/>
                <a:rect l="l" t="t" r="r" b="b"/>
                <a:pathLst>
                  <a:path w="598" h="599" extrusionOk="0">
                    <a:moveTo>
                      <a:pt x="299" y="42"/>
                    </a:moveTo>
                    <a:cubicBezTo>
                      <a:pt x="444" y="42"/>
                      <a:pt x="560" y="158"/>
                      <a:pt x="560" y="300"/>
                    </a:cubicBezTo>
                    <a:cubicBezTo>
                      <a:pt x="560" y="448"/>
                      <a:pt x="440" y="561"/>
                      <a:pt x="299" y="561"/>
                    </a:cubicBezTo>
                    <a:cubicBezTo>
                      <a:pt x="154" y="561"/>
                      <a:pt x="41" y="441"/>
                      <a:pt x="41" y="300"/>
                    </a:cubicBezTo>
                    <a:cubicBezTo>
                      <a:pt x="41" y="155"/>
                      <a:pt x="157" y="42"/>
                      <a:pt x="299" y="42"/>
                    </a:cubicBezTo>
                    <a:close/>
                    <a:moveTo>
                      <a:pt x="299" y="1"/>
                    </a:moveTo>
                    <a:cubicBezTo>
                      <a:pt x="135" y="1"/>
                      <a:pt x="0" y="136"/>
                      <a:pt x="0" y="300"/>
                    </a:cubicBezTo>
                    <a:cubicBezTo>
                      <a:pt x="0" y="466"/>
                      <a:pt x="135" y="599"/>
                      <a:pt x="299" y="599"/>
                    </a:cubicBezTo>
                    <a:cubicBezTo>
                      <a:pt x="466" y="599"/>
                      <a:pt x="598" y="466"/>
                      <a:pt x="598" y="300"/>
                    </a:cubicBezTo>
                    <a:cubicBezTo>
                      <a:pt x="598" y="136"/>
                      <a:pt x="463" y="1"/>
                      <a:pt x="299"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57" name="Google Shape;1057;p28"/>
              <p:cNvSpPr/>
              <p:nvPr/>
            </p:nvSpPr>
            <p:spPr>
              <a:xfrm>
                <a:off x="3212288" y="3863635"/>
                <a:ext cx="53229" cy="53229"/>
              </a:xfrm>
              <a:custGeom>
                <a:avLst/>
                <a:gdLst/>
                <a:ahLst/>
                <a:cxnLst/>
                <a:rect l="l" t="t" r="r" b="b"/>
                <a:pathLst>
                  <a:path w="598" h="598" extrusionOk="0">
                    <a:moveTo>
                      <a:pt x="299" y="44"/>
                    </a:moveTo>
                    <a:cubicBezTo>
                      <a:pt x="444" y="44"/>
                      <a:pt x="560" y="157"/>
                      <a:pt x="560" y="302"/>
                    </a:cubicBezTo>
                    <a:cubicBezTo>
                      <a:pt x="560" y="450"/>
                      <a:pt x="440" y="563"/>
                      <a:pt x="299" y="563"/>
                    </a:cubicBezTo>
                    <a:cubicBezTo>
                      <a:pt x="154" y="563"/>
                      <a:pt x="41" y="444"/>
                      <a:pt x="41" y="302"/>
                    </a:cubicBezTo>
                    <a:cubicBezTo>
                      <a:pt x="41" y="157"/>
                      <a:pt x="157" y="44"/>
                      <a:pt x="299" y="44"/>
                    </a:cubicBezTo>
                    <a:close/>
                    <a:moveTo>
                      <a:pt x="299" y="0"/>
                    </a:moveTo>
                    <a:cubicBezTo>
                      <a:pt x="135" y="0"/>
                      <a:pt x="0" y="135"/>
                      <a:pt x="0" y="299"/>
                    </a:cubicBezTo>
                    <a:cubicBezTo>
                      <a:pt x="0" y="466"/>
                      <a:pt x="135" y="598"/>
                      <a:pt x="299" y="598"/>
                    </a:cubicBezTo>
                    <a:cubicBezTo>
                      <a:pt x="466" y="598"/>
                      <a:pt x="598" y="466"/>
                      <a:pt x="598" y="299"/>
                    </a:cubicBezTo>
                    <a:cubicBezTo>
                      <a:pt x="598" y="135"/>
                      <a:pt x="463" y="0"/>
                      <a:pt x="299"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58" name="Google Shape;1058;p28"/>
              <p:cNvSpPr/>
              <p:nvPr/>
            </p:nvSpPr>
            <p:spPr>
              <a:xfrm>
                <a:off x="3207393" y="3980062"/>
                <a:ext cx="56167" cy="52962"/>
              </a:xfrm>
              <a:custGeom>
                <a:avLst/>
                <a:gdLst/>
                <a:ahLst/>
                <a:cxnLst/>
                <a:rect l="l" t="t" r="r" b="b"/>
                <a:pathLst>
                  <a:path w="631" h="595" extrusionOk="0">
                    <a:moveTo>
                      <a:pt x="631" y="298"/>
                    </a:moveTo>
                    <a:lnTo>
                      <a:pt x="631" y="298"/>
                    </a:lnTo>
                    <a:cubicBezTo>
                      <a:pt x="631" y="312"/>
                      <a:pt x="630" y="325"/>
                      <a:pt x="628" y="339"/>
                    </a:cubicBezTo>
                    <a:lnTo>
                      <a:pt x="628" y="339"/>
                    </a:lnTo>
                    <a:cubicBezTo>
                      <a:pt x="630" y="326"/>
                      <a:pt x="631" y="313"/>
                      <a:pt x="631" y="299"/>
                    </a:cubicBezTo>
                    <a:cubicBezTo>
                      <a:pt x="631" y="299"/>
                      <a:pt x="631" y="298"/>
                      <a:pt x="631" y="298"/>
                    </a:cubicBezTo>
                    <a:close/>
                    <a:moveTo>
                      <a:pt x="336" y="1"/>
                    </a:moveTo>
                    <a:cubicBezTo>
                      <a:pt x="316" y="1"/>
                      <a:pt x="296" y="3"/>
                      <a:pt x="275" y="7"/>
                    </a:cubicBezTo>
                    <a:cubicBezTo>
                      <a:pt x="162" y="29"/>
                      <a:pt x="68" y="120"/>
                      <a:pt x="43" y="230"/>
                    </a:cubicBezTo>
                    <a:cubicBezTo>
                      <a:pt x="1" y="424"/>
                      <a:pt x="149" y="594"/>
                      <a:pt x="336" y="594"/>
                    </a:cubicBezTo>
                    <a:cubicBezTo>
                      <a:pt x="374" y="594"/>
                      <a:pt x="412" y="588"/>
                      <a:pt x="451" y="573"/>
                    </a:cubicBezTo>
                    <a:cubicBezTo>
                      <a:pt x="549" y="534"/>
                      <a:pt x="614" y="444"/>
                      <a:pt x="628" y="339"/>
                    </a:cubicBezTo>
                    <a:lnTo>
                      <a:pt x="628" y="339"/>
                    </a:lnTo>
                    <a:cubicBezTo>
                      <a:pt x="609" y="468"/>
                      <a:pt x="500" y="561"/>
                      <a:pt x="367" y="561"/>
                    </a:cubicBezTo>
                    <a:cubicBezTo>
                      <a:pt x="352" y="561"/>
                      <a:pt x="337" y="559"/>
                      <a:pt x="323" y="557"/>
                    </a:cubicBezTo>
                    <a:cubicBezTo>
                      <a:pt x="216" y="535"/>
                      <a:pt x="131" y="447"/>
                      <a:pt x="115" y="340"/>
                    </a:cubicBezTo>
                    <a:cubicBezTo>
                      <a:pt x="89" y="177"/>
                      <a:pt x="213" y="40"/>
                      <a:pt x="370" y="40"/>
                    </a:cubicBezTo>
                    <a:cubicBezTo>
                      <a:pt x="406" y="40"/>
                      <a:pt x="445" y="47"/>
                      <a:pt x="483" y="63"/>
                    </a:cubicBezTo>
                    <a:cubicBezTo>
                      <a:pt x="577" y="104"/>
                      <a:pt x="630" y="198"/>
                      <a:pt x="631" y="298"/>
                    </a:cubicBezTo>
                    <a:lnTo>
                      <a:pt x="631" y="298"/>
                    </a:lnTo>
                    <a:cubicBezTo>
                      <a:pt x="631" y="297"/>
                      <a:pt x="631" y="297"/>
                      <a:pt x="631" y="296"/>
                    </a:cubicBezTo>
                    <a:cubicBezTo>
                      <a:pt x="631" y="133"/>
                      <a:pt x="498" y="1"/>
                      <a:pt x="336"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59" name="Google Shape;1059;p28"/>
              <p:cNvSpPr/>
              <p:nvPr/>
            </p:nvSpPr>
            <p:spPr>
              <a:xfrm>
                <a:off x="588772" y="1705109"/>
                <a:ext cx="414976" cy="1565107"/>
              </a:xfrm>
              <a:custGeom>
                <a:avLst/>
                <a:gdLst/>
                <a:ahLst/>
                <a:cxnLst/>
                <a:rect l="l" t="t" r="r" b="b"/>
                <a:pathLst>
                  <a:path w="4662" h="17583" extrusionOk="0">
                    <a:moveTo>
                      <a:pt x="0" y="0"/>
                    </a:moveTo>
                    <a:lnTo>
                      <a:pt x="0" y="17582"/>
                    </a:lnTo>
                    <a:lnTo>
                      <a:pt x="4661" y="17582"/>
                    </a:lnTo>
                    <a:lnTo>
                      <a:pt x="4661"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60" name="Google Shape;1060;p28"/>
              <p:cNvSpPr/>
              <p:nvPr/>
            </p:nvSpPr>
            <p:spPr>
              <a:xfrm>
                <a:off x="855806" y="2468559"/>
                <a:ext cx="92484" cy="114559"/>
              </a:xfrm>
              <a:custGeom>
                <a:avLst/>
                <a:gdLst/>
                <a:ahLst/>
                <a:cxnLst/>
                <a:rect l="l" t="t" r="r" b="b"/>
                <a:pathLst>
                  <a:path w="1039" h="1287" extrusionOk="0">
                    <a:moveTo>
                      <a:pt x="948" y="0"/>
                    </a:moveTo>
                    <a:lnTo>
                      <a:pt x="1" y="1218"/>
                    </a:lnTo>
                    <a:lnTo>
                      <a:pt x="92" y="1287"/>
                    </a:lnTo>
                    <a:lnTo>
                      <a:pt x="1039" y="73"/>
                    </a:lnTo>
                    <a:lnTo>
                      <a:pt x="948"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nvGrpSpPr>
              <p:cNvPr id="1061" name="Google Shape;1061;p28"/>
              <p:cNvGrpSpPr/>
              <p:nvPr/>
            </p:nvGrpSpPr>
            <p:grpSpPr>
              <a:xfrm>
                <a:off x="609766" y="1724147"/>
                <a:ext cx="378549" cy="665248"/>
                <a:chOff x="406571" y="364143"/>
                <a:chExt cx="510106" cy="896440"/>
              </a:xfrm>
            </p:grpSpPr>
            <p:sp>
              <p:nvSpPr>
                <p:cNvPr id="1062" name="Google Shape;1062;p28"/>
                <p:cNvSpPr/>
                <p:nvPr/>
              </p:nvSpPr>
              <p:spPr>
                <a:xfrm>
                  <a:off x="406571" y="366062"/>
                  <a:ext cx="37782" cy="37782"/>
                </a:xfrm>
                <a:custGeom>
                  <a:avLst/>
                  <a:gdLst/>
                  <a:ahLst/>
                  <a:cxnLst/>
                  <a:rect l="l" t="t" r="r" b="b"/>
                  <a:pathLst>
                    <a:path w="315" h="315" extrusionOk="0">
                      <a:moveTo>
                        <a:pt x="25" y="0"/>
                      </a:moveTo>
                      <a:lnTo>
                        <a:pt x="0" y="25"/>
                      </a:lnTo>
                      <a:lnTo>
                        <a:pt x="286" y="315"/>
                      </a:lnTo>
                      <a:lnTo>
                        <a:pt x="315" y="286"/>
                      </a:lnTo>
                      <a:lnTo>
                        <a:pt x="25"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63" name="Google Shape;1063;p28"/>
                <p:cNvSpPr/>
                <p:nvPr/>
              </p:nvSpPr>
              <p:spPr>
                <a:xfrm>
                  <a:off x="406571" y="365582"/>
                  <a:ext cx="38142" cy="38262"/>
                </a:xfrm>
                <a:custGeom>
                  <a:avLst/>
                  <a:gdLst/>
                  <a:ahLst/>
                  <a:cxnLst/>
                  <a:rect l="l" t="t" r="r" b="b"/>
                  <a:pathLst>
                    <a:path w="318" h="319" extrusionOk="0">
                      <a:moveTo>
                        <a:pt x="290" y="1"/>
                      </a:moveTo>
                      <a:lnTo>
                        <a:pt x="0" y="290"/>
                      </a:lnTo>
                      <a:lnTo>
                        <a:pt x="28" y="319"/>
                      </a:lnTo>
                      <a:lnTo>
                        <a:pt x="318" y="29"/>
                      </a:lnTo>
                      <a:lnTo>
                        <a:pt x="290" y="1"/>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64" name="Google Shape;1064;p28"/>
                <p:cNvSpPr/>
                <p:nvPr/>
              </p:nvSpPr>
              <p:spPr>
                <a:xfrm>
                  <a:off x="870139" y="381894"/>
                  <a:ext cx="23869" cy="24228"/>
                </a:xfrm>
                <a:custGeom>
                  <a:avLst/>
                  <a:gdLst/>
                  <a:ahLst/>
                  <a:cxnLst/>
                  <a:rect l="l" t="t" r="r" b="b"/>
                  <a:pathLst>
                    <a:path w="199" h="202" extrusionOk="0">
                      <a:moveTo>
                        <a:pt x="29" y="0"/>
                      </a:moveTo>
                      <a:lnTo>
                        <a:pt x="1" y="28"/>
                      </a:lnTo>
                      <a:lnTo>
                        <a:pt x="174" y="201"/>
                      </a:lnTo>
                      <a:lnTo>
                        <a:pt x="199" y="173"/>
                      </a:lnTo>
                      <a:lnTo>
                        <a:pt x="29"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65" name="Google Shape;1065;p28"/>
                <p:cNvSpPr/>
                <p:nvPr/>
              </p:nvSpPr>
              <p:spPr>
                <a:xfrm>
                  <a:off x="869419" y="364143"/>
                  <a:ext cx="24228" cy="23869"/>
                </a:xfrm>
                <a:custGeom>
                  <a:avLst/>
                  <a:gdLst/>
                  <a:ahLst/>
                  <a:cxnLst/>
                  <a:rect l="l" t="t" r="r" b="b"/>
                  <a:pathLst>
                    <a:path w="202" h="199" extrusionOk="0">
                      <a:moveTo>
                        <a:pt x="173" y="0"/>
                      </a:moveTo>
                      <a:lnTo>
                        <a:pt x="0" y="173"/>
                      </a:lnTo>
                      <a:lnTo>
                        <a:pt x="29" y="198"/>
                      </a:lnTo>
                      <a:lnTo>
                        <a:pt x="202" y="29"/>
                      </a:lnTo>
                      <a:lnTo>
                        <a:pt x="173"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66" name="Google Shape;1066;p28"/>
                <p:cNvSpPr/>
                <p:nvPr/>
              </p:nvSpPr>
              <p:spPr>
                <a:xfrm>
                  <a:off x="892448" y="381894"/>
                  <a:ext cx="24228" cy="23869"/>
                </a:xfrm>
                <a:custGeom>
                  <a:avLst/>
                  <a:gdLst/>
                  <a:ahLst/>
                  <a:cxnLst/>
                  <a:rect l="l" t="t" r="r" b="b"/>
                  <a:pathLst>
                    <a:path w="202" h="199" extrusionOk="0">
                      <a:moveTo>
                        <a:pt x="29" y="0"/>
                      </a:moveTo>
                      <a:lnTo>
                        <a:pt x="0" y="25"/>
                      </a:lnTo>
                      <a:lnTo>
                        <a:pt x="173" y="198"/>
                      </a:lnTo>
                      <a:lnTo>
                        <a:pt x="201" y="170"/>
                      </a:lnTo>
                      <a:lnTo>
                        <a:pt x="29"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67" name="Google Shape;1067;p28"/>
                <p:cNvSpPr/>
                <p:nvPr/>
              </p:nvSpPr>
              <p:spPr>
                <a:xfrm>
                  <a:off x="892088" y="364143"/>
                  <a:ext cx="24228" cy="23869"/>
                </a:xfrm>
                <a:custGeom>
                  <a:avLst/>
                  <a:gdLst/>
                  <a:ahLst/>
                  <a:cxnLst/>
                  <a:rect l="l" t="t" r="r" b="b"/>
                  <a:pathLst>
                    <a:path w="202" h="199" extrusionOk="0">
                      <a:moveTo>
                        <a:pt x="173" y="0"/>
                      </a:moveTo>
                      <a:lnTo>
                        <a:pt x="0" y="173"/>
                      </a:lnTo>
                      <a:lnTo>
                        <a:pt x="28" y="198"/>
                      </a:lnTo>
                      <a:lnTo>
                        <a:pt x="201" y="29"/>
                      </a:lnTo>
                      <a:lnTo>
                        <a:pt x="173"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68" name="Google Shape;1068;p28"/>
                <p:cNvSpPr/>
                <p:nvPr/>
              </p:nvSpPr>
              <p:spPr>
                <a:xfrm>
                  <a:off x="464622" y="481445"/>
                  <a:ext cx="130617" cy="211339"/>
                </a:xfrm>
                <a:custGeom>
                  <a:avLst/>
                  <a:gdLst/>
                  <a:ahLst/>
                  <a:cxnLst/>
                  <a:rect l="l" t="t" r="r" b="b"/>
                  <a:pathLst>
                    <a:path w="1089" h="1762" extrusionOk="0">
                      <a:moveTo>
                        <a:pt x="85" y="186"/>
                      </a:moveTo>
                      <a:lnTo>
                        <a:pt x="938" y="1045"/>
                      </a:lnTo>
                      <a:lnTo>
                        <a:pt x="535" y="1104"/>
                      </a:lnTo>
                      <a:lnTo>
                        <a:pt x="743" y="1608"/>
                      </a:lnTo>
                      <a:lnTo>
                        <a:pt x="608" y="1664"/>
                      </a:lnTo>
                      <a:lnTo>
                        <a:pt x="400" y="1155"/>
                      </a:lnTo>
                      <a:lnTo>
                        <a:pt x="85" y="1400"/>
                      </a:lnTo>
                      <a:lnTo>
                        <a:pt x="85" y="186"/>
                      </a:lnTo>
                      <a:close/>
                      <a:moveTo>
                        <a:pt x="1" y="0"/>
                      </a:moveTo>
                      <a:lnTo>
                        <a:pt x="1" y="1557"/>
                      </a:lnTo>
                      <a:lnTo>
                        <a:pt x="356" y="1277"/>
                      </a:lnTo>
                      <a:lnTo>
                        <a:pt x="557" y="1762"/>
                      </a:lnTo>
                      <a:lnTo>
                        <a:pt x="834" y="1652"/>
                      </a:lnTo>
                      <a:lnTo>
                        <a:pt x="633" y="1167"/>
                      </a:lnTo>
                      <a:lnTo>
                        <a:pt x="1089" y="1101"/>
                      </a:lnTo>
                      <a:lnTo>
                        <a:pt x="1"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69" name="Google Shape;1069;p28"/>
                <p:cNvSpPr/>
                <p:nvPr/>
              </p:nvSpPr>
              <p:spPr>
                <a:xfrm>
                  <a:off x="765311" y="492360"/>
                  <a:ext cx="116704" cy="194427"/>
                </a:xfrm>
                <a:custGeom>
                  <a:avLst/>
                  <a:gdLst/>
                  <a:ahLst/>
                  <a:cxnLst/>
                  <a:rect l="l" t="t" r="r" b="b"/>
                  <a:pathLst>
                    <a:path w="973" h="1621" extrusionOk="0">
                      <a:moveTo>
                        <a:pt x="0" y="1"/>
                      </a:moveTo>
                      <a:lnTo>
                        <a:pt x="0" y="1388"/>
                      </a:lnTo>
                      <a:lnTo>
                        <a:pt x="340" y="1124"/>
                      </a:lnTo>
                      <a:lnTo>
                        <a:pt x="544" y="1620"/>
                      </a:lnTo>
                      <a:lnTo>
                        <a:pt x="749" y="1536"/>
                      </a:lnTo>
                      <a:lnTo>
                        <a:pt x="544" y="1045"/>
                      </a:lnTo>
                      <a:lnTo>
                        <a:pt x="972" y="979"/>
                      </a:lnTo>
                      <a:lnTo>
                        <a:pt x="0" y="1"/>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70" name="Google Shape;1070;p28"/>
                <p:cNvSpPr/>
                <p:nvPr/>
              </p:nvSpPr>
              <p:spPr>
                <a:xfrm>
                  <a:off x="468820" y="845825"/>
                  <a:ext cx="124140" cy="154006"/>
                </a:xfrm>
                <a:custGeom>
                  <a:avLst/>
                  <a:gdLst/>
                  <a:ahLst/>
                  <a:cxnLst/>
                  <a:rect l="l" t="t" r="r" b="b"/>
                  <a:pathLst>
                    <a:path w="1035" h="1284" extrusionOk="0">
                      <a:moveTo>
                        <a:pt x="947" y="1"/>
                      </a:moveTo>
                      <a:lnTo>
                        <a:pt x="0" y="1215"/>
                      </a:lnTo>
                      <a:lnTo>
                        <a:pt x="88" y="1284"/>
                      </a:lnTo>
                      <a:lnTo>
                        <a:pt x="1035" y="70"/>
                      </a:lnTo>
                      <a:lnTo>
                        <a:pt x="947" y="1"/>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71" name="Google Shape;1071;p28"/>
                <p:cNvSpPr/>
                <p:nvPr/>
              </p:nvSpPr>
              <p:spPr>
                <a:xfrm>
                  <a:off x="451788" y="829993"/>
                  <a:ext cx="68007" cy="68847"/>
                </a:xfrm>
                <a:custGeom>
                  <a:avLst/>
                  <a:gdLst/>
                  <a:ahLst/>
                  <a:cxnLst/>
                  <a:rect l="l" t="t" r="r" b="b"/>
                  <a:pathLst>
                    <a:path w="567" h="574" extrusionOk="0">
                      <a:moveTo>
                        <a:pt x="284" y="1"/>
                      </a:moveTo>
                      <a:lnTo>
                        <a:pt x="227" y="230"/>
                      </a:lnTo>
                      <a:lnTo>
                        <a:pt x="1" y="287"/>
                      </a:lnTo>
                      <a:lnTo>
                        <a:pt x="233" y="331"/>
                      </a:lnTo>
                      <a:lnTo>
                        <a:pt x="284" y="573"/>
                      </a:lnTo>
                      <a:lnTo>
                        <a:pt x="334" y="331"/>
                      </a:lnTo>
                      <a:lnTo>
                        <a:pt x="567" y="287"/>
                      </a:lnTo>
                      <a:lnTo>
                        <a:pt x="334" y="230"/>
                      </a:lnTo>
                      <a:lnTo>
                        <a:pt x="284" y="1"/>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72" name="Google Shape;1072;p28"/>
                <p:cNvSpPr/>
                <p:nvPr/>
              </p:nvSpPr>
              <p:spPr>
                <a:xfrm>
                  <a:off x="541143" y="797969"/>
                  <a:ext cx="40541" cy="40421"/>
                </a:xfrm>
                <a:custGeom>
                  <a:avLst/>
                  <a:gdLst/>
                  <a:ahLst/>
                  <a:cxnLst/>
                  <a:rect l="l" t="t" r="r" b="b"/>
                  <a:pathLst>
                    <a:path w="338" h="337" extrusionOk="0">
                      <a:moveTo>
                        <a:pt x="168" y="0"/>
                      </a:moveTo>
                      <a:lnTo>
                        <a:pt x="139" y="132"/>
                      </a:lnTo>
                      <a:lnTo>
                        <a:pt x="1" y="167"/>
                      </a:lnTo>
                      <a:lnTo>
                        <a:pt x="139" y="192"/>
                      </a:lnTo>
                      <a:lnTo>
                        <a:pt x="168" y="337"/>
                      </a:lnTo>
                      <a:lnTo>
                        <a:pt x="199" y="192"/>
                      </a:lnTo>
                      <a:lnTo>
                        <a:pt x="338" y="167"/>
                      </a:lnTo>
                      <a:lnTo>
                        <a:pt x="199" y="132"/>
                      </a:lnTo>
                      <a:lnTo>
                        <a:pt x="168"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73" name="Google Shape;1073;p28"/>
                <p:cNvSpPr/>
                <p:nvPr/>
              </p:nvSpPr>
              <p:spPr>
                <a:xfrm>
                  <a:off x="577365" y="898719"/>
                  <a:ext cx="23509" cy="23029"/>
                </a:xfrm>
                <a:custGeom>
                  <a:avLst/>
                  <a:gdLst/>
                  <a:ahLst/>
                  <a:cxnLst/>
                  <a:rect l="l" t="t" r="r" b="b"/>
                  <a:pathLst>
                    <a:path w="196" h="192" extrusionOk="0">
                      <a:moveTo>
                        <a:pt x="98" y="0"/>
                      </a:moveTo>
                      <a:lnTo>
                        <a:pt x="80" y="79"/>
                      </a:lnTo>
                      <a:lnTo>
                        <a:pt x="1" y="94"/>
                      </a:lnTo>
                      <a:lnTo>
                        <a:pt x="80" y="110"/>
                      </a:lnTo>
                      <a:lnTo>
                        <a:pt x="98" y="192"/>
                      </a:lnTo>
                      <a:lnTo>
                        <a:pt x="117" y="110"/>
                      </a:lnTo>
                      <a:lnTo>
                        <a:pt x="196" y="94"/>
                      </a:lnTo>
                      <a:lnTo>
                        <a:pt x="117" y="79"/>
                      </a:lnTo>
                      <a:lnTo>
                        <a:pt x="98"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74" name="Google Shape;1074;p28"/>
                <p:cNvSpPr/>
                <p:nvPr/>
              </p:nvSpPr>
              <p:spPr>
                <a:xfrm>
                  <a:off x="765311" y="823276"/>
                  <a:ext cx="116704" cy="194667"/>
                </a:xfrm>
                <a:custGeom>
                  <a:avLst/>
                  <a:gdLst/>
                  <a:ahLst/>
                  <a:cxnLst/>
                  <a:rect l="l" t="t" r="r" b="b"/>
                  <a:pathLst>
                    <a:path w="973" h="1623" extrusionOk="0">
                      <a:moveTo>
                        <a:pt x="0" y="0"/>
                      </a:moveTo>
                      <a:lnTo>
                        <a:pt x="0" y="1387"/>
                      </a:lnTo>
                      <a:lnTo>
                        <a:pt x="340" y="1129"/>
                      </a:lnTo>
                      <a:lnTo>
                        <a:pt x="544" y="1623"/>
                      </a:lnTo>
                      <a:lnTo>
                        <a:pt x="749" y="1538"/>
                      </a:lnTo>
                      <a:lnTo>
                        <a:pt x="544" y="1047"/>
                      </a:lnTo>
                      <a:lnTo>
                        <a:pt x="972" y="984"/>
                      </a:lnTo>
                      <a:lnTo>
                        <a:pt x="0"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75" name="Google Shape;1075;p28"/>
                <p:cNvSpPr/>
                <p:nvPr/>
              </p:nvSpPr>
              <p:spPr>
                <a:xfrm>
                  <a:off x="697785" y="797609"/>
                  <a:ext cx="178954" cy="128698"/>
                </a:xfrm>
                <a:custGeom>
                  <a:avLst/>
                  <a:gdLst/>
                  <a:ahLst/>
                  <a:cxnLst/>
                  <a:rect l="l" t="t" r="r" b="b"/>
                  <a:pathLst>
                    <a:path w="1492" h="1073" extrusionOk="0">
                      <a:moveTo>
                        <a:pt x="1027" y="85"/>
                      </a:moveTo>
                      <a:cubicBezTo>
                        <a:pt x="1184" y="85"/>
                        <a:pt x="1304" y="135"/>
                        <a:pt x="1346" y="211"/>
                      </a:cubicBezTo>
                      <a:cubicBezTo>
                        <a:pt x="1378" y="274"/>
                        <a:pt x="1381" y="343"/>
                        <a:pt x="1353" y="412"/>
                      </a:cubicBezTo>
                      <a:cubicBezTo>
                        <a:pt x="1261" y="642"/>
                        <a:pt x="1079" y="824"/>
                        <a:pt x="849" y="915"/>
                      </a:cubicBezTo>
                      <a:cubicBezTo>
                        <a:pt x="708" y="977"/>
                        <a:pt x="575" y="1001"/>
                        <a:pt x="461" y="1001"/>
                      </a:cubicBezTo>
                      <a:cubicBezTo>
                        <a:pt x="283" y="1001"/>
                        <a:pt x="153" y="941"/>
                        <a:pt x="117" y="868"/>
                      </a:cubicBezTo>
                      <a:cubicBezTo>
                        <a:pt x="54" y="746"/>
                        <a:pt x="117" y="450"/>
                        <a:pt x="563" y="208"/>
                      </a:cubicBezTo>
                      <a:cubicBezTo>
                        <a:pt x="702" y="129"/>
                        <a:pt x="856" y="88"/>
                        <a:pt x="1013" y="85"/>
                      </a:cubicBezTo>
                      <a:cubicBezTo>
                        <a:pt x="1018" y="85"/>
                        <a:pt x="1023" y="85"/>
                        <a:pt x="1027" y="85"/>
                      </a:cubicBezTo>
                      <a:close/>
                      <a:moveTo>
                        <a:pt x="1032" y="1"/>
                      </a:moveTo>
                      <a:cubicBezTo>
                        <a:pt x="887" y="1"/>
                        <a:pt x="720" y="38"/>
                        <a:pt x="554" y="129"/>
                      </a:cubicBezTo>
                      <a:cubicBezTo>
                        <a:pt x="60" y="400"/>
                        <a:pt x="0" y="733"/>
                        <a:pt x="79" y="890"/>
                      </a:cubicBezTo>
                      <a:cubicBezTo>
                        <a:pt x="132" y="1000"/>
                        <a:pt x="290" y="1073"/>
                        <a:pt x="488" y="1073"/>
                      </a:cubicBezTo>
                      <a:cubicBezTo>
                        <a:pt x="636" y="1073"/>
                        <a:pt x="780" y="1035"/>
                        <a:pt x="909" y="978"/>
                      </a:cubicBezTo>
                      <a:cubicBezTo>
                        <a:pt x="1161" y="878"/>
                        <a:pt x="1356" y="680"/>
                        <a:pt x="1456" y="428"/>
                      </a:cubicBezTo>
                      <a:cubicBezTo>
                        <a:pt x="1491" y="340"/>
                        <a:pt x="1482" y="242"/>
                        <a:pt x="1441" y="161"/>
                      </a:cubicBezTo>
                      <a:cubicBezTo>
                        <a:pt x="1386" y="70"/>
                        <a:pt x="1230" y="1"/>
                        <a:pt x="1032"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76" name="Google Shape;1076;p28"/>
                <p:cNvSpPr/>
                <p:nvPr/>
              </p:nvSpPr>
              <p:spPr>
                <a:xfrm>
                  <a:off x="706781" y="892962"/>
                  <a:ext cx="51455" cy="45098"/>
                </a:xfrm>
                <a:custGeom>
                  <a:avLst/>
                  <a:gdLst/>
                  <a:ahLst/>
                  <a:cxnLst/>
                  <a:rect l="l" t="t" r="r" b="b"/>
                  <a:pathLst>
                    <a:path w="429" h="376" extrusionOk="0">
                      <a:moveTo>
                        <a:pt x="227" y="83"/>
                      </a:moveTo>
                      <a:cubicBezTo>
                        <a:pt x="268" y="83"/>
                        <a:pt x="300" y="105"/>
                        <a:pt x="318" y="136"/>
                      </a:cubicBezTo>
                      <a:cubicBezTo>
                        <a:pt x="347" y="186"/>
                        <a:pt x="328" y="249"/>
                        <a:pt x="278" y="278"/>
                      </a:cubicBezTo>
                      <a:cubicBezTo>
                        <a:pt x="255" y="294"/>
                        <a:pt x="230" y="302"/>
                        <a:pt x="205" y="302"/>
                      </a:cubicBezTo>
                      <a:cubicBezTo>
                        <a:pt x="171" y="302"/>
                        <a:pt x="138" y="287"/>
                        <a:pt x="114" y="256"/>
                      </a:cubicBezTo>
                      <a:cubicBezTo>
                        <a:pt x="92" y="231"/>
                        <a:pt x="83" y="193"/>
                        <a:pt x="98" y="158"/>
                      </a:cubicBezTo>
                      <a:cubicBezTo>
                        <a:pt x="127" y="111"/>
                        <a:pt x="174" y="83"/>
                        <a:pt x="227" y="83"/>
                      </a:cubicBezTo>
                      <a:close/>
                      <a:moveTo>
                        <a:pt x="233" y="1"/>
                      </a:moveTo>
                      <a:cubicBezTo>
                        <a:pt x="230" y="1"/>
                        <a:pt x="227" y="1"/>
                        <a:pt x="224" y="1"/>
                      </a:cubicBezTo>
                      <a:cubicBezTo>
                        <a:pt x="142" y="1"/>
                        <a:pt x="67" y="48"/>
                        <a:pt x="29" y="120"/>
                      </a:cubicBezTo>
                      <a:cubicBezTo>
                        <a:pt x="1" y="177"/>
                        <a:pt x="10" y="249"/>
                        <a:pt x="51" y="300"/>
                      </a:cubicBezTo>
                      <a:cubicBezTo>
                        <a:pt x="86" y="347"/>
                        <a:pt x="139" y="375"/>
                        <a:pt x="199" y="375"/>
                      </a:cubicBezTo>
                      <a:cubicBezTo>
                        <a:pt x="240" y="375"/>
                        <a:pt x="281" y="359"/>
                        <a:pt x="312" y="334"/>
                      </a:cubicBezTo>
                      <a:cubicBezTo>
                        <a:pt x="397" y="284"/>
                        <a:pt x="428" y="177"/>
                        <a:pt x="381" y="92"/>
                      </a:cubicBezTo>
                      <a:cubicBezTo>
                        <a:pt x="351" y="35"/>
                        <a:pt x="298" y="1"/>
                        <a:pt x="233"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77" name="Google Shape;1077;p28"/>
                <p:cNvSpPr/>
                <p:nvPr/>
              </p:nvSpPr>
              <p:spPr>
                <a:xfrm>
                  <a:off x="740724" y="925466"/>
                  <a:ext cx="25428" cy="37062"/>
                </a:xfrm>
                <a:custGeom>
                  <a:avLst/>
                  <a:gdLst/>
                  <a:ahLst/>
                  <a:cxnLst/>
                  <a:rect l="l" t="t" r="r" b="b"/>
                  <a:pathLst>
                    <a:path w="212" h="309" extrusionOk="0">
                      <a:moveTo>
                        <a:pt x="29" y="0"/>
                      </a:moveTo>
                      <a:lnTo>
                        <a:pt x="1" y="73"/>
                      </a:lnTo>
                      <a:cubicBezTo>
                        <a:pt x="39" y="88"/>
                        <a:pt x="127" y="136"/>
                        <a:pt x="130" y="180"/>
                      </a:cubicBezTo>
                      <a:cubicBezTo>
                        <a:pt x="136" y="202"/>
                        <a:pt x="108" y="230"/>
                        <a:pt x="83" y="246"/>
                      </a:cubicBezTo>
                      <a:lnTo>
                        <a:pt x="130" y="309"/>
                      </a:lnTo>
                      <a:cubicBezTo>
                        <a:pt x="183" y="280"/>
                        <a:pt x="212" y="227"/>
                        <a:pt x="208" y="170"/>
                      </a:cubicBezTo>
                      <a:cubicBezTo>
                        <a:pt x="193" y="70"/>
                        <a:pt x="45" y="10"/>
                        <a:pt x="29"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78" name="Google Shape;1078;p28"/>
                <p:cNvSpPr/>
                <p:nvPr/>
              </p:nvSpPr>
              <p:spPr>
                <a:xfrm>
                  <a:off x="448430" y="1117491"/>
                  <a:ext cx="143091" cy="143091"/>
                </a:xfrm>
                <a:custGeom>
                  <a:avLst/>
                  <a:gdLst/>
                  <a:ahLst/>
                  <a:cxnLst/>
                  <a:rect l="l" t="t" r="r" b="b"/>
                  <a:pathLst>
                    <a:path w="1193" h="1193" extrusionOk="0">
                      <a:moveTo>
                        <a:pt x="947" y="0"/>
                      </a:moveTo>
                      <a:cubicBezTo>
                        <a:pt x="670" y="76"/>
                        <a:pt x="412" y="208"/>
                        <a:pt x="198" y="397"/>
                      </a:cubicBezTo>
                      <a:cubicBezTo>
                        <a:pt x="308" y="787"/>
                        <a:pt x="0" y="1104"/>
                        <a:pt x="3" y="1107"/>
                      </a:cubicBezTo>
                      <a:lnTo>
                        <a:pt x="29" y="1133"/>
                      </a:lnTo>
                      <a:lnTo>
                        <a:pt x="519" y="636"/>
                      </a:lnTo>
                      <a:cubicBezTo>
                        <a:pt x="500" y="601"/>
                        <a:pt x="500" y="557"/>
                        <a:pt x="519" y="522"/>
                      </a:cubicBezTo>
                      <a:cubicBezTo>
                        <a:pt x="540" y="490"/>
                        <a:pt x="575" y="472"/>
                        <a:pt x="612" y="472"/>
                      </a:cubicBezTo>
                      <a:cubicBezTo>
                        <a:pt x="631" y="472"/>
                        <a:pt x="652" y="477"/>
                        <a:pt x="670" y="488"/>
                      </a:cubicBezTo>
                      <a:cubicBezTo>
                        <a:pt x="721" y="519"/>
                        <a:pt x="736" y="585"/>
                        <a:pt x="705" y="639"/>
                      </a:cubicBezTo>
                      <a:cubicBezTo>
                        <a:pt x="684" y="672"/>
                        <a:pt x="649" y="690"/>
                        <a:pt x="613" y="690"/>
                      </a:cubicBezTo>
                      <a:cubicBezTo>
                        <a:pt x="593" y="690"/>
                        <a:pt x="573" y="684"/>
                        <a:pt x="554" y="673"/>
                      </a:cubicBezTo>
                      <a:lnTo>
                        <a:pt x="63" y="1167"/>
                      </a:lnTo>
                      <a:lnTo>
                        <a:pt x="88" y="1192"/>
                      </a:lnTo>
                      <a:cubicBezTo>
                        <a:pt x="88" y="1192"/>
                        <a:pt x="317" y="970"/>
                        <a:pt x="625" y="970"/>
                      </a:cubicBezTo>
                      <a:cubicBezTo>
                        <a:pt x="679" y="970"/>
                        <a:pt x="737" y="978"/>
                        <a:pt x="796" y="994"/>
                      </a:cubicBezTo>
                      <a:cubicBezTo>
                        <a:pt x="982" y="780"/>
                        <a:pt x="1117" y="522"/>
                        <a:pt x="1192" y="246"/>
                      </a:cubicBezTo>
                      <a:lnTo>
                        <a:pt x="947"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79" name="Google Shape;1079;p28"/>
                <p:cNvSpPr/>
                <p:nvPr/>
              </p:nvSpPr>
              <p:spPr>
                <a:xfrm>
                  <a:off x="551338" y="1096382"/>
                  <a:ext cx="61291" cy="61171"/>
                </a:xfrm>
                <a:custGeom>
                  <a:avLst/>
                  <a:gdLst/>
                  <a:ahLst/>
                  <a:cxnLst/>
                  <a:rect l="l" t="t" r="r" b="b"/>
                  <a:pathLst>
                    <a:path w="511" h="510" extrusionOk="0">
                      <a:moveTo>
                        <a:pt x="152" y="0"/>
                      </a:moveTo>
                      <a:lnTo>
                        <a:pt x="1" y="151"/>
                      </a:lnTo>
                      <a:lnTo>
                        <a:pt x="359" y="510"/>
                      </a:lnTo>
                      <a:lnTo>
                        <a:pt x="510" y="359"/>
                      </a:lnTo>
                      <a:lnTo>
                        <a:pt x="152"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80" name="Google Shape;1080;p28"/>
                <p:cNvSpPr/>
                <p:nvPr/>
              </p:nvSpPr>
              <p:spPr>
                <a:xfrm>
                  <a:off x="736286" y="1117491"/>
                  <a:ext cx="142612" cy="143091"/>
                </a:xfrm>
                <a:custGeom>
                  <a:avLst/>
                  <a:gdLst/>
                  <a:ahLst/>
                  <a:cxnLst/>
                  <a:rect l="l" t="t" r="r" b="b"/>
                  <a:pathLst>
                    <a:path w="1189" h="1193" extrusionOk="0">
                      <a:moveTo>
                        <a:pt x="947" y="0"/>
                      </a:moveTo>
                      <a:cubicBezTo>
                        <a:pt x="667" y="76"/>
                        <a:pt x="412" y="208"/>
                        <a:pt x="195" y="397"/>
                      </a:cubicBezTo>
                      <a:cubicBezTo>
                        <a:pt x="302" y="787"/>
                        <a:pt x="0" y="1104"/>
                        <a:pt x="3" y="1107"/>
                      </a:cubicBezTo>
                      <a:lnTo>
                        <a:pt x="25" y="1133"/>
                      </a:lnTo>
                      <a:lnTo>
                        <a:pt x="519" y="636"/>
                      </a:lnTo>
                      <a:cubicBezTo>
                        <a:pt x="497" y="601"/>
                        <a:pt x="497" y="557"/>
                        <a:pt x="519" y="522"/>
                      </a:cubicBezTo>
                      <a:cubicBezTo>
                        <a:pt x="539" y="490"/>
                        <a:pt x="575" y="472"/>
                        <a:pt x="610" y="472"/>
                      </a:cubicBezTo>
                      <a:cubicBezTo>
                        <a:pt x="630" y="472"/>
                        <a:pt x="649" y="477"/>
                        <a:pt x="667" y="488"/>
                      </a:cubicBezTo>
                      <a:cubicBezTo>
                        <a:pt x="717" y="519"/>
                        <a:pt x="733" y="585"/>
                        <a:pt x="701" y="639"/>
                      </a:cubicBezTo>
                      <a:cubicBezTo>
                        <a:pt x="681" y="672"/>
                        <a:pt x="646" y="690"/>
                        <a:pt x="610" y="690"/>
                      </a:cubicBezTo>
                      <a:cubicBezTo>
                        <a:pt x="591" y="690"/>
                        <a:pt x="571" y="684"/>
                        <a:pt x="554" y="673"/>
                      </a:cubicBezTo>
                      <a:lnTo>
                        <a:pt x="63" y="1167"/>
                      </a:lnTo>
                      <a:lnTo>
                        <a:pt x="85" y="1192"/>
                      </a:lnTo>
                      <a:cubicBezTo>
                        <a:pt x="85" y="1192"/>
                        <a:pt x="314" y="970"/>
                        <a:pt x="621" y="970"/>
                      </a:cubicBezTo>
                      <a:cubicBezTo>
                        <a:pt x="676" y="970"/>
                        <a:pt x="734" y="978"/>
                        <a:pt x="793" y="994"/>
                      </a:cubicBezTo>
                      <a:cubicBezTo>
                        <a:pt x="981" y="780"/>
                        <a:pt x="1113" y="519"/>
                        <a:pt x="1189" y="246"/>
                      </a:cubicBezTo>
                      <a:lnTo>
                        <a:pt x="947"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81" name="Google Shape;1081;p28"/>
                <p:cNvSpPr/>
                <p:nvPr/>
              </p:nvSpPr>
              <p:spPr>
                <a:xfrm>
                  <a:off x="839194" y="1096382"/>
                  <a:ext cx="60931" cy="60811"/>
                </a:xfrm>
                <a:custGeom>
                  <a:avLst/>
                  <a:gdLst/>
                  <a:ahLst/>
                  <a:cxnLst/>
                  <a:rect l="l" t="t" r="r" b="b"/>
                  <a:pathLst>
                    <a:path w="508" h="507" extrusionOk="0">
                      <a:moveTo>
                        <a:pt x="149" y="0"/>
                      </a:moveTo>
                      <a:lnTo>
                        <a:pt x="1" y="148"/>
                      </a:lnTo>
                      <a:lnTo>
                        <a:pt x="359" y="507"/>
                      </a:lnTo>
                      <a:lnTo>
                        <a:pt x="507" y="359"/>
                      </a:lnTo>
                      <a:lnTo>
                        <a:pt x="149"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82" name="Google Shape;1082;p28"/>
                <p:cNvSpPr/>
                <p:nvPr/>
              </p:nvSpPr>
              <p:spPr>
                <a:xfrm>
                  <a:off x="693947" y="1119770"/>
                  <a:ext cx="50376" cy="137814"/>
                </a:xfrm>
                <a:custGeom>
                  <a:avLst/>
                  <a:gdLst/>
                  <a:ahLst/>
                  <a:cxnLst/>
                  <a:rect l="l" t="t" r="r" b="b"/>
                  <a:pathLst>
                    <a:path w="420" h="1149" extrusionOk="0">
                      <a:moveTo>
                        <a:pt x="10" y="0"/>
                      </a:moveTo>
                      <a:lnTo>
                        <a:pt x="1" y="76"/>
                      </a:lnTo>
                      <a:cubicBezTo>
                        <a:pt x="95" y="88"/>
                        <a:pt x="180" y="135"/>
                        <a:pt x="237" y="208"/>
                      </a:cubicBezTo>
                      <a:cubicBezTo>
                        <a:pt x="274" y="293"/>
                        <a:pt x="265" y="390"/>
                        <a:pt x="215" y="469"/>
                      </a:cubicBezTo>
                      <a:cubicBezTo>
                        <a:pt x="64" y="771"/>
                        <a:pt x="105" y="937"/>
                        <a:pt x="155" y="1019"/>
                      </a:cubicBezTo>
                      <a:cubicBezTo>
                        <a:pt x="208" y="1099"/>
                        <a:pt x="301" y="1149"/>
                        <a:pt x="399" y="1149"/>
                      </a:cubicBezTo>
                      <a:cubicBezTo>
                        <a:pt x="404" y="1149"/>
                        <a:pt x="410" y="1149"/>
                        <a:pt x="416" y="1148"/>
                      </a:cubicBezTo>
                      <a:lnTo>
                        <a:pt x="419" y="1070"/>
                      </a:lnTo>
                      <a:lnTo>
                        <a:pt x="419" y="1070"/>
                      </a:lnTo>
                      <a:cubicBezTo>
                        <a:pt x="415" y="1070"/>
                        <a:pt x="412" y="1070"/>
                        <a:pt x="408" y="1070"/>
                      </a:cubicBezTo>
                      <a:cubicBezTo>
                        <a:pt x="336" y="1070"/>
                        <a:pt x="266" y="1041"/>
                        <a:pt x="221" y="981"/>
                      </a:cubicBezTo>
                      <a:cubicBezTo>
                        <a:pt x="180" y="909"/>
                        <a:pt x="155" y="771"/>
                        <a:pt x="284" y="503"/>
                      </a:cubicBezTo>
                      <a:cubicBezTo>
                        <a:pt x="344" y="406"/>
                        <a:pt x="350" y="280"/>
                        <a:pt x="306" y="173"/>
                      </a:cubicBezTo>
                      <a:cubicBezTo>
                        <a:pt x="221" y="28"/>
                        <a:pt x="17" y="0"/>
                        <a:pt x="10"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sp>
            <p:nvSpPr>
              <p:cNvPr id="1083" name="Google Shape;1083;p28"/>
              <p:cNvSpPr/>
              <p:nvPr/>
            </p:nvSpPr>
            <p:spPr>
              <a:xfrm>
                <a:off x="644760" y="2463486"/>
                <a:ext cx="95510" cy="119366"/>
              </a:xfrm>
              <a:custGeom>
                <a:avLst/>
                <a:gdLst/>
                <a:ahLst/>
                <a:cxnLst/>
                <a:rect l="l" t="t" r="r" b="b"/>
                <a:pathLst>
                  <a:path w="1073" h="1341" extrusionOk="0">
                    <a:moveTo>
                      <a:pt x="0" y="1"/>
                    </a:moveTo>
                    <a:lnTo>
                      <a:pt x="0" y="268"/>
                    </a:lnTo>
                    <a:lnTo>
                      <a:pt x="110" y="268"/>
                    </a:lnTo>
                    <a:cubicBezTo>
                      <a:pt x="110" y="268"/>
                      <a:pt x="127" y="279"/>
                      <a:pt x="139" y="279"/>
                    </a:cubicBezTo>
                    <a:cubicBezTo>
                      <a:pt x="143" y="279"/>
                      <a:pt x="147" y="277"/>
                      <a:pt x="148" y="271"/>
                    </a:cubicBezTo>
                    <a:cubicBezTo>
                      <a:pt x="148" y="259"/>
                      <a:pt x="158" y="237"/>
                      <a:pt x="158" y="177"/>
                    </a:cubicBezTo>
                    <a:lnTo>
                      <a:pt x="447" y="177"/>
                    </a:lnTo>
                    <a:lnTo>
                      <a:pt x="447" y="1133"/>
                    </a:lnTo>
                    <a:lnTo>
                      <a:pt x="375" y="1139"/>
                    </a:lnTo>
                    <a:cubicBezTo>
                      <a:pt x="362" y="1146"/>
                      <a:pt x="353" y="1146"/>
                      <a:pt x="346" y="1146"/>
                    </a:cubicBezTo>
                    <a:lnTo>
                      <a:pt x="334" y="1146"/>
                    </a:lnTo>
                    <a:cubicBezTo>
                      <a:pt x="305" y="1149"/>
                      <a:pt x="268" y="1199"/>
                      <a:pt x="268" y="1199"/>
                    </a:cubicBezTo>
                    <a:lnTo>
                      <a:pt x="268" y="1341"/>
                    </a:lnTo>
                    <a:lnTo>
                      <a:pt x="805" y="1341"/>
                    </a:lnTo>
                    <a:lnTo>
                      <a:pt x="805" y="1199"/>
                    </a:lnTo>
                    <a:cubicBezTo>
                      <a:pt x="805" y="1199"/>
                      <a:pt x="790" y="1149"/>
                      <a:pt x="761" y="1146"/>
                    </a:cubicBezTo>
                    <a:lnTo>
                      <a:pt x="752" y="1146"/>
                    </a:lnTo>
                    <a:cubicBezTo>
                      <a:pt x="743" y="1146"/>
                      <a:pt x="736" y="1139"/>
                      <a:pt x="724" y="1139"/>
                    </a:cubicBezTo>
                    <a:lnTo>
                      <a:pt x="626" y="1133"/>
                    </a:lnTo>
                    <a:lnTo>
                      <a:pt x="626" y="177"/>
                    </a:lnTo>
                    <a:lnTo>
                      <a:pt x="941" y="177"/>
                    </a:lnTo>
                    <a:cubicBezTo>
                      <a:pt x="944" y="237"/>
                      <a:pt x="947" y="259"/>
                      <a:pt x="947" y="271"/>
                    </a:cubicBezTo>
                    <a:cubicBezTo>
                      <a:pt x="948" y="277"/>
                      <a:pt x="952" y="279"/>
                      <a:pt x="958" y="279"/>
                    </a:cubicBezTo>
                    <a:cubicBezTo>
                      <a:pt x="971" y="279"/>
                      <a:pt x="991" y="268"/>
                      <a:pt x="991" y="268"/>
                    </a:cubicBezTo>
                    <a:lnTo>
                      <a:pt x="1073" y="268"/>
                    </a:lnTo>
                    <a:lnTo>
                      <a:pt x="1073" y="1"/>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84" name="Google Shape;1084;p28"/>
              <p:cNvSpPr/>
              <p:nvPr/>
            </p:nvSpPr>
            <p:spPr>
              <a:xfrm>
                <a:off x="636660" y="2686904"/>
                <a:ext cx="119900" cy="119900"/>
              </a:xfrm>
              <a:custGeom>
                <a:avLst/>
                <a:gdLst/>
                <a:ahLst/>
                <a:cxnLst/>
                <a:rect l="l" t="t" r="r" b="b"/>
                <a:pathLst>
                  <a:path w="1347" h="1347" extrusionOk="0">
                    <a:moveTo>
                      <a:pt x="1255" y="92"/>
                    </a:moveTo>
                    <a:lnTo>
                      <a:pt x="1255" y="1171"/>
                    </a:lnTo>
                    <a:lnTo>
                      <a:pt x="176" y="1171"/>
                    </a:lnTo>
                    <a:lnTo>
                      <a:pt x="176" y="92"/>
                    </a:lnTo>
                    <a:close/>
                    <a:moveTo>
                      <a:pt x="0" y="1"/>
                    </a:moveTo>
                    <a:lnTo>
                      <a:pt x="0" y="1347"/>
                    </a:lnTo>
                    <a:lnTo>
                      <a:pt x="1346" y="1347"/>
                    </a:lnTo>
                    <a:lnTo>
                      <a:pt x="1346" y="1"/>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85" name="Google Shape;1085;p28"/>
              <p:cNvSpPr/>
              <p:nvPr/>
            </p:nvSpPr>
            <p:spPr>
              <a:xfrm>
                <a:off x="843789" y="3070187"/>
                <a:ext cx="103967" cy="96133"/>
              </a:xfrm>
              <a:custGeom>
                <a:avLst/>
                <a:gdLst/>
                <a:ahLst/>
                <a:cxnLst/>
                <a:rect l="l" t="t" r="r" b="b"/>
                <a:pathLst>
                  <a:path w="1168" h="1080" extrusionOk="0">
                    <a:moveTo>
                      <a:pt x="991" y="92"/>
                    </a:moveTo>
                    <a:lnTo>
                      <a:pt x="991" y="897"/>
                    </a:lnTo>
                    <a:lnTo>
                      <a:pt x="95" y="897"/>
                    </a:lnTo>
                    <a:lnTo>
                      <a:pt x="95" y="92"/>
                    </a:lnTo>
                    <a:close/>
                    <a:moveTo>
                      <a:pt x="1" y="1"/>
                    </a:moveTo>
                    <a:lnTo>
                      <a:pt x="1" y="1079"/>
                    </a:lnTo>
                    <a:lnTo>
                      <a:pt x="1167" y="1079"/>
                    </a:lnTo>
                    <a:lnTo>
                      <a:pt x="1167" y="1"/>
                    </a:lnTo>
                    <a:close/>
                  </a:path>
                </a:pathLst>
              </a:cu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86" name="Google Shape;1086;p28"/>
              <p:cNvSpPr/>
              <p:nvPr/>
            </p:nvSpPr>
            <p:spPr>
              <a:xfrm>
                <a:off x="820023" y="3125908"/>
                <a:ext cx="71744" cy="64178"/>
              </a:xfrm>
              <a:custGeom>
                <a:avLst/>
                <a:gdLst/>
                <a:ahLst/>
                <a:cxnLst/>
                <a:rect l="l" t="t" r="r" b="b"/>
                <a:pathLst>
                  <a:path w="806" h="721" extrusionOk="0">
                    <a:moveTo>
                      <a:pt x="629" y="95"/>
                    </a:moveTo>
                    <a:lnTo>
                      <a:pt x="629" y="633"/>
                    </a:lnTo>
                    <a:lnTo>
                      <a:pt x="91" y="633"/>
                    </a:lnTo>
                    <a:lnTo>
                      <a:pt x="91" y="95"/>
                    </a:lnTo>
                    <a:close/>
                    <a:moveTo>
                      <a:pt x="0" y="0"/>
                    </a:moveTo>
                    <a:lnTo>
                      <a:pt x="0" y="721"/>
                    </a:lnTo>
                    <a:lnTo>
                      <a:pt x="805" y="721"/>
                    </a:lnTo>
                    <a:lnTo>
                      <a:pt x="805" y="0"/>
                    </a:lnTo>
                    <a:close/>
                  </a:path>
                </a:pathLst>
              </a:cu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87" name="Google Shape;1087;p28"/>
              <p:cNvSpPr/>
              <p:nvPr/>
            </p:nvSpPr>
            <p:spPr>
              <a:xfrm>
                <a:off x="897819" y="3087811"/>
                <a:ext cx="30353" cy="30620"/>
              </a:xfrm>
              <a:custGeom>
                <a:avLst/>
                <a:gdLst/>
                <a:ahLst/>
                <a:cxnLst/>
                <a:rect l="l" t="t" r="r" b="b"/>
                <a:pathLst>
                  <a:path w="341" h="344" extrusionOk="0">
                    <a:moveTo>
                      <a:pt x="290" y="1"/>
                    </a:moveTo>
                    <a:lnTo>
                      <a:pt x="1" y="290"/>
                    </a:lnTo>
                    <a:lnTo>
                      <a:pt x="51" y="344"/>
                    </a:lnTo>
                    <a:lnTo>
                      <a:pt x="340" y="54"/>
                    </a:lnTo>
                    <a:lnTo>
                      <a:pt x="290" y="1"/>
                    </a:lnTo>
                    <a:close/>
                  </a:path>
                </a:pathLst>
              </a:cu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88" name="Google Shape;1088;p28"/>
              <p:cNvSpPr/>
              <p:nvPr/>
            </p:nvSpPr>
            <p:spPr>
              <a:xfrm>
                <a:off x="916066" y="3086387"/>
                <a:ext cx="16022" cy="23944"/>
              </a:xfrm>
              <a:custGeom>
                <a:avLst/>
                <a:gdLst/>
                <a:ahLst/>
                <a:cxnLst/>
                <a:rect l="l" t="t" r="r" b="b"/>
                <a:pathLst>
                  <a:path w="180" h="269" extrusionOk="0">
                    <a:moveTo>
                      <a:pt x="0" y="1"/>
                    </a:moveTo>
                    <a:lnTo>
                      <a:pt x="0" y="92"/>
                    </a:lnTo>
                    <a:lnTo>
                      <a:pt x="88" y="92"/>
                    </a:lnTo>
                    <a:lnTo>
                      <a:pt x="88" y="268"/>
                    </a:lnTo>
                    <a:lnTo>
                      <a:pt x="179" y="268"/>
                    </a:lnTo>
                    <a:lnTo>
                      <a:pt x="179" y="1"/>
                    </a:lnTo>
                    <a:close/>
                  </a:path>
                </a:pathLst>
              </a:cu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89" name="Google Shape;1089;p28"/>
              <p:cNvSpPr/>
              <p:nvPr/>
            </p:nvSpPr>
            <p:spPr>
              <a:xfrm>
                <a:off x="836223" y="2648095"/>
                <a:ext cx="146248" cy="158709"/>
              </a:xfrm>
              <a:custGeom>
                <a:avLst/>
                <a:gdLst/>
                <a:ahLst/>
                <a:cxnLst/>
                <a:rect l="l" t="t" r="r" b="b"/>
                <a:pathLst>
                  <a:path w="1643" h="1783" extrusionOk="0">
                    <a:moveTo>
                      <a:pt x="1079" y="59"/>
                    </a:moveTo>
                    <a:cubicBezTo>
                      <a:pt x="1284" y="59"/>
                      <a:pt x="1457" y="248"/>
                      <a:pt x="1438" y="500"/>
                    </a:cubicBezTo>
                    <a:cubicBezTo>
                      <a:pt x="1425" y="651"/>
                      <a:pt x="1322" y="776"/>
                      <a:pt x="1183" y="830"/>
                    </a:cubicBezTo>
                    <a:lnTo>
                      <a:pt x="1168" y="836"/>
                    </a:lnTo>
                    <a:lnTo>
                      <a:pt x="1168" y="1607"/>
                    </a:lnTo>
                    <a:lnTo>
                      <a:pt x="89" y="1607"/>
                    </a:lnTo>
                    <a:lnTo>
                      <a:pt x="95" y="528"/>
                    </a:lnTo>
                    <a:lnTo>
                      <a:pt x="724" y="528"/>
                    </a:lnTo>
                    <a:lnTo>
                      <a:pt x="724" y="443"/>
                    </a:lnTo>
                    <a:cubicBezTo>
                      <a:pt x="724" y="229"/>
                      <a:pt x="884" y="59"/>
                      <a:pt x="1079" y="59"/>
                    </a:cubicBezTo>
                    <a:close/>
                    <a:moveTo>
                      <a:pt x="1131" y="0"/>
                    </a:moveTo>
                    <a:cubicBezTo>
                      <a:pt x="881" y="0"/>
                      <a:pt x="664" y="185"/>
                      <a:pt x="630" y="437"/>
                    </a:cubicBezTo>
                    <a:lnTo>
                      <a:pt x="1" y="437"/>
                    </a:lnTo>
                    <a:lnTo>
                      <a:pt x="1" y="1783"/>
                    </a:lnTo>
                    <a:lnTo>
                      <a:pt x="1340" y="1783"/>
                    </a:lnTo>
                    <a:lnTo>
                      <a:pt x="1344" y="968"/>
                    </a:lnTo>
                    <a:cubicBezTo>
                      <a:pt x="1523" y="886"/>
                      <a:pt x="1642" y="707"/>
                      <a:pt x="1642" y="506"/>
                    </a:cubicBezTo>
                    <a:cubicBezTo>
                      <a:pt x="1639" y="254"/>
                      <a:pt x="1454" y="40"/>
                      <a:pt x="1205" y="6"/>
                    </a:cubicBezTo>
                    <a:cubicBezTo>
                      <a:pt x="1180" y="2"/>
                      <a:pt x="1155" y="0"/>
                      <a:pt x="1131"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90" name="Google Shape;1090;p28"/>
              <p:cNvSpPr/>
              <p:nvPr/>
            </p:nvSpPr>
            <p:spPr>
              <a:xfrm>
                <a:off x="873163" y="2720550"/>
                <a:ext cx="55544" cy="41569"/>
              </a:xfrm>
              <a:custGeom>
                <a:avLst/>
                <a:gdLst/>
                <a:ahLst/>
                <a:cxnLst/>
                <a:rect l="l" t="t" r="r" b="b"/>
                <a:pathLst>
                  <a:path w="624" h="467" extrusionOk="0">
                    <a:moveTo>
                      <a:pt x="355" y="0"/>
                    </a:moveTo>
                    <a:cubicBezTo>
                      <a:pt x="189" y="0"/>
                      <a:pt x="164" y="188"/>
                      <a:pt x="161" y="261"/>
                    </a:cubicBezTo>
                    <a:cubicBezTo>
                      <a:pt x="145" y="349"/>
                      <a:pt x="83" y="415"/>
                      <a:pt x="1" y="444"/>
                    </a:cubicBezTo>
                    <a:cubicBezTo>
                      <a:pt x="1" y="444"/>
                      <a:pt x="84" y="467"/>
                      <a:pt x="186" y="467"/>
                    </a:cubicBezTo>
                    <a:cubicBezTo>
                      <a:pt x="280" y="467"/>
                      <a:pt x="391" y="447"/>
                      <a:pt x="466" y="371"/>
                    </a:cubicBezTo>
                    <a:cubicBezTo>
                      <a:pt x="624" y="211"/>
                      <a:pt x="529" y="25"/>
                      <a:pt x="394" y="3"/>
                    </a:cubicBezTo>
                    <a:cubicBezTo>
                      <a:pt x="380" y="1"/>
                      <a:pt x="367" y="0"/>
                      <a:pt x="355"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91" name="Google Shape;1091;p28"/>
              <p:cNvSpPr/>
              <p:nvPr/>
            </p:nvSpPr>
            <p:spPr>
              <a:xfrm>
                <a:off x="905385" y="2662871"/>
                <a:ext cx="65869" cy="67828"/>
              </a:xfrm>
              <a:custGeom>
                <a:avLst/>
                <a:gdLst/>
                <a:ahLst/>
                <a:cxnLst/>
                <a:rect l="l" t="t" r="r" b="b"/>
                <a:pathLst>
                  <a:path w="740" h="762" extrusionOk="0">
                    <a:moveTo>
                      <a:pt x="740" y="0"/>
                    </a:moveTo>
                    <a:lnTo>
                      <a:pt x="444" y="3"/>
                    </a:lnTo>
                    <a:lnTo>
                      <a:pt x="1" y="632"/>
                    </a:lnTo>
                    <a:lnTo>
                      <a:pt x="41" y="632"/>
                    </a:lnTo>
                    <a:cubicBezTo>
                      <a:pt x="111" y="645"/>
                      <a:pt x="173" y="692"/>
                      <a:pt x="205" y="761"/>
                    </a:cubicBezTo>
                    <a:lnTo>
                      <a:pt x="740"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92" name="Google Shape;1092;p28"/>
              <p:cNvSpPr/>
              <p:nvPr/>
            </p:nvSpPr>
            <p:spPr>
              <a:xfrm>
                <a:off x="644493" y="2903914"/>
                <a:ext cx="94976" cy="94976"/>
              </a:xfrm>
              <a:custGeom>
                <a:avLst/>
                <a:gdLst/>
                <a:ahLst/>
                <a:cxnLst/>
                <a:rect l="l" t="t" r="r" b="b"/>
                <a:pathLst>
                  <a:path w="1067" h="1067" extrusionOk="0">
                    <a:moveTo>
                      <a:pt x="714" y="0"/>
                    </a:moveTo>
                    <a:lnTo>
                      <a:pt x="0" y="717"/>
                    </a:lnTo>
                    <a:lnTo>
                      <a:pt x="349" y="1066"/>
                    </a:lnTo>
                    <a:lnTo>
                      <a:pt x="1066" y="353"/>
                    </a:lnTo>
                    <a:lnTo>
                      <a:pt x="714"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93" name="Google Shape;1093;p28"/>
              <p:cNvSpPr/>
              <p:nvPr/>
            </p:nvSpPr>
            <p:spPr>
              <a:xfrm>
                <a:off x="713655" y="2885132"/>
                <a:ext cx="44862" cy="44862"/>
              </a:xfrm>
              <a:custGeom>
                <a:avLst/>
                <a:gdLst/>
                <a:ahLst/>
                <a:cxnLst/>
                <a:rect l="l" t="t" r="r" b="b"/>
                <a:pathLst>
                  <a:path w="504" h="504" extrusionOk="0">
                    <a:moveTo>
                      <a:pt x="151" y="1"/>
                    </a:moveTo>
                    <a:lnTo>
                      <a:pt x="0" y="152"/>
                    </a:lnTo>
                    <a:lnTo>
                      <a:pt x="349" y="504"/>
                    </a:lnTo>
                    <a:lnTo>
                      <a:pt x="503" y="350"/>
                    </a:lnTo>
                    <a:lnTo>
                      <a:pt x="151" y="1"/>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94" name="Google Shape;1094;p28"/>
              <p:cNvSpPr/>
              <p:nvPr/>
            </p:nvSpPr>
            <p:spPr>
              <a:xfrm>
                <a:off x="641912" y="2968536"/>
                <a:ext cx="33469" cy="33113"/>
              </a:xfrm>
              <a:custGeom>
                <a:avLst/>
                <a:gdLst/>
                <a:ahLst/>
                <a:cxnLst/>
                <a:rect l="l" t="t" r="r" b="b"/>
                <a:pathLst>
                  <a:path w="376" h="372" extrusionOk="0">
                    <a:moveTo>
                      <a:pt x="29" y="1"/>
                    </a:moveTo>
                    <a:lnTo>
                      <a:pt x="1" y="372"/>
                    </a:lnTo>
                    <a:lnTo>
                      <a:pt x="375" y="347"/>
                    </a:lnTo>
                    <a:lnTo>
                      <a:pt x="369" y="268"/>
                    </a:lnTo>
                    <a:lnTo>
                      <a:pt x="83" y="290"/>
                    </a:lnTo>
                    <a:lnTo>
                      <a:pt x="108" y="7"/>
                    </a:lnTo>
                    <a:lnTo>
                      <a:pt x="29" y="1"/>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95" name="Google Shape;1095;p28"/>
              <p:cNvSpPr/>
              <p:nvPr/>
            </p:nvSpPr>
            <p:spPr>
              <a:xfrm>
                <a:off x="905652" y="2901333"/>
                <a:ext cx="47711" cy="47711"/>
              </a:xfrm>
              <a:custGeom>
                <a:avLst/>
                <a:gdLst/>
                <a:ahLst/>
                <a:cxnLst/>
                <a:rect l="l" t="t" r="r" b="b"/>
                <a:pathLst>
                  <a:path w="536" h="536" extrusionOk="0">
                    <a:moveTo>
                      <a:pt x="268" y="105"/>
                    </a:moveTo>
                    <a:cubicBezTo>
                      <a:pt x="356" y="105"/>
                      <a:pt x="425" y="177"/>
                      <a:pt x="422" y="259"/>
                    </a:cubicBezTo>
                    <a:cubicBezTo>
                      <a:pt x="422" y="341"/>
                      <a:pt x="356" y="413"/>
                      <a:pt x="268" y="413"/>
                    </a:cubicBezTo>
                    <a:cubicBezTo>
                      <a:pt x="186" y="413"/>
                      <a:pt x="117" y="347"/>
                      <a:pt x="117" y="259"/>
                    </a:cubicBezTo>
                    <a:cubicBezTo>
                      <a:pt x="117" y="177"/>
                      <a:pt x="183" y="105"/>
                      <a:pt x="268" y="105"/>
                    </a:cubicBezTo>
                    <a:close/>
                    <a:moveTo>
                      <a:pt x="268" y="1"/>
                    </a:moveTo>
                    <a:cubicBezTo>
                      <a:pt x="123" y="1"/>
                      <a:pt x="1" y="120"/>
                      <a:pt x="1" y="268"/>
                    </a:cubicBezTo>
                    <a:cubicBezTo>
                      <a:pt x="1" y="413"/>
                      <a:pt x="120" y="536"/>
                      <a:pt x="268" y="536"/>
                    </a:cubicBezTo>
                    <a:cubicBezTo>
                      <a:pt x="419" y="536"/>
                      <a:pt x="535" y="413"/>
                      <a:pt x="535" y="268"/>
                    </a:cubicBezTo>
                    <a:cubicBezTo>
                      <a:pt x="535" y="120"/>
                      <a:pt x="419" y="1"/>
                      <a:pt x="268" y="1"/>
                    </a:cubicBezTo>
                    <a:close/>
                  </a:path>
                </a:pathLst>
              </a:cu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96" name="Google Shape;1096;p28"/>
              <p:cNvSpPr/>
              <p:nvPr/>
            </p:nvSpPr>
            <p:spPr>
              <a:xfrm>
                <a:off x="819756" y="2934445"/>
                <a:ext cx="110375" cy="56701"/>
              </a:xfrm>
              <a:custGeom>
                <a:avLst/>
                <a:gdLst/>
                <a:ahLst/>
                <a:cxnLst/>
                <a:rect l="l" t="t" r="r" b="b"/>
                <a:pathLst>
                  <a:path w="1240" h="637" extrusionOk="0">
                    <a:moveTo>
                      <a:pt x="1057" y="0"/>
                    </a:moveTo>
                    <a:lnTo>
                      <a:pt x="0" y="582"/>
                    </a:lnTo>
                    <a:cubicBezTo>
                      <a:pt x="0" y="582"/>
                      <a:pt x="125" y="637"/>
                      <a:pt x="243" y="637"/>
                    </a:cubicBezTo>
                    <a:cubicBezTo>
                      <a:pt x="275" y="637"/>
                      <a:pt x="306" y="633"/>
                      <a:pt x="333" y="623"/>
                    </a:cubicBezTo>
                    <a:cubicBezTo>
                      <a:pt x="469" y="576"/>
                      <a:pt x="1239" y="104"/>
                      <a:pt x="1239" y="104"/>
                    </a:cubicBezTo>
                    <a:lnTo>
                      <a:pt x="1057" y="0"/>
                    </a:lnTo>
                    <a:close/>
                  </a:path>
                </a:pathLst>
              </a:cu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97" name="Google Shape;1097;p28"/>
              <p:cNvSpPr/>
              <p:nvPr/>
            </p:nvSpPr>
            <p:spPr>
              <a:xfrm>
                <a:off x="905385" y="2954561"/>
                <a:ext cx="47711" cy="47711"/>
              </a:xfrm>
              <a:custGeom>
                <a:avLst/>
                <a:gdLst/>
                <a:ahLst/>
                <a:cxnLst/>
                <a:rect l="l" t="t" r="r" b="b"/>
                <a:pathLst>
                  <a:path w="536" h="536" extrusionOk="0">
                    <a:moveTo>
                      <a:pt x="268" y="107"/>
                    </a:moveTo>
                    <a:cubicBezTo>
                      <a:pt x="356" y="107"/>
                      <a:pt x="425" y="180"/>
                      <a:pt x="422" y="262"/>
                    </a:cubicBezTo>
                    <a:cubicBezTo>
                      <a:pt x="422" y="347"/>
                      <a:pt x="353" y="416"/>
                      <a:pt x="268" y="416"/>
                    </a:cubicBezTo>
                    <a:cubicBezTo>
                      <a:pt x="186" y="416"/>
                      <a:pt x="114" y="350"/>
                      <a:pt x="114" y="262"/>
                    </a:cubicBezTo>
                    <a:cubicBezTo>
                      <a:pt x="114" y="180"/>
                      <a:pt x="183" y="107"/>
                      <a:pt x="268" y="107"/>
                    </a:cubicBezTo>
                    <a:close/>
                    <a:moveTo>
                      <a:pt x="268" y="1"/>
                    </a:moveTo>
                    <a:cubicBezTo>
                      <a:pt x="123" y="1"/>
                      <a:pt x="1" y="120"/>
                      <a:pt x="1" y="268"/>
                    </a:cubicBezTo>
                    <a:cubicBezTo>
                      <a:pt x="1" y="413"/>
                      <a:pt x="117" y="535"/>
                      <a:pt x="268" y="535"/>
                    </a:cubicBezTo>
                    <a:cubicBezTo>
                      <a:pt x="419" y="535"/>
                      <a:pt x="535" y="413"/>
                      <a:pt x="535" y="268"/>
                    </a:cubicBezTo>
                    <a:cubicBezTo>
                      <a:pt x="535" y="120"/>
                      <a:pt x="419" y="1"/>
                      <a:pt x="268" y="1"/>
                    </a:cubicBezTo>
                    <a:close/>
                  </a:path>
                </a:pathLst>
              </a:cu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98" name="Google Shape;1098;p28"/>
              <p:cNvSpPr/>
              <p:nvPr/>
            </p:nvSpPr>
            <p:spPr>
              <a:xfrm>
                <a:off x="818866" y="2911747"/>
                <a:ext cx="110376" cy="56879"/>
              </a:xfrm>
              <a:custGeom>
                <a:avLst/>
                <a:gdLst/>
                <a:ahLst/>
                <a:cxnLst/>
                <a:rect l="l" t="t" r="r" b="b"/>
                <a:pathLst>
                  <a:path w="1240" h="639" extrusionOk="0">
                    <a:moveTo>
                      <a:pt x="240" y="1"/>
                    </a:moveTo>
                    <a:cubicBezTo>
                      <a:pt x="122" y="1"/>
                      <a:pt x="1" y="57"/>
                      <a:pt x="1" y="57"/>
                    </a:cubicBezTo>
                    <a:lnTo>
                      <a:pt x="1061" y="639"/>
                    </a:lnTo>
                    <a:lnTo>
                      <a:pt x="1240" y="535"/>
                    </a:lnTo>
                    <a:cubicBezTo>
                      <a:pt x="1240" y="535"/>
                      <a:pt x="469" y="63"/>
                      <a:pt x="334" y="16"/>
                    </a:cubicBezTo>
                    <a:cubicBezTo>
                      <a:pt x="305" y="5"/>
                      <a:pt x="273" y="1"/>
                      <a:pt x="240" y="1"/>
                    </a:cubicBezTo>
                    <a:close/>
                  </a:path>
                </a:pathLst>
              </a:cu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99" name="Google Shape;1099;p28"/>
              <p:cNvSpPr/>
              <p:nvPr/>
            </p:nvSpPr>
            <p:spPr>
              <a:xfrm>
                <a:off x="644493" y="3084785"/>
                <a:ext cx="56078" cy="87677"/>
              </a:xfrm>
              <a:custGeom>
                <a:avLst/>
                <a:gdLst/>
                <a:ahLst/>
                <a:cxnLst/>
                <a:rect l="l" t="t" r="r" b="b"/>
                <a:pathLst>
                  <a:path w="630" h="985" extrusionOk="0">
                    <a:moveTo>
                      <a:pt x="88" y="230"/>
                    </a:moveTo>
                    <a:lnTo>
                      <a:pt x="418" y="494"/>
                    </a:lnTo>
                    <a:lnTo>
                      <a:pt x="88" y="755"/>
                    </a:lnTo>
                    <a:lnTo>
                      <a:pt x="88" y="230"/>
                    </a:lnTo>
                    <a:close/>
                    <a:moveTo>
                      <a:pt x="0" y="0"/>
                    </a:moveTo>
                    <a:lnTo>
                      <a:pt x="0" y="985"/>
                    </a:lnTo>
                    <a:lnTo>
                      <a:pt x="629" y="494"/>
                    </a:lnTo>
                    <a:lnTo>
                      <a:pt x="0"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00" name="Google Shape;1100;p28"/>
              <p:cNvSpPr/>
              <p:nvPr/>
            </p:nvSpPr>
            <p:spPr>
              <a:xfrm>
                <a:off x="701549" y="3085586"/>
                <a:ext cx="55010" cy="85452"/>
              </a:xfrm>
              <a:custGeom>
                <a:avLst/>
                <a:gdLst/>
                <a:ahLst/>
                <a:cxnLst/>
                <a:rect l="l" t="t" r="r" b="b"/>
                <a:pathLst>
                  <a:path w="618" h="960" extrusionOk="0">
                    <a:moveTo>
                      <a:pt x="617" y="1"/>
                    </a:moveTo>
                    <a:lnTo>
                      <a:pt x="1" y="482"/>
                    </a:lnTo>
                    <a:lnTo>
                      <a:pt x="617" y="960"/>
                    </a:lnTo>
                    <a:lnTo>
                      <a:pt x="617" y="1"/>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01" name="Google Shape;1101;p28"/>
              <p:cNvSpPr/>
              <p:nvPr/>
            </p:nvSpPr>
            <p:spPr>
              <a:xfrm>
                <a:off x="700214" y="3078287"/>
                <a:ext cx="8189" cy="96133"/>
              </a:xfrm>
              <a:custGeom>
                <a:avLst/>
                <a:gdLst/>
                <a:ahLst/>
                <a:cxnLst/>
                <a:rect l="l" t="t" r="r" b="b"/>
                <a:pathLst>
                  <a:path w="92" h="1080" extrusionOk="0">
                    <a:moveTo>
                      <a:pt x="0" y="1"/>
                    </a:moveTo>
                    <a:lnTo>
                      <a:pt x="0" y="183"/>
                    </a:lnTo>
                    <a:lnTo>
                      <a:pt x="91" y="183"/>
                    </a:lnTo>
                    <a:lnTo>
                      <a:pt x="91" y="1"/>
                    </a:lnTo>
                    <a:close/>
                    <a:moveTo>
                      <a:pt x="0" y="268"/>
                    </a:moveTo>
                    <a:lnTo>
                      <a:pt x="0" y="451"/>
                    </a:lnTo>
                    <a:lnTo>
                      <a:pt x="91" y="451"/>
                    </a:lnTo>
                    <a:lnTo>
                      <a:pt x="91" y="268"/>
                    </a:lnTo>
                    <a:close/>
                    <a:moveTo>
                      <a:pt x="0" y="627"/>
                    </a:moveTo>
                    <a:lnTo>
                      <a:pt x="0" y="806"/>
                    </a:lnTo>
                    <a:lnTo>
                      <a:pt x="91" y="806"/>
                    </a:lnTo>
                    <a:lnTo>
                      <a:pt x="91" y="627"/>
                    </a:lnTo>
                    <a:close/>
                    <a:moveTo>
                      <a:pt x="0" y="897"/>
                    </a:moveTo>
                    <a:lnTo>
                      <a:pt x="0" y="1080"/>
                    </a:lnTo>
                    <a:lnTo>
                      <a:pt x="91" y="1080"/>
                    </a:lnTo>
                    <a:lnTo>
                      <a:pt x="91" y="897"/>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02" name="Google Shape;1102;p28"/>
              <p:cNvSpPr/>
              <p:nvPr/>
            </p:nvSpPr>
            <p:spPr>
              <a:xfrm>
                <a:off x="1661268" y="2079312"/>
                <a:ext cx="462865" cy="423789"/>
              </a:xfrm>
              <a:custGeom>
                <a:avLst/>
                <a:gdLst/>
                <a:ahLst/>
                <a:cxnLst/>
                <a:rect l="l" t="t" r="r" b="b"/>
                <a:pathLst>
                  <a:path w="5200" h="4761" extrusionOk="0">
                    <a:moveTo>
                      <a:pt x="2588" y="0"/>
                    </a:moveTo>
                    <a:cubicBezTo>
                      <a:pt x="2348" y="0"/>
                      <a:pt x="2114" y="48"/>
                      <a:pt x="1913" y="168"/>
                    </a:cubicBezTo>
                    <a:cubicBezTo>
                      <a:pt x="1120" y="637"/>
                      <a:pt x="551" y="1467"/>
                      <a:pt x="1" y="2150"/>
                    </a:cubicBezTo>
                    <a:lnTo>
                      <a:pt x="727" y="4760"/>
                    </a:lnTo>
                    <a:cubicBezTo>
                      <a:pt x="727" y="4760"/>
                      <a:pt x="2545" y="1939"/>
                      <a:pt x="2677" y="1832"/>
                    </a:cubicBezTo>
                    <a:cubicBezTo>
                      <a:pt x="2706" y="1810"/>
                      <a:pt x="2735" y="1801"/>
                      <a:pt x="2765" y="1801"/>
                    </a:cubicBezTo>
                    <a:cubicBezTo>
                      <a:pt x="2880" y="1801"/>
                      <a:pt x="3002" y="1943"/>
                      <a:pt x="3102" y="2055"/>
                    </a:cubicBezTo>
                    <a:cubicBezTo>
                      <a:pt x="3162" y="2159"/>
                      <a:pt x="3209" y="2263"/>
                      <a:pt x="3243" y="2373"/>
                    </a:cubicBezTo>
                    <a:cubicBezTo>
                      <a:pt x="3415" y="2806"/>
                      <a:pt x="3708" y="3505"/>
                      <a:pt x="4148" y="3505"/>
                    </a:cubicBezTo>
                    <a:cubicBezTo>
                      <a:pt x="4233" y="3505"/>
                      <a:pt x="4324" y="3479"/>
                      <a:pt x="4420" y="3420"/>
                    </a:cubicBezTo>
                    <a:cubicBezTo>
                      <a:pt x="5200" y="2936"/>
                      <a:pt x="4350" y="917"/>
                      <a:pt x="4168" y="621"/>
                    </a:cubicBezTo>
                    <a:cubicBezTo>
                      <a:pt x="4071" y="502"/>
                      <a:pt x="3948" y="404"/>
                      <a:pt x="3809" y="338"/>
                    </a:cubicBezTo>
                    <a:cubicBezTo>
                      <a:pt x="3497" y="165"/>
                      <a:pt x="3032" y="0"/>
                      <a:pt x="2588" y="0"/>
                    </a:cubicBezTo>
                    <a:close/>
                  </a:path>
                </a:pathLst>
              </a:custGeom>
              <a:solidFill>
                <a:srgbClr val="EB948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03" name="Google Shape;1103;p28"/>
              <p:cNvSpPr/>
              <p:nvPr/>
            </p:nvSpPr>
            <p:spPr>
              <a:xfrm>
                <a:off x="1661268" y="2079312"/>
                <a:ext cx="339138" cy="423789"/>
              </a:xfrm>
              <a:custGeom>
                <a:avLst/>
                <a:gdLst/>
                <a:ahLst/>
                <a:cxnLst/>
                <a:rect l="l" t="t" r="r" b="b"/>
                <a:pathLst>
                  <a:path w="3810" h="4761" extrusionOk="0">
                    <a:moveTo>
                      <a:pt x="2588" y="0"/>
                    </a:moveTo>
                    <a:cubicBezTo>
                      <a:pt x="2348" y="0"/>
                      <a:pt x="2114" y="48"/>
                      <a:pt x="1913" y="168"/>
                    </a:cubicBezTo>
                    <a:cubicBezTo>
                      <a:pt x="1120" y="637"/>
                      <a:pt x="551" y="1467"/>
                      <a:pt x="1" y="2150"/>
                    </a:cubicBezTo>
                    <a:lnTo>
                      <a:pt x="727" y="4760"/>
                    </a:lnTo>
                    <a:cubicBezTo>
                      <a:pt x="727" y="4760"/>
                      <a:pt x="2545" y="1939"/>
                      <a:pt x="2677" y="1832"/>
                    </a:cubicBezTo>
                    <a:cubicBezTo>
                      <a:pt x="2706" y="1810"/>
                      <a:pt x="2735" y="1801"/>
                      <a:pt x="2765" y="1801"/>
                    </a:cubicBezTo>
                    <a:cubicBezTo>
                      <a:pt x="2880" y="1801"/>
                      <a:pt x="3002" y="1943"/>
                      <a:pt x="3102" y="2055"/>
                    </a:cubicBezTo>
                    <a:cubicBezTo>
                      <a:pt x="3162" y="2159"/>
                      <a:pt x="3209" y="2263"/>
                      <a:pt x="3243" y="2373"/>
                    </a:cubicBezTo>
                    <a:cubicBezTo>
                      <a:pt x="3448" y="1650"/>
                      <a:pt x="3668" y="848"/>
                      <a:pt x="3809" y="338"/>
                    </a:cubicBezTo>
                    <a:cubicBezTo>
                      <a:pt x="3497" y="165"/>
                      <a:pt x="3032" y="0"/>
                      <a:pt x="2588" y="0"/>
                    </a:cubicBezTo>
                    <a:close/>
                  </a:path>
                </a:pathLst>
              </a:custGeom>
              <a:solidFill>
                <a:srgbClr val="423542">
                  <a:alpha val="3938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04" name="Google Shape;1104;p28"/>
              <p:cNvSpPr/>
              <p:nvPr/>
            </p:nvSpPr>
            <p:spPr>
              <a:xfrm>
                <a:off x="1571723" y="1917490"/>
                <a:ext cx="562826" cy="845352"/>
              </a:xfrm>
              <a:custGeom>
                <a:avLst/>
                <a:gdLst/>
                <a:ahLst/>
                <a:cxnLst/>
                <a:rect l="l" t="t" r="r" b="b"/>
                <a:pathLst>
                  <a:path w="6323" h="9497" extrusionOk="0">
                    <a:moveTo>
                      <a:pt x="5847" y="1"/>
                    </a:moveTo>
                    <a:cubicBezTo>
                      <a:pt x="5458" y="1"/>
                      <a:pt x="4829" y="209"/>
                      <a:pt x="4111" y="401"/>
                    </a:cubicBezTo>
                    <a:cubicBezTo>
                      <a:pt x="2642" y="794"/>
                      <a:pt x="862" y="1357"/>
                      <a:pt x="516" y="2096"/>
                    </a:cubicBezTo>
                    <a:cubicBezTo>
                      <a:pt x="0" y="3191"/>
                      <a:pt x="302" y="4987"/>
                      <a:pt x="334" y="5534"/>
                    </a:cubicBezTo>
                    <a:cubicBezTo>
                      <a:pt x="365" y="6078"/>
                      <a:pt x="54" y="7928"/>
                      <a:pt x="54" y="7928"/>
                    </a:cubicBezTo>
                    <a:cubicBezTo>
                      <a:pt x="1648" y="8757"/>
                      <a:pt x="4138" y="9496"/>
                      <a:pt x="4774" y="9496"/>
                    </a:cubicBezTo>
                    <a:cubicBezTo>
                      <a:pt x="4865" y="9496"/>
                      <a:pt x="4918" y="9482"/>
                      <a:pt x="4926" y="9450"/>
                    </a:cubicBezTo>
                    <a:cubicBezTo>
                      <a:pt x="4973" y="9255"/>
                      <a:pt x="5294" y="8462"/>
                      <a:pt x="5781" y="7286"/>
                    </a:cubicBezTo>
                    <a:cubicBezTo>
                      <a:pt x="5297" y="6424"/>
                      <a:pt x="4539" y="4600"/>
                      <a:pt x="4337" y="4122"/>
                    </a:cubicBezTo>
                    <a:cubicBezTo>
                      <a:pt x="4020" y="3622"/>
                      <a:pt x="3617" y="2379"/>
                      <a:pt x="3677" y="2357"/>
                    </a:cubicBezTo>
                    <a:cubicBezTo>
                      <a:pt x="3778" y="2317"/>
                      <a:pt x="4133" y="2169"/>
                      <a:pt x="4545" y="1955"/>
                    </a:cubicBezTo>
                    <a:cubicBezTo>
                      <a:pt x="5092" y="1672"/>
                      <a:pt x="5746" y="1279"/>
                      <a:pt x="6070" y="863"/>
                    </a:cubicBezTo>
                    <a:cubicBezTo>
                      <a:pt x="6253" y="637"/>
                      <a:pt x="6322" y="411"/>
                      <a:pt x="6231" y="187"/>
                    </a:cubicBezTo>
                    <a:cubicBezTo>
                      <a:pt x="6177" y="53"/>
                      <a:pt x="6043" y="1"/>
                      <a:pt x="5847" y="1"/>
                    </a:cubicBezTo>
                    <a:close/>
                  </a:path>
                </a:pathLst>
              </a:custGeom>
              <a:solidFill>
                <a:srgbClr val="EB948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05" name="Google Shape;1105;p28"/>
              <p:cNvSpPr/>
              <p:nvPr/>
            </p:nvSpPr>
            <p:spPr>
              <a:xfrm>
                <a:off x="1957765" y="2067118"/>
                <a:ext cx="236239" cy="498915"/>
              </a:xfrm>
              <a:custGeom>
                <a:avLst/>
                <a:gdLst/>
                <a:ahLst/>
                <a:cxnLst/>
                <a:rect l="l" t="t" r="r" b="b"/>
                <a:pathLst>
                  <a:path w="2654" h="5605" extrusionOk="0">
                    <a:moveTo>
                      <a:pt x="1896" y="0"/>
                    </a:moveTo>
                    <a:cubicBezTo>
                      <a:pt x="1832" y="0"/>
                      <a:pt x="1757" y="12"/>
                      <a:pt x="1671" y="38"/>
                    </a:cubicBezTo>
                    <a:cubicBezTo>
                      <a:pt x="567" y="365"/>
                      <a:pt x="511" y="2643"/>
                      <a:pt x="213" y="2643"/>
                    </a:cubicBezTo>
                    <a:cubicBezTo>
                      <a:pt x="210" y="2643"/>
                      <a:pt x="208" y="2643"/>
                      <a:pt x="205" y="2642"/>
                    </a:cubicBezTo>
                    <a:cubicBezTo>
                      <a:pt x="145" y="2633"/>
                      <a:pt x="73" y="2557"/>
                      <a:pt x="0" y="2441"/>
                    </a:cubicBezTo>
                    <a:lnTo>
                      <a:pt x="0" y="2441"/>
                    </a:lnTo>
                    <a:cubicBezTo>
                      <a:pt x="202" y="2919"/>
                      <a:pt x="960" y="4743"/>
                      <a:pt x="1444" y="5605"/>
                    </a:cubicBezTo>
                    <a:cubicBezTo>
                      <a:pt x="1608" y="5202"/>
                      <a:pt x="1762" y="4847"/>
                      <a:pt x="1875" y="4611"/>
                    </a:cubicBezTo>
                    <a:cubicBezTo>
                      <a:pt x="2312" y="3668"/>
                      <a:pt x="2249" y="3004"/>
                      <a:pt x="2079" y="2318"/>
                    </a:cubicBezTo>
                    <a:cubicBezTo>
                      <a:pt x="1923" y="1686"/>
                      <a:pt x="2654" y="0"/>
                      <a:pt x="1896" y="0"/>
                    </a:cubicBezTo>
                    <a:close/>
                  </a:path>
                </a:pathLst>
              </a:custGeom>
              <a:solidFill>
                <a:srgbClr val="EB948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06" name="Google Shape;1106;p28"/>
              <p:cNvSpPr/>
              <p:nvPr/>
            </p:nvSpPr>
            <p:spPr>
              <a:xfrm>
                <a:off x="1941208" y="2157375"/>
                <a:ext cx="88389" cy="146159"/>
              </a:xfrm>
              <a:custGeom>
                <a:avLst/>
                <a:gdLst/>
                <a:ahLst/>
                <a:cxnLst/>
                <a:rect l="l" t="t" r="r" b="b"/>
                <a:pathLst>
                  <a:path w="993" h="1642" extrusionOk="0">
                    <a:moveTo>
                      <a:pt x="972" y="1"/>
                    </a:moveTo>
                    <a:cubicBezTo>
                      <a:pt x="965" y="1"/>
                      <a:pt x="959" y="5"/>
                      <a:pt x="957" y="15"/>
                    </a:cubicBezTo>
                    <a:cubicBezTo>
                      <a:pt x="781" y="427"/>
                      <a:pt x="539" y="1455"/>
                      <a:pt x="378" y="1521"/>
                    </a:cubicBezTo>
                    <a:cubicBezTo>
                      <a:pt x="374" y="1523"/>
                      <a:pt x="370" y="1523"/>
                      <a:pt x="365" y="1523"/>
                    </a:cubicBezTo>
                    <a:cubicBezTo>
                      <a:pt x="266" y="1523"/>
                      <a:pt x="74" y="1178"/>
                      <a:pt x="29" y="1093"/>
                    </a:cubicBezTo>
                    <a:cubicBezTo>
                      <a:pt x="23" y="1079"/>
                      <a:pt x="15" y="1072"/>
                      <a:pt x="9" y="1072"/>
                    </a:cubicBezTo>
                    <a:cubicBezTo>
                      <a:pt x="4" y="1072"/>
                      <a:pt x="1" y="1079"/>
                      <a:pt x="4" y="1093"/>
                    </a:cubicBezTo>
                    <a:cubicBezTo>
                      <a:pt x="34" y="1189"/>
                      <a:pt x="254" y="1642"/>
                      <a:pt x="389" y="1642"/>
                    </a:cubicBezTo>
                    <a:cubicBezTo>
                      <a:pt x="396" y="1642"/>
                      <a:pt x="403" y="1640"/>
                      <a:pt x="410" y="1638"/>
                    </a:cubicBezTo>
                    <a:cubicBezTo>
                      <a:pt x="611" y="1556"/>
                      <a:pt x="737" y="902"/>
                      <a:pt x="797" y="691"/>
                    </a:cubicBezTo>
                    <a:cubicBezTo>
                      <a:pt x="850" y="468"/>
                      <a:pt x="913" y="247"/>
                      <a:pt x="988" y="27"/>
                    </a:cubicBezTo>
                    <a:cubicBezTo>
                      <a:pt x="992" y="12"/>
                      <a:pt x="982" y="1"/>
                      <a:pt x="972"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07" name="Google Shape;1107;p28"/>
              <p:cNvSpPr/>
              <p:nvPr/>
            </p:nvSpPr>
            <p:spPr>
              <a:xfrm>
                <a:off x="1026351" y="2575106"/>
                <a:ext cx="991866" cy="1169357"/>
              </a:xfrm>
              <a:custGeom>
                <a:avLst/>
                <a:gdLst/>
                <a:ahLst/>
                <a:cxnLst/>
                <a:rect l="l" t="t" r="r" b="b"/>
                <a:pathLst>
                  <a:path w="11143" h="13137" extrusionOk="0">
                    <a:moveTo>
                      <a:pt x="6502" y="1"/>
                    </a:moveTo>
                    <a:cubicBezTo>
                      <a:pt x="6355" y="1"/>
                      <a:pt x="6266" y="18"/>
                      <a:pt x="6256" y="52"/>
                    </a:cubicBezTo>
                    <a:cubicBezTo>
                      <a:pt x="6181" y="319"/>
                      <a:pt x="5391" y="6166"/>
                      <a:pt x="5196" y="6500"/>
                    </a:cubicBezTo>
                    <a:cubicBezTo>
                      <a:pt x="4998" y="6833"/>
                      <a:pt x="2432" y="9805"/>
                      <a:pt x="1523" y="10752"/>
                    </a:cubicBezTo>
                    <a:cubicBezTo>
                      <a:pt x="1" y="12341"/>
                      <a:pt x="605" y="13136"/>
                      <a:pt x="1667" y="13136"/>
                    </a:cubicBezTo>
                    <a:cubicBezTo>
                      <a:pt x="1950" y="13136"/>
                      <a:pt x="2266" y="13080"/>
                      <a:pt x="2582" y="12966"/>
                    </a:cubicBezTo>
                    <a:cubicBezTo>
                      <a:pt x="3152" y="12762"/>
                      <a:pt x="8747" y="10010"/>
                      <a:pt x="9335" y="9076"/>
                    </a:cubicBezTo>
                    <a:cubicBezTo>
                      <a:pt x="9574" y="8686"/>
                      <a:pt x="10955" y="3471"/>
                      <a:pt x="11053" y="2062"/>
                    </a:cubicBezTo>
                    <a:cubicBezTo>
                      <a:pt x="11143" y="769"/>
                      <a:pt x="7494" y="1"/>
                      <a:pt x="6502" y="1"/>
                    </a:cubicBezTo>
                    <a:close/>
                  </a:path>
                </a:pathLst>
              </a:custGeom>
              <a:solidFill>
                <a:srgbClr val="EB948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08" name="Google Shape;1108;p28"/>
              <p:cNvSpPr/>
              <p:nvPr/>
            </p:nvSpPr>
            <p:spPr>
              <a:xfrm>
                <a:off x="1044688" y="2503007"/>
                <a:ext cx="994893" cy="1252139"/>
              </a:xfrm>
              <a:custGeom>
                <a:avLst/>
                <a:gdLst/>
                <a:ahLst/>
                <a:cxnLst/>
                <a:rect l="l" t="t" r="r" b="b"/>
                <a:pathLst>
                  <a:path w="11177" h="14067" extrusionOk="0">
                    <a:moveTo>
                      <a:pt x="5905" y="0"/>
                    </a:moveTo>
                    <a:cubicBezTo>
                      <a:pt x="5905" y="0"/>
                      <a:pt x="5040" y="7093"/>
                      <a:pt x="4899" y="7215"/>
                    </a:cubicBezTo>
                    <a:cubicBezTo>
                      <a:pt x="4761" y="7338"/>
                      <a:pt x="2084" y="10656"/>
                      <a:pt x="1232" y="11521"/>
                    </a:cubicBezTo>
                    <a:cubicBezTo>
                      <a:pt x="14" y="12754"/>
                      <a:pt x="1" y="14067"/>
                      <a:pt x="1299" y="14067"/>
                    </a:cubicBezTo>
                    <a:cubicBezTo>
                      <a:pt x="1627" y="14067"/>
                      <a:pt x="2039" y="13983"/>
                      <a:pt x="2537" y="13792"/>
                    </a:cubicBezTo>
                    <a:cubicBezTo>
                      <a:pt x="5905" y="12503"/>
                      <a:pt x="8538" y="10917"/>
                      <a:pt x="9280" y="9895"/>
                    </a:cubicBezTo>
                    <a:cubicBezTo>
                      <a:pt x="10114" y="8744"/>
                      <a:pt x="11177" y="3334"/>
                      <a:pt x="11177" y="3334"/>
                    </a:cubicBezTo>
                    <a:lnTo>
                      <a:pt x="5905"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09" name="Google Shape;1109;p28"/>
              <p:cNvSpPr/>
              <p:nvPr/>
            </p:nvSpPr>
            <p:spPr>
              <a:xfrm>
                <a:off x="1575016" y="2674176"/>
                <a:ext cx="426281" cy="250748"/>
              </a:xfrm>
              <a:custGeom>
                <a:avLst/>
                <a:gdLst/>
                <a:ahLst/>
                <a:cxnLst/>
                <a:rect l="l" t="t" r="r" b="b"/>
                <a:pathLst>
                  <a:path w="4789" h="2817" extrusionOk="0">
                    <a:moveTo>
                      <a:pt x="27" y="0"/>
                    </a:moveTo>
                    <a:cubicBezTo>
                      <a:pt x="1" y="0"/>
                      <a:pt x="5" y="28"/>
                      <a:pt x="42" y="53"/>
                    </a:cubicBezTo>
                    <a:cubicBezTo>
                      <a:pt x="715" y="502"/>
                      <a:pt x="3951" y="2386"/>
                      <a:pt x="4756" y="2814"/>
                    </a:cubicBezTo>
                    <a:cubicBezTo>
                      <a:pt x="4759" y="2816"/>
                      <a:pt x="4762" y="2817"/>
                      <a:pt x="4765" y="2817"/>
                    </a:cubicBezTo>
                    <a:cubicBezTo>
                      <a:pt x="4779" y="2817"/>
                      <a:pt x="4788" y="2793"/>
                      <a:pt x="4772" y="2779"/>
                    </a:cubicBezTo>
                    <a:cubicBezTo>
                      <a:pt x="4005" y="2320"/>
                      <a:pt x="2508" y="1238"/>
                      <a:pt x="57" y="8"/>
                    </a:cubicBezTo>
                    <a:cubicBezTo>
                      <a:pt x="45" y="3"/>
                      <a:pt x="34" y="0"/>
                      <a:pt x="27"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10" name="Google Shape;1110;p28"/>
              <p:cNvSpPr/>
              <p:nvPr/>
            </p:nvSpPr>
            <p:spPr>
              <a:xfrm>
                <a:off x="1659844" y="3219014"/>
                <a:ext cx="273090" cy="291605"/>
              </a:xfrm>
              <a:custGeom>
                <a:avLst/>
                <a:gdLst/>
                <a:ahLst/>
                <a:cxnLst/>
                <a:rect l="l" t="t" r="r" b="b"/>
                <a:pathLst>
                  <a:path w="3068" h="3276" extrusionOk="0">
                    <a:moveTo>
                      <a:pt x="2264" y="0"/>
                    </a:moveTo>
                    <a:cubicBezTo>
                      <a:pt x="2236" y="0"/>
                      <a:pt x="2214" y="4"/>
                      <a:pt x="2199" y="11"/>
                    </a:cubicBezTo>
                    <a:cubicBezTo>
                      <a:pt x="2080" y="80"/>
                      <a:pt x="1618" y="1266"/>
                      <a:pt x="1331" y="1502"/>
                    </a:cubicBezTo>
                    <a:cubicBezTo>
                      <a:pt x="1042" y="1738"/>
                      <a:pt x="111" y="2213"/>
                      <a:pt x="58" y="2260"/>
                    </a:cubicBezTo>
                    <a:cubicBezTo>
                      <a:pt x="1" y="2307"/>
                      <a:pt x="602" y="3251"/>
                      <a:pt x="674" y="3276"/>
                    </a:cubicBezTo>
                    <a:cubicBezTo>
                      <a:pt x="674" y="3276"/>
                      <a:pt x="1580" y="3068"/>
                      <a:pt x="2234" y="2597"/>
                    </a:cubicBezTo>
                    <a:cubicBezTo>
                      <a:pt x="3067" y="1990"/>
                      <a:pt x="3049" y="197"/>
                      <a:pt x="3049" y="197"/>
                    </a:cubicBezTo>
                    <a:cubicBezTo>
                      <a:pt x="3049" y="197"/>
                      <a:pt x="2481" y="0"/>
                      <a:pt x="2264" y="0"/>
                    </a:cubicBezTo>
                    <a:close/>
                  </a:path>
                </a:pathLst>
              </a:custGeom>
              <a:solidFill>
                <a:srgbClr val="B1A0B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11" name="Google Shape;1111;p28"/>
              <p:cNvSpPr/>
              <p:nvPr/>
            </p:nvSpPr>
            <p:spPr>
              <a:xfrm>
                <a:off x="1659844" y="3219014"/>
                <a:ext cx="273090" cy="291605"/>
              </a:xfrm>
              <a:custGeom>
                <a:avLst/>
                <a:gdLst/>
                <a:ahLst/>
                <a:cxnLst/>
                <a:rect l="l" t="t" r="r" b="b"/>
                <a:pathLst>
                  <a:path w="3068" h="3276" extrusionOk="0">
                    <a:moveTo>
                      <a:pt x="2264" y="0"/>
                    </a:moveTo>
                    <a:cubicBezTo>
                      <a:pt x="2236" y="0"/>
                      <a:pt x="2214" y="4"/>
                      <a:pt x="2199" y="11"/>
                    </a:cubicBezTo>
                    <a:cubicBezTo>
                      <a:pt x="2080" y="80"/>
                      <a:pt x="1618" y="1266"/>
                      <a:pt x="1331" y="1502"/>
                    </a:cubicBezTo>
                    <a:cubicBezTo>
                      <a:pt x="1042" y="1738"/>
                      <a:pt x="111" y="2213"/>
                      <a:pt x="58" y="2260"/>
                    </a:cubicBezTo>
                    <a:cubicBezTo>
                      <a:pt x="1" y="2307"/>
                      <a:pt x="602" y="3251"/>
                      <a:pt x="674" y="3276"/>
                    </a:cubicBezTo>
                    <a:cubicBezTo>
                      <a:pt x="674" y="3276"/>
                      <a:pt x="1580" y="3068"/>
                      <a:pt x="2234" y="2597"/>
                    </a:cubicBezTo>
                    <a:cubicBezTo>
                      <a:pt x="3067" y="1990"/>
                      <a:pt x="3049" y="197"/>
                      <a:pt x="3049" y="197"/>
                    </a:cubicBezTo>
                    <a:cubicBezTo>
                      <a:pt x="3049" y="197"/>
                      <a:pt x="2481" y="0"/>
                      <a:pt x="2264" y="0"/>
                    </a:cubicBezTo>
                    <a:close/>
                  </a:path>
                </a:pathLst>
              </a:custGeom>
              <a:solidFill>
                <a:srgbClr val="423542">
                  <a:alpha val="3938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12" name="Google Shape;1112;p28"/>
              <p:cNvSpPr/>
              <p:nvPr/>
            </p:nvSpPr>
            <p:spPr>
              <a:xfrm>
                <a:off x="1777428" y="3300638"/>
                <a:ext cx="46554" cy="59104"/>
              </a:xfrm>
              <a:custGeom>
                <a:avLst/>
                <a:gdLst/>
                <a:ahLst/>
                <a:cxnLst/>
                <a:rect l="l" t="t" r="r" b="b"/>
                <a:pathLst>
                  <a:path w="523" h="664" extrusionOk="0">
                    <a:moveTo>
                      <a:pt x="1" y="0"/>
                    </a:moveTo>
                    <a:cubicBezTo>
                      <a:pt x="17" y="69"/>
                      <a:pt x="45" y="142"/>
                      <a:pt x="80" y="204"/>
                    </a:cubicBezTo>
                    <a:cubicBezTo>
                      <a:pt x="114" y="267"/>
                      <a:pt x="155" y="330"/>
                      <a:pt x="199" y="384"/>
                    </a:cubicBezTo>
                    <a:cubicBezTo>
                      <a:pt x="287" y="497"/>
                      <a:pt x="397" y="594"/>
                      <a:pt x="523" y="664"/>
                    </a:cubicBezTo>
                    <a:cubicBezTo>
                      <a:pt x="514" y="588"/>
                      <a:pt x="488" y="519"/>
                      <a:pt x="448" y="456"/>
                    </a:cubicBezTo>
                    <a:cubicBezTo>
                      <a:pt x="413" y="393"/>
                      <a:pt x="375" y="330"/>
                      <a:pt x="331" y="274"/>
                    </a:cubicBezTo>
                    <a:cubicBezTo>
                      <a:pt x="287" y="220"/>
                      <a:pt x="240" y="170"/>
                      <a:pt x="186" y="120"/>
                    </a:cubicBezTo>
                    <a:cubicBezTo>
                      <a:pt x="130" y="72"/>
                      <a:pt x="67" y="31"/>
                      <a:pt x="1"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13" name="Google Shape;1113;p28"/>
              <p:cNvSpPr/>
              <p:nvPr/>
            </p:nvSpPr>
            <p:spPr>
              <a:xfrm>
                <a:off x="1899284" y="3190531"/>
                <a:ext cx="22164" cy="72901"/>
              </a:xfrm>
              <a:custGeom>
                <a:avLst/>
                <a:gdLst/>
                <a:ahLst/>
                <a:cxnLst/>
                <a:rect l="l" t="t" r="r" b="b"/>
                <a:pathLst>
                  <a:path w="249" h="819" extrusionOk="0">
                    <a:moveTo>
                      <a:pt x="223" y="1"/>
                    </a:moveTo>
                    <a:cubicBezTo>
                      <a:pt x="176" y="58"/>
                      <a:pt x="138" y="124"/>
                      <a:pt x="110" y="190"/>
                    </a:cubicBezTo>
                    <a:cubicBezTo>
                      <a:pt x="82" y="253"/>
                      <a:pt x="60" y="322"/>
                      <a:pt x="44" y="391"/>
                    </a:cubicBezTo>
                    <a:cubicBezTo>
                      <a:pt x="9" y="529"/>
                      <a:pt x="0" y="677"/>
                      <a:pt x="25" y="819"/>
                    </a:cubicBezTo>
                    <a:cubicBezTo>
                      <a:pt x="72" y="765"/>
                      <a:pt x="113" y="702"/>
                      <a:pt x="142" y="636"/>
                    </a:cubicBezTo>
                    <a:cubicBezTo>
                      <a:pt x="198" y="504"/>
                      <a:pt x="233" y="363"/>
                      <a:pt x="239" y="221"/>
                    </a:cubicBezTo>
                    <a:cubicBezTo>
                      <a:pt x="249" y="149"/>
                      <a:pt x="239" y="73"/>
                      <a:pt x="223"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14" name="Google Shape;1114;p28"/>
              <p:cNvSpPr/>
              <p:nvPr/>
            </p:nvSpPr>
            <p:spPr>
              <a:xfrm>
                <a:off x="1877654" y="3187771"/>
                <a:ext cx="16378" cy="75661"/>
              </a:xfrm>
              <a:custGeom>
                <a:avLst/>
                <a:gdLst/>
                <a:ahLst/>
                <a:cxnLst/>
                <a:rect l="l" t="t" r="r" b="b"/>
                <a:pathLst>
                  <a:path w="184" h="850" extrusionOk="0">
                    <a:moveTo>
                      <a:pt x="95" y="1"/>
                    </a:moveTo>
                    <a:cubicBezTo>
                      <a:pt x="57" y="70"/>
                      <a:pt x="35" y="139"/>
                      <a:pt x="23" y="214"/>
                    </a:cubicBezTo>
                    <a:cubicBezTo>
                      <a:pt x="10" y="284"/>
                      <a:pt x="4" y="356"/>
                      <a:pt x="4" y="425"/>
                    </a:cubicBezTo>
                    <a:cubicBezTo>
                      <a:pt x="1" y="573"/>
                      <a:pt x="23" y="718"/>
                      <a:pt x="80" y="850"/>
                    </a:cubicBezTo>
                    <a:cubicBezTo>
                      <a:pt x="114" y="784"/>
                      <a:pt x="142" y="714"/>
                      <a:pt x="158" y="636"/>
                    </a:cubicBezTo>
                    <a:cubicBezTo>
                      <a:pt x="180" y="497"/>
                      <a:pt x="183" y="356"/>
                      <a:pt x="161" y="214"/>
                    </a:cubicBezTo>
                    <a:cubicBezTo>
                      <a:pt x="149" y="139"/>
                      <a:pt x="127" y="70"/>
                      <a:pt x="95"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15" name="Google Shape;1115;p28"/>
              <p:cNvSpPr/>
              <p:nvPr/>
            </p:nvSpPr>
            <p:spPr>
              <a:xfrm>
                <a:off x="1652634" y="3457921"/>
                <a:ext cx="76729" cy="15488"/>
              </a:xfrm>
              <a:custGeom>
                <a:avLst/>
                <a:gdLst/>
                <a:ahLst/>
                <a:cxnLst/>
                <a:rect l="l" t="t" r="r" b="b"/>
                <a:pathLst>
                  <a:path w="862" h="174" extrusionOk="0">
                    <a:moveTo>
                      <a:pt x="406" y="0"/>
                    </a:moveTo>
                    <a:cubicBezTo>
                      <a:pt x="269" y="0"/>
                      <a:pt x="132" y="29"/>
                      <a:pt x="0" y="79"/>
                    </a:cubicBezTo>
                    <a:cubicBezTo>
                      <a:pt x="66" y="117"/>
                      <a:pt x="139" y="139"/>
                      <a:pt x="217" y="155"/>
                    </a:cubicBezTo>
                    <a:cubicBezTo>
                      <a:pt x="288" y="167"/>
                      <a:pt x="359" y="174"/>
                      <a:pt x="431" y="174"/>
                    </a:cubicBezTo>
                    <a:cubicBezTo>
                      <a:pt x="503" y="174"/>
                      <a:pt x="574" y="167"/>
                      <a:pt x="645" y="155"/>
                    </a:cubicBezTo>
                    <a:cubicBezTo>
                      <a:pt x="720" y="142"/>
                      <a:pt x="793" y="120"/>
                      <a:pt x="862" y="89"/>
                    </a:cubicBezTo>
                    <a:cubicBezTo>
                      <a:pt x="790" y="57"/>
                      <a:pt x="720" y="32"/>
                      <a:pt x="645" y="23"/>
                    </a:cubicBezTo>
                    <a:cubicBezTo>
                      <a:pt x="573" y="7"/>
                      <a:pt x="500" y="1"/>
                      <a:pt x="428" y="1"/>
                    </a:cubicBezTo>
                    <a:cubicBezTo>
                      <a:pt x="421" y="0"/>
                      <a:pt x="413" y="0"/>
                      <a:pt x="406"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16" name="Google Shape;1116;p28"/>
              <p:cNvSpPr/>
              <p:nvPr/>
            </p:nvSpPr>
            <p:spPr>
              <a:xfrm>
                <a:off x="1751971" y="3325472"/>
                <a:ext cx="76818" cy="14954"/>
              </a:xfrm>
              <a:custGeom>
                <a:avLst/>
                <a:gdLst/>
                <a:ahLst/>
                <a:cxnLst/>
                <a:rect l="l" t="t" r="r" b="b"/>
                <a:pathLst>
                  <a:path w="863" h="168" extrusionOk="0">
                    <a:moveTo>
                      <a:pt x="389" y="0"/>
                    </a:moveTo>
                    <a:cubicBezTo>
                      <a:pt x="257" y="0"/>
                      <a:pt x="126" y="28"/>
                      <a:pt x="1" y="80"/>
                    </a:cubicBezTo>
                    <a:cubicBezTo>
                      <a:pt x="67" y="114"/>
                      <a:pt x="139" y="136"/>
                      <a:pt x="211" y="149"/>
                    </a:cubicBezTo>
                    <a:cubicBezTo>
                      <a:pt x="284" y="161"/>
                      <a:pt x="359" y="168"/>
                      <a:pt x="428" y="168"/>
                    </a:cubicBezTo>
                    <a:cubicBezTo>
                      <a:pt x="504" y="168"/>
                      <a:pt x="573" y="161"/>
                      <a:pt x="645" y="149"/>
                    </a:cubicBezTo>
                    <a:cubicBezTo>
                      <a:pt x="721" y="136"/>
                      <a:pt x="793" y="114"/>
                      <a:pt x="862" y="83"/>
                    </a:cubicBezTo>
                    <a:cubicBezTo>
                      <a:pt x="790" y="51"/>
                      <a:pt x="721" y="26"/>
                      <a:pt x="645" y="17"/>
                    </a:cubicBezTo>
                    <a:cubicBezTo>
                      <a:pt x="573" y="4"/>
                      <a:pt x="501" y="1"/>
                      <a:pt x="428" y="1"/>
                    </a:cubicBezTo>
                    <a:cubicBezTo>
                      <a:pt x="415" y="0"/>
                      <a:pt x="402" y="0"/>
                      <a:pt x="389"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17" name="Google Shape;1117;p28"/>
              <p:cNvSpPr/>
              <p:nvPr/>
            </p:nvSpPr>
            <p:spPr>
              <a:xfrm>
                <a:off x="1044688" y="3496552"/>
                <a:ext cx="418181" cy="258581"/>
              </a:xfrm>
              <a:custGeom>
                <a:avLst/>
                <a:gdLst/>
                <a:ahLst/>
                <a:cxnLst/>
                <a:rect l="l" t="t" r="r" b="b"/>
                <a:pathLst>
                  <a:path w="4698" h="2905" extrusionOk="0">
                    <a:moveTo>
                      <a:pt x="1562" y="1"/>
                    </a:moveTo>
                    <a:cubicBezTo>
                      <a:pt x="1436" y="145"/>
                      <a:pt x="1323" y="268"/>
                      <a:pt x="1232" y="359"/>
                    </a:cubicBezTo>
                    <a:cubicBezTo>
                      <a:pt x="14" y="1592"/>
                      <a:pt x="1" y="2905"/>
                      <a:pt x="1299" y="2905"/>
                    </a:cubicBezTo>
                    <a:cubicBezTo>
                      <a:pt x="1627" y="2905"/>
                      <a:pt x="2039" y="2821"/>
                      <a:pt x="2537" y="2630"/>
                    </a:cubicBezTo>
                    <a:cubicBezTo>
                      <a:pt x="3298" y="2341"/>
                      <a:pt x="4028" y="2029"/>
                      <a:pt x="4698" y="1718"/>
                    </a:cubicBezTo>
                    <a:lnTo>
                      <a:pt x="1562" y="1"/>
                    </a:lnTo>
                    <a:close/>
                  </a:path>
                </a:pathLst>
              </a:custGeom>
              <a:solidFill>
                <a:srgbClr val="423542">
                  <a:alpha val="3938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18" name="Google Shape;1118;p28"/>
              <p:cNvSpPr/>
              <p:nvPr/>
            </p:nvSpPr>
            <p:spPr>
              <a:xfrm>
                <a:off x="428374" y="3492457"/>
                <a:ext cx="1218759" cy="1441824"/>
              </a:xfrm>
              <a:custGeom>
                <a:avLst/>
                <a:gdLst/>
                <a:ahLst/>
                <a:cxnLst/>
                <a:rect l="l" t="t" r="r" b="b"/>
                <a:pathLst>
                  <a:path w="13692" h="16198" extrusionOk="0">
                    <a:moveTo>
                      <a:pt x="7716" y="1"/>
                    </a:moveTo>
                    <a:cubicBezTo>
                      <a:pt x="7151" y="1"/>
                      <a:pt x="6570" y="124"/>
                      <a:pt x="6130" y="490"/>
                    </a:cubicBezTo>
                    <a:cubicBezTo>
                      <a:pt x="3438" y="2733"/>
                      <a:pt x="31" y="15921"/>
                      <a:pt x="0" y="16197"/>
                    </a:cubicBezTo>
                    <a:lnTo>
                      <a:pt x="13499" y="16157"/>
                    </a:lnTo>
                    <a:cubicBezTo>
                      <a:pt x="13691" y="15993"/>
                      <a:pt x="12263" y="2585"/>
                      <a:pt x="9656" y="456"/>
                    </a:cubicBezTo>
                    <a:cubicBezTo>
                      <a:pt x="9491" y="320"/>
                      <a:pt x="8625" y="1"/>
                      <a:pt x="7716" y="1"/>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19" name="Google Shape;1119;p28"/>
              <p:cNvSpPr/>
              <p:nvPr/>
            </p:nvSpPr>
            <p:spPr>
              <a:xfrm>
                <a:off x="965290" y="3571855"/>
                <a:ext cx="359878" cy="277007"/>
              </a:xfrm>
              <a:custGeom>
                <a:avLst/>
                <a:gdLst/>
                <a:ahLst/>
                <a:cxnLst/>
                <a:rect l="l" t="t" r="r" b="b"/>
                <a:pathLst>
                  <a:path w="4043" h="3112" extrusionOk="0">
                    <a:moveTo>
                      <a:pt x="1" y="1"/>
                    </a:moveTo>
                    <a:lnTo>
                      <a:pt x="1" y="1"/>
                    </a:lnTo>
                    <a:cubicBezTo>
                      <a:pt x="252" y="322"/>
                      <a:pt x="520" y="630"/>
                      <a:pt x="809" y="922"/>
                    </a:cubicBezTo>
                    <a:cubicBezTo>
                      <a:pt x="1098" y="1209"/>
                      <a:pt x="1400" y="1482"/>
                      <a:pt x="1718" y="1737"/>
                    </a:cubicBezTo>
                    <a:cubicBezTo>
                      <a:pt x="1797" y="1803"/>
                      <a:pt x="1875" y="1863"/>
                      <a:pt x="1957" y="1926"/>
                    </a:cubicBezTo>
                    <a:cubicBezTo>
                      <a:pt x="2042" y="1989"/>
                      <a:pt x="2120" y="2051"/>
                      <a:pt x="2202" y="2111"/>
                    </a:cubicBezTo>
                    <a:cubicBezTo>
                      <a:pt x="2366" y="2228"/>
                      <a:pt x="2532" y="2347"/>
                      <a:pt x="2705" y="2457"/>
                    </a:cubicBezTo>
                    <a:cubicBezTo>
                      <a:pt x="3048" y="2680"/>
                      <a:pt x="3401" y="2885"/>
                      <a:pt x="3762" y="3074"/>
                    </a:cubicBezTo>
                    <a:lnTo>
                      <a:pt x="3838" y="3111"/>
                    </a:lnTo>
                    <a:lnTo>
                      <a:pt x="3872" y="3039"/>
                    </a:lnTo>
                    <a:cubicBezTo>
                      <a:pt x="3882" y="3023"/>
                      <a:pt x="3888" y="3008"/>
                      <a:pt x="3891" y="2992"/>
                    </a:cubicBezTo>
                    <a:cubicBezTo>
                      <a:pt x="3898" y="2979"/>
                      <a:pt x="3901" y="2964"/>
                      <a:pt x="3904" y="2951"/>
                    </a:cubicBezTo>
                    <a:cubicBezTo>
                      <a:pt x="3913" y="2923"/>
                      <a:pt x="3916" y="2901"/>
                      <a:pt x="3923" y="2872"/>
                    </a:cubicBezTo>
                    <a:cubicBezTo>
                      <a:pt x="3935" y="2819"/>
                      <a:pt x="3948" y="2765"/>
                      <a:pt x="3954" y="2715"/>
                    </a:cubicBezTo>
                    <a:cubicBezTo>
                      <a:pt x="3970" y="2614"/>
                      <a:pt x="3986" y="2507"/>
                      <a:pt x="3998" y="2404"/>
                    </a:cubicBezTo>
                    <a:cubicBezTo>
                      <a:pt x="4017" y="2196"/>
                      <a:pt x="4039" y="1992"/>
                      <a:pt x="4039" y="1784"/>
                    </a:cubicBezTo>
                    <a:cubicBezTo>
                      <a:pt x="4039" y="1577"/>
                      <a:pt x="4042" y="1372"/>
                      <a:pt x="4039" y="1161"/>
                    </a:cubicBezTo>
                    <a:cubicBezTo>
                      <a:pt x="4033" y="954"/>
                      <a:pt x="4026" y="749"/>
                      <a:pt x="4014" y="542"/>
                    </a:cubicBezTo>
                    <a:lnTo>
                      <a:pt x="3976" y="1158"/>
                    </a:lnTo>
                    <a:cubicBezTo>
                      <a:pt x="3954" y="1369"/>
                      <a:pt x="3945" y="1573"/>
                      <a:pt x="3923" y="1778"/>
                    </a:cubicBezTo>
                    <a:cubicBezTo>
                      <a:pt x="3904" y="1982"/>
                      <a:pt x="3885" y="2180"/>
                      <a:pt x="3853" y="2385"/>
                    </a:cubicBezTo>
                    <a:cubicBezTo>
                      <a:pt x="3841" y="2485"/>
                      <a:pt x="3822" y="2586"/>
                      <a:pt x="3803" y="2684"/>
                    </a:cubicBezTo>
                    <a:cubicBezTo>
                      <a:pt x="3791" y="2737"/>
                      <a:pt x="3778" y="2784"/>
                      <a:pt x="3765" y="2831"/>
                    </a:cubicBezTo>
                    <a:cubicBezTo>
                      <a:pt x="3763" y="2845"/>
                      <a:pt x="3760" y="2860"/>
                      <a:pt x="3756" y="2875"/>
                    </a:cubicBezTo>
                    <a:lnTo>
                      <a:pt x="3756" y="2875"/>
                    </a:lnTo>
                    <a:cubicBezTo>
                      <a:pt x="3429" y="2696"/>
                      <a:pt x="3110" y="2507"/>
                      <a:pt x="2800" y="2306"/>
                    </a:cubicBezTo>
                    <a:cubicBezTo>
                      <a:pt x="2460" y="2092"/>
                      <a:pt x="2136" y="1856"/>
                      <a:pt x="1812" y="1611"/>
                    </a:cubicBezTo>
                    <a:cubicBezTo>
                      <a:pt x="1491" y="1369"/>
                      <a:pt x="1180" y="1108"/>
                      <a:pt x="878" y="841"/>
                    </a:cubicBezTo>
                    <a:cubicBezTo>
                      <a:pt x="724" y="708"/>
                      <a:pt x="573" y="573"/>
                      <a:pt x="428" y="432"/>
                    </a:cubicBezTo>
                    <a:cubicBezTo>
                      <a:pt x="284" y="290"/>
                      <a:pt x="139" y="145"/>
                      <a:pt x="1"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20" name="Google Shape;1120;p28"/>
              <p:cNvSpPr/>
              <p:nvPr/>
            </p:nvSpPr>
            <p:spPr>
              <a:xfrm>
                <a:off x="864618" y="3638792"/>
                <a:ext cx="698214" cy="1349162"/>
              </a:xfrm>
              <a:custGeom>
                <a:avLst/>
                <a:gdLst/>
                <a:ahLst/>
                <a:cxnLst/>
                <a:rect l="l" t="t" r="r" b="b"/>
                <a:pathLst>
                  <a:path w="7844" h="15157" extrusionOk="0">
                    <a:moveTo>
                      <a:pt x="766" y="1"/>
                    </a:moveTo>
                    <a:cubicBezTo>
                      <a:pt x="100" y="1"/>
                      <a:pt x="0" y="1653"/>
                      <a:pt x="125" y="2482"/>
                    </a:cubicBezTo>
                    <a:cubicBezTo>
                      <a:pt x="852" y="7404"/>
                      <a:pt x="4289" y="14890"/>
                      <a:pt x="5988" y="15148"/>
                    </a:cubicBezTo>
                    <a:cubicBezTo>
                      <a:pt x="6027" y="15154"/>
                      <a:pt x="6065" y="15157"/>
                      <a:pt x="6101" y="15157"/>
                    </a:cubicBezTo>
                    <a:cubicBezTo>
                      <a:pt x="7843" y="15157"/>
                      <a:pt x="6942" y="8697"/>
                      <a:pt x="6705" y="8543"/>
                    </a:cubicBezTo>
                    <a:cubicBezTo>
                      <a:pt x="6526" y="8420"/>
                      <a:pt x="3937" y="4328"/>
                      <a:pt x="2091" y="1312"/>
                    </a:cubicBezTo>
                    <a:cubicBezTo>
                      <a:pt x="1505" y="356"/>
                      <a:pt x="1075" y="1"/>
                      <a:pt x="766" y="1"/>
                    </a:cubicBezTo>
                    <a:close/>
                  </a:path>
                </a:pathLst>
              </a:custGeom>
              <a:solidFill>
                <a:srgbClr val="EB948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21" name="Google Shape;1121;p28"/>
              <p:cNvSpPr/>
              <p:nvPr/>
            </p:nvSpPr>
            <p:spPr>
              <a:xfrm>
                <a:off x="852779" y="3632917"/>
                <a:ext cx="671154" cy="1360022"/>
              </a:xfrm>
              <a:custGeom>
                <a:avLst/>
                <a:gdLst/>
                <a:ahLst/>
                <a:cxnLst/>
                <a:rect l="l" t="t" r="r" b="b"/>
                <a:pathLst>
                  <a:path w="7540" h="15279" extrusionOk="0">
                    <a:moveTo>
                      <a:pt x="874" y="0"/>
                    </a:moveTo>
                    <a:cubicBezTo>
                      <a:pt x="334" y="0"/>
                      <a:pt x="0" y="847"/>
                      <a:pt x="148" y="2451"/>
                    </a:cubicBezTo>
                    <a:cubicBezTo>
                      <a:pt x="384" y="5011"/>
                      <a:pt x="2554" y="11201"/>
                      <a:pt x="4429" y="13805"/>
                    </a:cubicBezTo>
                    <a:cubicBezTo>
                      <a:pt x="5168" y="14834"/>
                      <a:pt x="5787" y="15279"/>
                      <a:pt x="6269" y="15279"/>
                    </a:cubicBezTo>
                    <a:cubicBezTo>
                      <a:pt x="6963" y="15279"/>
                      <a:pt x="7371" y="14354"/>
                      <a:pt x="7442" y="12924"/>
                    </a:cubicBezTo>
                    <a:cubicBezTo>
                      <a:pt x="7539" y="10946"/>
                      <a:pt x="6860" y="8581"/>
                      <a:pt x="6860" y="8581"/>
                    </a:cubicBezTo>
                    <a:cubicBezTo>
                      <a:pt x="6561" y="8172"/>
                      <a:pt x="3111" y="2592"/>
                      <a:pt x="2007" y="925"/>
                    </a:cubicBezTo>
                    <a:cubicBezTo>
                      <a:pt x="1594" y="302"/>
                      <a:pt x="1197" y="0"/>
                      <a:pt x="874" y="0"/>
                    </a:cubicBezTo>
                    <a:close/>
                  </a:path>
                </a:pathLst>
              </a:custGeom>
              <a:solidFill>
                <a:srgbClr val="B1A0B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22" name="Google Shape;1122;p28"/>
              <p:cNvSpPr/>
              <p:nvPr/>
            </p:nvSpPr>
            <p:spPr>
              <a:xfrm>
                <a:off x="1161292" y="3918199"/>
                <a:ext cx="340740" cy="541285"/>
              </a:xfrm>
              <a:custGeom>
                <a:avLst/>
                <a:gdLst/>
                <a:ahLst/>
                <a:cxnLst/>
                <a:rect l="l" t="t" r="r" b="b"/>
                <a:pathLst>
                  <a:path w="3828" h="6081" extrusionOk="0">
                    <a:moveTo>
                      <a:pt x="0" y="0"/>
                    </a:moveTo>
                    <a:lnTo>
                      <a:pt x="0" y="0"/>
                    </a:lnTo>
                    <a:cubicBezTo>
                      <a:pt x="148" y="255"/>
                      <a:pt x="305" y="516"/>
                      <a:pt x="459" y="771"/>
                    </a:cubicBezTo>
                    <a:lnTo>
                      <a:pt x="928" y="1538"/>
                    </a:lnTo>
                    <a:lnTo>
                      <a:pt x="1875" y="3064"/>
                    </a:lnTo>
                    <a:cubicBezTo>
                      <a:pt x="2199" y="3567"/>
                      <a:pt x="2516" y="4073"/>
                      <a:pt x="2844" y="4577"/>
                    </a:cubicBezTo>
                    <a:cubicBezTo>
                      <a:pt x="3167" y="5080"/>
                      <a:pt x="3495" y="5583"/>
                      <a:pt x="3828" y="6080"/>
                    </a:cubicBezTo>
                    <a:cubicBezTo>
                      <a:pt x="3526" y="5564"/>
                      <a:pt x="3212" y="5048"/>
                      <a:pt x="2897" y="4545"/>
                    </a:cubicBezTo>
                    <a:cubicBezTo>
                      <a:pt x="2586" y="4036"/>
                      <a:pt x="2265" y="3526"/>
                      <a:pt x="1950" y="3020"/>
                    </a:cubicBezTo>
                    <a:lnTo>
                      <a:pt x="982" y="1507"/>
                    </a:lnTo>
                    <a:lnTo>
                      <a:pt x="494" y="752"/>
                    </a:lnTo>
                    <a:cubicBezTo>
                      <a:pt x="330" y="500"/>
                      <a:pt x="170" y="249"/>
                      <a:pt x="0"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23" name="Google Shape;1123;p28"/>
              <p:cNvSpPr/>
              <p:nvPr/>
            </p:nvSpPr>
            <p:spPr>
              <a:xfrm>
                <a:off x="1200457" y="3942232"/>
                <a:ext cx="29196" cy="79310"/>
              </a:xfrm>
              <a:custGeom>
                <a:avLst/>
                <a:gdLst/>
                <a:ahLst/>
                <a:cxnLst/>
                <a:rect l="l" t="t" r="r" b="b"/>
                <a:pathLst>
                  <a:path w="328" h="891" extrusionOk="0">
                    <a:moveTo>
                      <a:pt x="1" y="1"/>
                    </a:moveTo>
                    <a:cubicBezTo>
                      <a:pt x="19" y="76"/>
                      <a:pt x="38" y="155"/>
                      <a:pt x="63" y="230"/>
                    </a:cubicBezTo>
                    <a:cubicBezTo>
                      <a:pt x="85" y="306"/>
                      <a:pt x="111" y="378"/>
                      <a:pt x="136" y="454"/>
                    </a:cubicBezTo>
                    <a:cubicBezTo>
                      <a:pt x="192" y="605"/>
                      <a:pt x="252" y="749"/>
                      <a:pt x="328" y="891"/>
                    </a:cubicBezTo>
                    <a:cubicBezTo>
                      <a:pt x="293" y="734"/>
                      <a:pt x="255" y="583"/>
                      <a:pt x="199" y="432"/>
                    </a:cubicBezTo>
                    <a:cubicBezTo>
                      <a:pt x="148" y="281"/>
                      <a:pt x="82" y="136"/>
                      <a:pt x="1"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24" name="Google Shape;1124;p28"/>
              <p:cNvSpPr/>
              <p:nvPr/>
            </p:nvSpPr>
            <p:spPr>
              <a:xfrm>
                <a:off x="871472" y="3988429"/>
                <a:ext cx="425925" cy="943889"/>
              </a:xfrm>
              <a:custGeom>
                <a:avLst/>
                <a:gdLst/>
                <a:ahLst/>
                <a:cxnLst/>
                <a:rect l="l" t="t" r="r" b="b"/>
                <a:pathLst>
                  <a:path w="4785" h="10604" extrusionOk="0">
                    <a:moveTo>
                      <a:pt x="1" y="1"/>
                    </a:moveTo>
                    <a:lnTo>
                      <a:pt x="1" y="1"/>
                    </a:lnTo>
                    <a:cubicBezTo>
                      <a:pt x="822" y="3130"/>
                      <a:pt x="2571" y="8289"/>
                      <a:pt x="4785" y="10603"/>
                    </a:cubicBezTo>
                    <a:cubicBezTo>
                      <a:pt x="4156" y="9858"/>
                      <a:pt x="3675" y="9006"/>
                      <a:pt x="3228" y="8144"/>
                    </a:cubicBezTo>
                    <a:cubicBezTo>
                      <a:pt x="1920" y="5530"/>
                      <a:pt x="941" y="2765"/>
                      <a:pt x="1"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25" name="Google Shape;1125;p28"/>
              <p:cNvSpPr/>
              <p:nvPr/>
            </p:nvSpPr>
            <p:spPr>
              <a:xfrm>
                <a:off x="871472" y="4050025"/>
                <a:ext cx="38186" cy="63110"/>
              </a:xfrm>
              <a:custGeom>
                <a:avLst/>
                <a:gdLst/>
                <a:ahLst/>
                <a:cxnLst/>
                <a:rect l="l" t="t" r="r" b="b"/>
                <a:pathLst>
                  <a:path w="429" h="709" extrusionOk="0">
                    <a:moveTo>
                      <a:pt x="1" y="1"/>
                    </a:moveTo>
                    <a:cubicBezTo>
                      <a:pt x="64" y="281"/>
                      <a:pt x="212" y="529"/>
                      <a:pt x="429" y="708"/>
                    </a:cubicBezTo>
                    <a:cubicBezTo>
                      <a:pt x="315" y="457"/>
                      <a:pt x="174" y="218"/>
                      <a:pt x="1" y="1"/>
                    </a:cubicBezTo>
                    <a:close/>
                  </a:path>
                </a:pathLst>
              </a:custGeom>
              <a:solidFill>
                <a:srgbClr val="26323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26" name="Google Shape;1126;p28"/>
              <p:cNvSpPr/>
              <p:nvPr/>
            </p:nvSpPr>
            <p:spPr>
              <a:xfrm>
                <a:off x="1231522" y="4009702"/>
                <a:ext cx="768445" cy="981808"/>
              </a:xfrm>
              <a:custGeom>
                <a:avLst/>
                <a:gdLst/>
                <a:ahLst/>
                <a:cxnLst/>
                <a:rect l="l" t="t" r="r" b="b"/>
                <a:pathLst>
                  <a:path w="8633" h="11030" extrusionOk="0">
                    <a:moveTo>
                      <a:pt x="4908" y="0"/>
                    </a:moveTo>
                    <a:cubicBezTo>
                      <a:pt x="4856" y="0"/>
                      <a:pt x="4812" y="18"/>
                      <a:pt x="4778" y="54"/>
                    </a:cubicBezTo>
                    <a:cubicBezTo>
                      <a:pt x="4071" y="831"/>
                      <a:pt x="1488" y="4005"/>
                      <a:pt x="1331" y="4260"/>
                    </a:cubicBezTo>
                    <a:cubicBezTo>
                      <a:pt x="0" y="6395"/>
                      <a:pt x="1009" y="11030"/>
                      <a:pt x="1955" y="11030"/>
                    </a:cubicBezTo>
                    <a:cubicBezTo>
                      <a:pt x="1966" y="11030"/>
                      <a:pt x="1977" y="11029"/>
                      <a:pt x="1988" y="11028"/>
                    </a:cubicBezTo>
                    <a:cubicBezTo>
                      <a:pt x="3404" y="10861"/>
                      <a:pt x="4583" y="9242"/>
                      <a:pt x="8166" y="4876"/>
                    </a:cubicBezTo>
                    <a:cubicBezTo>
                      <a:pt x="8633" y="4308"/>
                      <a:pt x="5727" y="0"/>
                      <a:pt x="4908" y="0"/>
                    </a:cubicBezTo>
                    <a:close/>
                  </a:path>
                </a:pathLst>
              </a:custGeom>
              <a:solidFill>
                <a:srgbClr val="EB948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27" name="Google Shape;1127;p28"/>
              <p:cNvSpPr/>
              <p:nvPr/>
            </p:nvSpPr>
            <p:spPr>
              <a:xfrm>
                <a:off x="1566115" y="3546220"/>
                <a:ext cx="747527" cy="921101"/>
              </a:xfrm>
              <a:custGeom>
                <a:avLst/>
                <a:gdLst/>
                <a:ahLst/>
                <a:cxnLst/>
                <a:rect l="l" t="t" r="r" b="b"/>
                <a:pathLst>
                  <a:path w="8398" h="10348" extrusionOk="0">
                    <a:moveTo>
                      <a:pt x="6022" y="0"/>
                    </a:moveTo>
                    <a:cubicBezTo>
                      <a:pt x="4928" y="0"/>
                      <a:pt x="2818" y="1425"/>
                      <a:pt x="2243" y="1865"/>
                    </a:cubicBezTo>
                    <a:cubicBezTo>
                      <a:pt x="1419" y="2490"/>
                      <a:pt x="0" y="6541"/>
                      <a:pt x="0" y="6541"/>
                    </a:cubicBezTo>
                    <a:lnTo>
                      <a:pt x="4196" y="10347"/>
                    </a:lnTo>
                    <a:cubicBezTo>
                      <a:pt x="4463" y="9812"/>
                      <a:pt x="6244" y="8598"/>
                      <a:pt x="6819" y="7869"/>
                    </a:cubicBezTo>
                    <a:cubicBezTo>
                      <a:pt x="7354" y="7183"/>
                      <a:pt x="8398" y="6284"/>
                      <a:pt x="8203" y="5409"/>
                    </a:cubicBezTo>
                    <a:cubicBezTo>
                      <a:pt x="8115" y="5088"/>
                      <a:pt x="7914" y="4808"/>
                      <a:pt x="7634" y="4620"/>
                    </a:cubicBezTo>
                    <a:cubicBezTo>
                      <a:pt x="7634" y="4620"/>
                      <a:pt x="7819" y="3755"/>
                      <a:pt x="7439" y="3418"/>
                    </a:cubicBezTo>
                    <a:cubicBezTo>
                      <a:pt x="7197" y="3214"/>
                      <a:pt x="6891" y="3091"/>
                      <a:pt x="6574" y="3060"/>
                    </a:cubicBezTo>
                    <a:cubicBezTo>
                      <a:pt x="6574" y="3060"/>
                      <a:pt x="6873" y="2245"/>
                      <a:pt x="6439" y="1934"/>
                    </a:cubicBezTo>
                    <a:cubicBezTo>
                      <a:pt x="6233" y="1799"/>
                      <a:pt x="5989" y="1726"/>
                      <a:pt x="5742" y="1726"/>
                    </a:cubicBezTo>
                    <a:cubicBezTo>
                      <a:pt x="5690" y="1726"/>
                      <a:pt x="5638" y="1729"/>
                      <a:pt x="5586" y="1736"/>
                    </a:cubicBezTo>
                    <a:cubicBezTo>
                      <a:pt x="5586" y="1736"/>
                      <a:pt x="6992" y="732"/>
                      <a:pt x="6542" y="198"/>
                    </a:cubicBezTo>
                    <a:cubicBezTo>
                      <a:pt x="6425" y="59"/>
                      <a:pt x="6245" y="0"/>
                      <a:pt x="6022" y="0"/>
                    </a:cubicBezTo>
                    <a:close/>
                  </a:path>
                </a:pathLst>
              </a:custGeom>
              <a:solidFill>
                <a:srgbClr val="EB948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28" name="Google Shape;1128;p28"/>
              <p:cNvSpPr/>
              <p:nvPr/>
            </p:nvSpPr>
            <p:spPr>
              <a:xfrm>
                <a:off x="1847747" y="3699498"/>
                <a:ext cx="217012" cy="141263"/>
              </a:xfrm>
              <a:custGeom>
                <a:avLst/>
                <a:gdLst/>
                <a:ahLst/>
                <a:cxnLst/>
                <a:rect l="l" t="t" r="r" b="b"/>
                <a:pathLst>
                  <a:path w="2438" h="1587" extrusionOk="0">
                    <a:moveTo>
                      <a:pt x="2408" y="1"/>
                    </a:moveTo>
                    <a:cubicBezTo>
                      <a:pt x="2404" y="1"/>
                      <a:pt x="2400" y="2"/>
                      <a:pt x="2397" y="4"/>
                    </a:cubicBezTo>
                    <a:cubicBezTo>
                      <a:pt x="1526" y="385"/>
                      <a:pt x="749" y="979"/>
                      <a:pt x="7" y="1558"/>
                    </a:cubicBezTo>
                    <a:cubicBezTo>
                      <a:pt x="0" y="1564"/>
                      <a:pt x="0" y="1577"/>
                      <a:pt x="10" y="1580"/>
                    </a:cubicBezTo>
                    <a:cubicBezTo>
                      <a:pt x="13" y="1586"/>
                      <a:pt x="22" y="1586"/>
                      <a:pt x="29" y="1586"/>
                    </a:cubicBezTo>
                    <a:cubicBezTo>
                      <a:pt x="758" y="998"/>
                      <a:pt x="1667" y="599"/>
                      <a:pt x="2422" y="45"/>
                    </a:cubicBezTo>
                    <a:cubicBezTo>
                      <a:pt x="2435" y="36"/>
                      <a:pt x="2438" y="23"/>
                      <a:pt x="2432" y="14"/>
                    </a:cubicBezTo>
                    <a:cubicBezTo>
                      <a:pt x="2425" y="5"/>
                      <a:pt x="2416" y="1"/>
                      <a:pt x="2408"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29" name="Google Shape;1129;p28"/>
              <p:cNvSpPr/>
              <p:nvPr/>
            </p:nvSpPr>
            <p:spPr>
              <a:xfrm>
                <a:off x="1963906" y="3814678"/>
                <a:ext cx="186036" cy="163961"/>
              </a:xfrm>
              <a:custGeom>
                <a:avLst/>
                <a:gdLst/>
                <a:ahLst/>
                <a:cxnLst/>
                <a:rect l="l" t="t" r="r" b="b"/>
                <a:pathLst>
                  <a:path w="2090" h="1842" extrusionOk="0">
                    <a:moveTo>
                      <a:pt x="2052" y="0"/>
                    </a:moveTo>
                    <a:cubicBezTo>
                      <a:pt x="2047" y="0"/>
                      <a:pt x="2042" y="1"/>
                      <a:pt x="2039" y="3"/>
                    </a:cubicBezTo>
                    <a:cubicBezTo>
                      <a:pt x="1850" y="110"/>
                      <a:pt x="1671" y="239"/>
                      <a:pt x="1520" y="393"/>
                    </a:cubicBezTo>
                    <a:cubicBezTo>
                      <a:pt x="1347" y="541"/>
                      <a:pt x="1174" y="695"/>
                      <a:pt x="1004" y="852"/>
                    </a:cubicBezTo>
                    <a:cubicBezTo>
                      <a:pt x="667" y="1163"/>
                      <a:pt x="337" y="1487"/>
                      <a:pt x="13" y="1811"/>
                    </a:cubicBezTo>
                    <a:cubicBezTo>
                      <a:pt x="1" y="1824"/>
                      <a:pt x="10" y="1841"/>
                      <a:pt x="21" y="1841"/>
                    </a:cubicBezTo>
                    <a:cubicBezTo>
                      <a:pt x="25" y="1841"/>
                      <a:pt x="29" y="1840"/>
                      <a:pt x="32" y="1836"/>
                    </a:cubicBezTo>
                    <a:cubicBezTo>
                      <a:pt x="372" y="1525"/>
                      <a:pt x="715" y="1223"/>
                      <a:pt x="1064" y="924"/>
                    </a:cubicBezTo>
                    <a:cubicBezTo>
                      <a:pt x="1240" y="773"/>
                      <a:pt x="1416" y="629"/>
                      <a:pt x="1595" y="484"/>
                    </a:cubicBezTo>
                    <a:cubicBezTo>
                      <a:pt x="1771" y="358"/>
                      <a:pt x="1932" y="214"/>
                      <a:pt x="2076" y="50"/>
                    </a:cubicBezTo>
                    <a:cubicBezTo>
                      <a:pt x="2089" y="34"/>
                      <a:pt x="2086" y="15"/>
                      <a:pt x="2070" y="3"/>
                    </a:cubicBezTo>
                    <a:cubicBezTo>
                      <a:pt x="2064" y="1"/>
                      <a:pt x="2058" y="0"/>
                      <a:pt x="2052"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30" name="Google Shape;1130;p28"/>
              <p:cNvSpPr/>
              <p:nvPr/>
            </p:nvSpPr>
            <p:spPr>
              <a:xfrm>
                <a:off x="2080155" y="3958076"/>
                <a:ext cx="165830" cy="149897"/>
              </a:xfrm>
              <a:custGeom>
                <a:avLst/>
                <a:gdLst/>
                <a:ahLst/>
                <a:cxnLst/>
                <a:rect l="l" t="t" r="r" b="b"/>
                <a:pathLst>
                  <a:path w="1863" h="1684" extrusionOk="0">
                    <a:moveTo>
                      <a:pt x="1851" y="0"/>
                    </a:moveTo>
                    <a:cubicBezTo>
                      <a:pt x="1849" y="0"/>
                      <a:pt x="1848" y="1"/>
                      <a:pt x="1846" y="2"/>
                    </a:cubicBezTo>
                    <a:cubicBezTo>
                      <a:pt x="1673" y="75"/>
                      <a:pt x="1532" y="247"/>
                      <a:pt x="1396" y="373"/>
                    </a:cubicBezTo>
                    <a:cubicBezTo>
                      <a:pt x="1249" y="521"/>
                      <a:pt x="1094" y="666"/>
                      <a:pt x="940" y="807"/>
                    </a:cubicBezTo>
                    <a:cubicBezTo>
                      <a:pt x="635" y="1094"/>
                      <a:pt x="327" y="1380"/>
                      <a:pt x="12" y="1657"/>
                    </a:cubicBezTo>
                    <a:cubicBezTo>
                      <a:pt x="0" y="1666"/>
                      <a:pt x="9" y="1684"/>
                      <a:pt x="21" y="1684"/>
                    </a:cubicBezTo>
                    <a:cubicBezTo>
                      <a:pt x="24" y="1684"/>
                      <a:pt x="28" y="1682"/>
                      <a:pt x="31" y="1679"/>
                    </a:cubicBezTo>
                    <a:cubicBezTo>
                      <a:pt x="355" y="1402"/>
                      <a:pt x="682" y="1125"/>
                      <a:pt x="1000" y="845"/>
                    </a:cubicBezTo>
                    <a:cubicBezTo>
                      <a:pt x="1157" y="710"/>
                      <a:pt x="1315" y="568"/>
                      <a:pt x="1469" y="430"/>
                    </a:cubicBezTo>
                    <a:cubicBezTo>
                      <a:pt x="1601" y="310"/>
                      <a:pt x="1777" y="178"/>
                      <a:pt x="1856" y="12"/>
                    </a:cubicBezTo>
                    <a:cubicBezTo>
                      <a:pt x="1863" y="7"/>
                      <a:pt x="1857" y="0"/>
                      <a:pt x="1851"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31" name="Google Shape;1131;p28"/>
              <p:cNvSpPr/>
              <p:nvPr/>
            </p:nvSpPr>
            <p:spPr>
              <a:xfrm>
                <a:off x="1213809" y="4052250"/>
                <a:ext cx="616412" cy="943889"/>
              </a:xfrm>
              <a:custGeom>
                <a:avLst/>
                <a:gdLst/>
                <a:ahLst/>
                <a:cxnLst/>
                <a:rect l="l" t="t" r="r" b="b"/>
                <a:pathLst>
                  <a:path w="6925" h="10604" extrusionOk="0">
                    <a:moveTo>
                      <a:pt x="4461" y="1"/>
                    </a:moveTo>
                    <a:lnTo>
                      <a:pt x="1662" y="3574"/>
                    </a:lnTo>
                    <a:cubicBezTo>
                      <a:pt x="0" y="5844"/>
                      <a:pt x="1205" y="10604"/>
                      <a:pt x="2160" y="10604"/>
                    </a:cubicBezTo>
                    <a:cubicBezTo>
                      <a:pt x="2163" y="10604"/>
                      <a:pt x="2166" y="10604"/>
                      <a:pt x="2169" y="10603"/>
                    </a:cubicBezTo>
                    <a:cubicBezTo>
                      <a:pt x="3615" y="10566"/>
                      <a:pt x="6924" y="6839"/>
                      <a:pt x="6924" y="6839"/>
                    </a:cubicBezTo>
                    <a:lnTo>
                      <a:pt x="4461" y="1"/>
                    </a:lnTo>
                    <a:close/>
                  </a:path>
                </a:pathLst>
              </a:custGeom>
              <a:solidFill>
                <a:srgbClr val="B1A0B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32" name="Google Shape;1132;p28"/>
              <p:cNvSpPr/>
              <p:nvPr/>
            </p:nvSpPr>
            <p:spPr>
              <a:xfrm>
                <a:off x="1277185" y="4369308"/>
                <a:ext cx="86164" cy="300239"/>
              </a:xfrm>
              <a:custGeom>
                <a:avLst/>
                <a:gdLst/>
                <a:ahLst/>
                <a:cxnLst/>
                <a:rect l="l" t="t" r="r" b="b"/>
                <a:pathLst>
                  <a:path w="968" h="3373" extrusionOk="0">
                    <a:moveTo>
                      <a:pt x="952" y="0"/>
                    </a:moveTo>
                    <a:cubicBezTo>
                      <a:pt x="949" y="0"/>
                      <a:pt x="946" y="2"/>
                      <a:pt x="944" y="6"/>
                    </a:cubicBezTo>
                    <a:cubicBezTo>
                      <a:pt x="0" y="1330"/>
                      <a:pt x="66" y="2808"/>
                      <a:pt x="139" y="3358"/>
                    </a:cubicBezTo>
                    <a:cubicBezTo>
                      <a:pt x="142" y="3368"/>
                      <a:pt x="148" y="3373"/>
                      <a:pt x="153" y="3373"/>
                    </a:cubicBezTo>
                    <a:cubicBezTo>
                      <a:pt x="158" y="3373"/>
                      <a:pt x="162" y="3368"/>
                      <a:pt x="161" y="3358"/>
                    </a:cubicBezTo>
                    <a:cubicBezTo>
                      <a:pt x="136" y="2824"/>
                      <a:pt x="353" y="1075"/>
                      <a:pt x="963" y="15"/>
                    </a:cubicBezTo>
                    <a:cubicBezTo>
                      <a:pt x="967" y="8"/>
                      <a:pt x="959" y="0"/>
                      <a:pt x="952"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33" name="Google Shape;1133;p28"/>
              <p:cNvSpPr/>
              <p:nvPr/>
            </p:nvSpPr>
            <p:spPr>
              <a:xfrm>
                <a:off x="1519918" y="4208821"/>
                <a:ext cx="186748" cy="518943"/>
              </a:xfrm>
              <a:custGeom>
                <a:avLst/>
                <a:gdLst/>
                <a:ahLst/>
                <a:cxnLst/>
                <a:rect l="l" t="t" r="r" b="b"/>
                <a:pathLst>
                  <a:path w="2098" h="5830" extrusionOk="0">
                    <a:moveTo>
                      <a:pt x="13" y="0"/>
                    </a:moveTo>
                    <a:cubicBezTo>
                      <a:pt x="7" y="0"/>
                      <a:pt x="0" y="7"/>
                      <a:pt x="0" y="16"/>
                    </a:cubicBezTo>
                    <a:cubicBezTo>
                      <a:pt x="126" y="447"/>
                      <a:pt x="271" y="875"/>
                      <a:pt x="412" y="1309"/>
                    </a:cubicBezTo>
                    <a:cubicBezTo>
                      <a:pt x="664" y="2067"/>
                      <a:pt x="938" y="2825"/>
                      <a:pt x="1205" y="3576"/>
                    </a:cubicBezTo>
                    <a:cubicBezTo>
                      <a:pt x="1475" y="4328"/>
                      <a:pt x="1746" y="5080"/>
                      <a:pt x="2057" y="5819"/>
                    </a:cubicBezTo>
                    <a:cubicBezTo>
                      <a:pt x="2059" y="5827"/>
                      <a:pt x="2066" y="5830"/>
                      <a:pt x="2072" y="5830"/>
                    </a:cubicBezTo>
                    <a:cubicBezTo>
                      <a:pt x="2084" y="5830"/>
                      <a:pt x="2098" y="5820"/>
                      <a:pt x="2092" y="5809"/>
                    </a:cubicBezTo>
                    <a:cubicBezTo>
                      <a:pt x="1966" y="5378"/>
                      <a:pt x="1825" y="4944"/>
                      <a:pt x="1680" y="4517"/>
                    </a:cubicBezTo>
                    <a:cubicBezTo>
                      <a:pt x="1416" y="3759"/>
                      <a:pt x="1151" y="3004"/>
                      <a:pt x="878" y="2246"/>
                    </a:cubicBezTo>
                    <a:cubicBezTo>
                      <a:pt x="607" y="1497"/>
                      <a:pt x="331" y="742"/>
                      <a:pt x="19" y="6"/>
                    </a:cubicBezTo>
                    <a:cubicBezTo>
                      <a:pt x="18" y="2"/>
                      <a:pt x="16" y="0"/>
                      <a:pt x="13"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34" name="Google Shape;1134;p28"/>
              <p:cNvSpPr/>
              <p:nvPr/>
            </p:nvSpPr>
            <p:spPr>
              <a:xfrm>
                <a:off x="1342875" y="4046998"/>
                <a:ext cx="272022" cy="351421"/>
              </a:xfrm>
              <a:custGeom>
                <a:avLst/>
                <a:gdLst/>
                <a:ahLst/>
                <a:cxnLst/>
                <a:rect l="l" t="t" r="r" b="b"/>
                <a:pathLst>
                  <a:path w="3056" h="3948" extrusionOk="0">
                    <a:moveTo>
                      <a:pt x="2980" y="0"/>
                    </a:moveTo>
                    <a:cubicBezTo>
                      <a:pt x="2974" y="3"/>
                      <a:pt x="2964" y="10"/>
                      <a:pt x="2958" y="16"/>
                    </a:cubicBezTo>
                    <a:cubicBezTo>
                      <a:pt x="2738" y="236"/>
                      <a:pt x="2530" y="472"/>
                      <a:pt x="2345" y="720"/>
                    </a:cubicBezTo>
                    <a:cubicBezTo>
                      <a:pt x="2147" y="963"/>
                      <a:pt x="1958" y="1208"/>
                      <a:pt x="1766" y="1456"/>
                    </a:cubicBezTo>
                    <a:cubicBezTo>
                      <a:pt x="1389" y="1947"/>
                      <a:pt x="536" y="2950"/>
                      <a:pt x="1" y="3944"/>
                    </a:cubicBezTo>
                    <a:cubicBezTo>
                      <a:pt x="0" y="3947"/>
                      <a:pt x="2" y="3947"/>
                      <a:pt x="6" y="3947"/>
                    </a:cubicBezTo>
                    <a:cubicBezTo>
                      <a:pt x="22" y="3947"/>
                      <a:pt x="81" y="3926"/>
                      <a:pt x="83" y="3916"/>
                    </a:cubicBezTo>
                    <a:cubicBezTo>
                      <a:pt x="310" y="3428"/>
                      <a:pt x="2816" y="396"/>
                      <a:pt x="2983" y="126"/>
                    </a:cubicBezTo>
                    <a:cubicBezTo>
                      <a:pt x="2996" y="145"/>
                      <a:pt x="3011" y="170"/>
                      <a:pt x="3024" y="189"/>
                    </a:cubicBezTo>
                    <a:cubicBezTo>
                      <a:pt x="3026" y="196"/>
                      <a:pt x="3034" y="200"/>
                      <a:pt x="3040" y="200"/>
                    </a:cubicBezTo>
                    <a:cubicBezTo>
                      <a:pt x="3043" y="200"/>
                      <a:pt x="3044" y="199"/>
                      <a:pt x="3046" y="198"/>
                    </a:cubicBezTo>
                    <a:cubicBezTo>
                      <a:pt x="3056" y="192"/>
                      <a:pt x="3056" y="186"/>
                      <a:pt x="3056" y="176"/>
                    </a:cubicBezTo>
                    <a:cubicBezTo>
                      <a:pt x="3056" y="129"/>
                      <a:pt x="3037" y="88"/>
                      <a:pt x="3027" y="44"/>
                    </a:cubicBezTo>
                    <a:cubicBezTo>
                      <a:pt x="3027" y="19"/>
                      <a:pt x="3005" y="0"/>
                      <a:pt x="2980" y="0"/>
                    </a:cubicBezTo>
                    <a:close/>
                  </a:path>
                </a:pathLst>
              </a:custGeom>
              <a:solidFill>
                <a:srgbClr val="26323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35" name="Google Shape;1135;p28"/>
              <p:cNvSpPr/>
              <p:nvPr/>
            </p:nvSpPr>
            <p:spPr>
              <a:xfrm>
                <a:off x="1494995" y="4616671"/>
                <a:ext cx="339672" cy="355961"/>
              </a:xfrm>
              <a:custGeom>
                <a:avLst/>
                <a:gdLst/>
                <a:ahLst/>
                <a:cxnLst/>
                <a:rect l="l" t="t" r="r" b="b"/>
                <a:pathLst>
                  <a:path w="3816" h="3999" extrusionOk="0">
                    <a:moveTo>
                      <a:pt x="3649" y="1"/>
                    </a:moveTo>
                    <a:lnTo>
                      <a:pt x="3771" y="491"/>
                    </a:lnTo>
                    <a:lnTo>
                      <a:pt x="3771" y="491"/>
                    </a:lnTo>
                    <a:cubicBezTo>
                      <a:pt x="3151" y="1084"/>
                      <a:pt x="2540" y="1689"/>
                      <a:pt x="1928" y="2290"/>
                    </a:cubicBezTo>
                    <a:cubicBezTo>
                      <a:pt x="1620" y="2592"/>
                      <a:pt x="1309" y="2891"/>
                      <a:pt x="994" y="3187"/>
                    </a:cubicBezTo>
                    <a:cubicBezTo>
                      <a:pt x="837" y="3332"/>
                      <a:pt x="680" y="3476"/>
                      <a:pt x="516" y="3615"/>
                    </a:cubicBezTo>
                    <a:cubicBezTo>
                      <a:pt x="356" y="3756"/>
                      <a:pt x="183" y="3885"/>
                      <a:pt x="0" y="3998"/>
                    </a:cubicBezTo>
                    <a:cubicBezTo>
                      <a:pt x="198" y="3910"/>
                      <a:pt x="387" y="3803"/>
                      <a:pt x="563" y="3671"/>
                    </a:cubicBezTo>
                    <a:cubicBezTo>
                      <a:pt x="739" y="3552"/>
                      <a:pt x="912" y="3416"/>
                      <a:pt x="1079" y="3278"/>
                    </a:cubicBezTo>
                    <a:cubicBezTo>
                      <a:pt x="1416" y="3004"/>
                      <a:pt x="1737" y="2706"/>
                      <a:pt x="2045" y="2410"/>
                    </a:cubicBezTo>
                    <a:cubicBezTo>
                      <a:pt x="2356" y="2117"/>
                      <a:pt x="2664" y="1806"/>
                      <a:pt x="2954" y="1488"/>
                    </a:cubicBezTo>
                    <a:cubicBezTo>
                      <a:pt x="3249" y="1168"/>
                      <a:pt x="3539" y="847"/>
                      <a:pt x="3806" y="513"/>
                    </a:cubicBezTo>
                    <a:lnTo>
                      <a:pt x="3816" y="501"/>
                    </a:lnTo>
                    <a:lnTo>
                      <a:pt x="3816" y="491"/>
                    </a:lnTo>
                    <a:lnTo>
                      <a:pt x="3649" y="1"/>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36" name="Google Shape;1136;p28"/>
              <p:cNvSpPr/>
              <p:nvPr/>
            </p:nvSpPr>
            <p:spPr>
              <a:xfrm>
                <a:off x="1253686" y="4788819"/>
                <a:ext cx="351955" cy="211583"/>
              </a:xfrm>
              <a:custGeom>
                <a:avLst/>
                <a:gdLst/>
                <a:ahLst/>
                <a:cxnLst/>
                <a:rect l="l" t="t" r="r" b="b"/>
                <a:pathLst>
                  <a:path w="3954" h="2377" extrusionOk="0">
                    <a:moveTo>
                      <a:pt x="345" y="1"/>
                    </a:moveTo>
                    <a:cubicBezTo>
                      <a:pt x="270" y="1"/>
                      <a:pt x="0" y="926"/>
                      <a:pt x="32" y="995"/>
                    </a:cubicBezTo>
                    <a:cubicBezTo>
                      <a:pt x="32" y="995"/>
                      <a:pt x="724" y="2152"/>
                      <a:pt x="1526" y="2347"/>
                    </a:cubicBezTo>
                    <a:cubicBezTo>
                      <a:pt x="1605" y="2367"/>
                      <a:pt x="1686" y="2377"/>
                      <a:pt x="1768" y="2377"/>
                    </a:cubicBezTo>
                    <a:cubicBezTo>
                      <a:pt x="2761" y="2377"/>
                      <a:pt x="3954" y="1039"/>
                      <a:pt x="3954" y="1039"/>
                    </a:cubicBezTo>
                    <a:cubicBezTo>
                      <a:pt x="3954" y="1039"/>
                      <a:pt x="3674" y="662"/>
                      <a:pt x="3542" y="611"/>
                    </a:cubicBezTo>
                    <a:cubicBezTo>
                      <a:pt x="3534" y="608"/>
                      <a:pt x="3523" y="607"/>
                      <a:pt x="3508" y="607"/>
                    </a:cubicBezTo>
                    <a:cubicBezTo>
                      <a:pt x="3286" y="607"/>
                      <a:pt x="2313" y="920"/>
                      <a:pt x="1883" y="920"/>
                    </a:cubicBezTo>
                    <a:cubicBezTo>
                      <a:pt x="1847" y="920"/>
                      <a:pt x="1814" y="918"/>
                      <a:pt x="1787" y="913"/>
                    </a:cubicBezTo>
                    <a:cubicBezTo>
                      <a:pt x="1416" y="847"/>
                      <a:pt x="415" y="14"/>
                      <a:pt x="346" y="1"/>
                    </a:cubicBezTo>
                    <a:cubicBezTo>
                      <a:pt x="346" y="1"/>
                      <a:pt x="345" y="1"/>
                      <a:pt x="345" y="1"/>
                    </a:cubicBezTo>
                    <a:close/>
                  </a:path>
                </a:pathLst>
              </a:custGeom>
              <a:solidFill>
                <a:srgbClr val="B1A0B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37" name="Google Shape;1137;p28"/>
              <p:cNvSpPr/>
              <p:nvPr/>
            </p:nvSpPr>
            <p:spPr>
              <a:xfrm>
                <a:off x="1253686" y="4788819"/>
                <a:ext cx="351955" cy="211583"/>
              </a:xfrm>
              <a:custGeom>
                <a:avLst/>
                <a:gdLst/>
                <a:ahLst/>
                <a:cxnLst/>
                <a:rect l="l" t="t" r="r" b="b"/>
                <a:pathLst>
                  <a:path w="3954" h="2377" extrusionOk="0">
                    <a:moveTo>
                      <a:pt x="345" y="1"/>
                    </a:moveTo>
                    <a:cubicBezTo>
                      <a:pt x="270" y="1"/>
                      <a:pt x="0" y="926"/>
                      <a:pt x="32" y="995"/>
                    </a:cubicBezTo>
                    <a:cubicBezTo>
                      <a:pt x="32" y="995"/>
                      <a:pt x="724" y="2152"/>
                      <a:pt x="1526" y="2347"/>
                    </a:cubicBezTo>
                    <a:cubicBezTo>
                      <a:pt x="1605" y="2367"/>
                      <a:pt x="1686" y="2377"/>
                      <a:pt x="1768" y="2377"/>
                    </a:cubicBezTo>
                    <a:cubicBezTo>
                      <a:pt x="2761" y="2377"/>
                      <a:pt x="3954" y="1039"/>
                      <a:pt x="3954" y="1039"/>
                    </a:cubicBezTo>
                    <a:cubicBezTo>
                      <a:pt x="3954" y="1039"/>
                      <a:pt x="3674" y="662"/>
                      <a:pt x="3542" y="611"/>
                    </a:cubicBezTo>
                    <a:cubicBezTo>
                      <a:pt x="3534" y="608"/>
                      <a:pt x="3523" y="607"/>
                      <a:pt x="3508" y="607"/>
                    </a:cubicBezTo>
                    <a:cubicBezTo>
                      <a:pt x="3286" y="607"/>
                      <a:pt x="2313" y="920"/>
                      <a:pt x="1883" y="920"/>
                    </a:cubicBezTo>
                    <a:cubicBezTo>
                      <a:pt x="1847" y="920"/>
                      <a:pt x="1814" y="918"/>
                      <a:pt x="1787" y="913"/>
                    </a:cubicBezTo>
                    <a:cubicBezTo>
                      <a:pt x="1416" y="847"/>
                      <a:pt x="415" y="14"/>
                      <a:pt x="346" y="1"/>
                    </a:cubicBezTo>
                    <a:cubicBezTo>
                      <a:pt x="346" y="1"/>
                      <a:pt x="345" y="1"/>
                      <a:pt x="345" y="1"/>
                    </a:cubicBezTo>
                    <a:close/>
                  </a:path>
                </a:pathLst>
              </a:custGeom>
              <a:solidFill>
                <a:srgbClr val="423542">
                  <a:alpha val="3938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38" name="Google Shape;1138;p28"/>
              <p:cNvSpPr/>
              <p:nvPr/>
            </p:nvSpPr>
            <p:spPr>
              <a:xfrm>
                <a:off x="1359164" y="4813742"/>
                <a:ext cx="20829" cy="75750"/>
              </a:xfrm>
              <a:custGeom>
                <a:avLst/>
                <a:gdLst/>
                <a:ahLst/>
                <a:cxnLst/>
                <a:rect l="l" t="t" r="r" b="b"/>
                <a:pathLst>
                  <a:path w="234" h="851" extrusionOk="0">
                    <a:moveTo>
                      <a:pt x="205" y="1"/>
                    </a:moveTo>
                    <a:cubicBezTo>
                      <a:pt x="158" y="64"/>
                      <a:pt x="124" y="130"/>
                      <a:pt x="95" y="202"/>
                    </a:cubicBezTo>
                    <a:cubicBezTo>
                      <a:pt x="70" y="268"/>
                      <a:pt x="48" y="337"/>
                      <a:pt x="32" y="410"/>
                    </a:cubicBezTo>
                    <a:cubicBezTo>
                      <a:pt x="1" y="555"/>
                      <a:pt x="1" y="705"/>
                      <a:pt x="29" y="850"/>
                    </a:cubicBezTo>
                    <a:cubicBezTo>
                      <a:pt x="76" y="790"/>
                      <a:pt x="117" y="724"/>
                      <a:pt x="149" y="652"/>
                    </a:cubicBezTo>
                    <a:cubicBezTo>
                      <a:pt x="174" y="586"/>
                      <a:pt x="196" y="517"/>
                      <a:pt x="212" y="444"/>
                    </a:cubicBezTo>
                    <a:cubicBezTo>
                      <a:pt x="227" y="375"/>
                      <a:pt x="234" y="303"/>
                      <a:pt x="234" y="227"/>
                    </a:cubicBezTo>
                    <a:cubicBezTo>
                      <a:pt x="234" y="149"/>
                      <a:pt x="227" y="76"/>
                      <a:pt x="205"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39" name="Google Shape;1139;p28"/>
              <p:cNvSpPr/>
              <p:nvPr/>
            </p:nvSpPr>
            <p:spPr>
              <a:xfrm>
                <a:off x="1397795" y="4828073"/>
                <a:ext cx="37118" cy="68362"/>
              </a:xfrm>
              <a:custGeom>
                <a:avLst/>
                <a:gdLst/>
                <a:ahLst/>
                <a:cxnLst/>
                <a:rect l="l" t="t" r="r" b="b"/>
                <a:pathLst>
                  <a:path w="417" h="768" extrusionOk="0">
                    <a:moveTo>
                      <a:pt x="416" y="0"/>
                    </a:moveTo>
                    <a:lnTo>
                      <a:pt x="416" y="0"/>
                    </a:lnTo>
                    <a:cubicBezTo>
                      <a:pt x="353" y="48"/>
                      <a:pt x="300" y="104"/>
                      <a:pt x="253" y="167"/>
                    </a:cubicBezTo>
                    <a:cubicBezTo>
                      <a:pt x="209" y="224"/>
                      <a:pt x="171" y="283"/>
                      <a:pt x="133" y="346"/>
                    </a:cubicBezTo>
                    <a:cubicBezTo>
                      <a:pt x="61" y="475"/>
                      <a:pt x="17" y="617"/>
                      <a:pt x="1" y="768"/>
                    </a:cubicBezTo>
                    <a:cubicBezTo>
                      <a:pt x="64" y="724"/>
                      <a:pt x="117" y="670"/>
                      <a:pt x="165" y="607"/>
                    </a:cubicBezTo>
                    <a:cubicBezTo>
                      <a:pt x="212" y="548"/>
                      <a:pt x="253" y="488"/>
                      <a:pt x="287" y="425"/>
                    </a:cubicBezTo>
                    <a:cubicBezTo>
                      <a:pt x="322" y="362"/>
                      <a:pt x="353" y="296"/>
                      <a:pt x="378" y="224"/>
                    </a:cubicBezTo>
                    <a:cubicBezTo>
                      <a:pt x="400" y="154"/>
                      <a:pt x="413" y="76"/>
                      <a:pt x="416"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40" name="Google Shape;1140;p28"/>
              <p:cNvSpPr/>
              <p:nvPr/>
            </p:nvSpPr>
            <p:spPr>
              <a:xfrm>
                <a:off x="1244162" y="4808491"/>
                <a:ext cx="50203" cy="60529"/>
              </a:xfrm>
              <a:custGeom>
                <a:avLst/>
                <a:gdLst/>
                <a:ahLst/>
                <a:cxnLst/>
                <a:rect l="l" t="t" r="r" b="b"/>
                <a:pathLst>
                  <a:path w="564" h="680" extrusionOk="0">
                    <a:moveTo>
                      <a:pt x="0" y="0"/>
                    </a:moveTo>
                    <a:lnTo>
                      <a:pt x="0" y="0"/>
                    </a:lnTo>
                    <a:cubicBezTo>
                      <a:pt x="13" y="79"/>
                      <a:pt x="44" y="154"/>
                      <a:pt x="82" y="220"/>
                    </a:cubicBezTo>
                    <a:cubicBezTo>
                      <a:pt x="117" y="286"/>
                      <a:pt x="161" y="346"/>
                      <a:pt x="208" y="403"/>
                    </a:cubicBezTo>
                    <a:cubicBezTo>
                      <a:pt x="255" y="459"/>
                      <a:pt x="312" y="513"/>
                      <a:pt x="365" y="560"/>
                    </a:cubicBezTo>
                    <a:cubicBezTo>
                      <a:pt x="425" y="604"/>
                      <a:pt x="491" y="648"/>
                      <a:pt x="563" y="680"/>
                    </a:cubicBezTo>
                    <a:cubicBezTo>
                      <a:pt x="544" y="604"/>
                      <a:pt x="510" y="535"/>
                      <a:pt x="472" y="469"/>
                    </a:cubicBezTo>
                    <a:cubicBezTo>
                      <a:pt x="437" y="406"/>
                      <a:pt x="393" y="343"/>
                      <a:pt x="346" y="286"/>
                    </a:cubicBezTo>
                    <a:cubicBezTo>
                      <a:pt x="252" y="170"/>
                      <a:pt x="135" y="69"/>
                      <a:pt x="0"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41" name="Google Shape;1141;p28"/>
              <p:cNvSpPr/>
              <p:nvPr/>
            </p:nvSpPr>
            <p:spPr>
              <a:xfrm>
                <a:off x="950069" y="3278207"/>
                <a:ext cx="386848" cy="408656"/>
              </a:xfrm>
              <a:custGeom>
                <a:avLst/>
                <a:gdLst/>
                <a:ahLst/>
                <a:cxnLst/>
                <a:rect l="l" t="t" r="r" b="b"/>
                <a:pathLst>
                  <a:path w="4346" h="4591" extrusionOk="0">
                    <a:moveTo>
                      <a:pt x="2150" y="0"/>
                    </a:moveTo>
                    <a:cubicBezTo>
                      <a:pt x="1175" y="0"/>
                      <a:pt x="1" y="13"/>
                      <a:pt x="17" y="76"/>
                    </a:cubicBezTo>
                    <a:cubicBezTo>
                      <a:pt x="153" y="589"/>
                      <a:pt x="253" y="1155"/>
                      <a:pt x="345" y="1667"/>
                    </a:cubicBezTo>
                    <a:cubicBezTo>
                      <a:pt x="483" y="2513"/>
                      <a:pt x="562" y="3209"/>
                      <a:pt x="612" y="3262"/>
                    </a:cubicBezTo>
                    <a:cubicBezTo>
                      <a:pt x="1235" y="3922"/>
                      <a:pt x="2430" y="4590"/>
                      <a:pt x="3223" y="4590"/>
                    </a:cubicBezTo>
                    <a:cubicBezTo>
                      <a:pt x="3391" y="4590"/>
                      <a:pt x="3540" y="4561"/>
                      <a:pt x="3663" y="4495"/>
                    </a:cubicBezTo>
                    <a:cubicBezTo>
                      <a:pt x="4345" y="4127"/>
                      <a:pt x="3899" y="2674"/>
                      <a:pt x="3726" y="2287"/>
                    </a:cubicBezTo>
                    <a:cubicBezTo>
                      <a:pt x="3719" y="2281"/>
                      <a:pt x="3713" y="2268"/>
                      <a:pt x="3710" y="2256"/>
                    </a:cubicBezTo>
                    <a:cubicBezTo>
                      <a:pt x="3679" y="2189"/>
                      <a:pt x="3650" y="2123"/>
                      <a:pt x="3631" y="2051"/>
                    </a:cubicBezTo>
                    <a:cubicBezTo>
                      <a:pt x="3395" y="1164"/>
                      <a:pt x="3427" y="7"/>
                      <a:pt x="3427" y="7"/>
                    </a:cubicBezTo>
                    <a:cubicBezTo>
                      <a:pt x="3427" y="7"/>
                      <a:pt x="2838" y="0"/>
                      <a:pt x="2150" y="0"/>
                    </a:cubicBezTo>
                    <a:close/>
                  </a:path>
                </a:pathLst>
              </a:custGeom>
              <a:solidFill>
                <a:srgbClr val="EB948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42" name="Google Shape;1142;p28"/>
              <p:cNvSpPr/>
              <p:nvPr/>
            </p:nvSpPr>
            <p:spPr>
              <a:xfrm>
                <a:off x="969740" y="3278118"/>
                <a:ext cx="312256" cy="218259"/>
              </a:xfrm>
              <a:custGeom>
                <a:avLst/>
                <a:gdLst/>
                <a:ahLst/>
                <a:cxnLst/>
                <a:rect l="l" t="t" r="r" b="b"/>
                <a:pathLst>
                  <a:path w="3508" h="2452" extrusionOk="0">
                    <a:moveTo>
                      <a:pt x="2083" y="0"/>
                    </a:moveTo>
                    <a:cubicBezTo>
                      <a:pt x="1326" y="0"/>
                      <a:pt x="399" y="7"/>
                      <a:pt x="1" y="36"/>
                    </a:cubicBezTo>
                    <a:cubicBezTo>
                      <a:pt x="343" y="785"/>
                      <a:pt x="1266" y="2452"/>
                      <a:pt x="2718" y="2452"/>
                    </a:cubicBezTo>
                    <a:cubicBezTo>
                      <a:pt x="2869" y="2452"/>
                      <a:pt x="3025" y="2434"/>
                      <a:pt x="3187" y="2395"/>
                    </a:cubicBezTo>
                    <a:cubicBezTo>
                      <a:pt x="3297" y="2373"/>
                      <a:pt x="3407" y="2335"/>
                      <a:pt x="3508" y="2294"/>
                    </a:cubicBezTo>
                    <a:lnTo>
                      <a:pt x="3495" y="2257"/>
                    </a:lnTo>
                    <a:cubicBezTo>
                      <a:pt x="3464" y="2190"/>
                      <a:pt x="3435" y="2124"/>
                      <a:pt x="3417" y="2052"/>
                    </a:cubicBezTo>
                    <a:cubicBezTo>
                      <a:pt x="3178" y="1159"/>
                      <a:pt x="3212" y="5"/>
                      <a:pt x="3212" y="5"/>
                    </a:cubicBezTo>
                    <a:cubicBezTo>
                      <a:pt x="3212" y="5"/>
                      <a:pt x="2705" y="0"/>
                      <a:pt x="2083" y="0"/>
                    </a:cubicBezTo>
                    <a:close/>
                  </a:path>
                </a:pathLst>
              </a:custGeom>
              <a:solidFill>
                <a:srgbClr val="423542">
                  <a:alpha val="3938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43" name="Google Shape;1143;p28"/>
              <p:cNvSpPr/>
              <p:nvPr/>
            </p:nvSpPr>
            <p:spPr>
              <a:xfrm>
                <a:off x="794833" y="2724111"/>
                <a:ext cx="624334" cy="695722"/>
              </a:xfrm>
              <a:custGeom>
                <a:avLst/>
                <a:gdLst/>
                <a:ahLst/>
                <a:cxnLst/>
                <a:rect l="l" t="t" r="r" b="b"/>
                <a:pathLst>
                  <a:path w="7014" h="7816" extrusionOk="0">
                    <a:moveTo>
                      <a:pt x="2964" y="0"/>
                    </a:moveTo>
                    <a:cubicBezTo>
                      <a:pt x="1509" y="0"/>
                      <a:pt x="0" y="1287"/>
                      <a:pt x="41" y="2841"/>
                    </a:cubicBezTo>
                    <a:cubicBezTo>
                      <a:pt x="72" y="4071"/>
                      <a:pt x="1746" y="7094"/>
                      <a:pt x="2771" y="7543"/>
                    </a:cubicBezTo>
                    <a:cubicBezTo>
                      <a:pt x="3188" y="7725"/>
                      <a:pt x="3636" y="7815"/>
                      <a:pt x="4075" y="7815"/>
                    </a:cubicBezTo>
                    <a:cubicBezTo>
                      <a:pt x="5218" y="7815"/>
                      <a:pt x="6301" y="7203"/>
                      <a:pt x="6605" y="5990"/>
                    </a:cubicBezTo>
                    <a:cubicBezTo>
                      <a:pt x="7014" y="4360"/>
                      <a:pt x="4768" y="460"/>
                      <a:pt x="3667" y="108"/>
                    </a:cubicBezTo>
                    <a:cubicBezTo>
                      <a:pt x="3439" y="35"/>
                      <a:pt x="3202" y="0"/>
                      <a:pt x="2964" y="0"/>
                    </a:cubicBezTo>
                    <a:close/>
                  </a:path>
                </a:pathLst>
              </a:custGeom>
              <a:solidFill>
                <a:srgbClr val="EB948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44" name="Google Shape;1144;p28"/>
              <p:cNvSpPr/>
              <p:nvPr/>
            </p:nvSpPr>
            <p:spPr>
              <a:xfrm>
                <a:off x="1131919" y="3067339"/>
                <a:ext cx="24656" cy="59104"/>
              </a:xfrm>
              <a:custGeom>
                <a:avLst/>
                <a:gdLst/>
                <a:ahLst/>
                <a:cxnLst/>
                <a:rect l="l" t="t" r="r" b="b"/>
                <a:pathLst>
                  <a:path w="277" h="664" extrusionOk="0">
                    <a:moveTo>
                      <a:pt x="11" y="0"/>
                    </a:moveTo>
                    <a:cubicBezTo>
                      <a:pt x="5" y="0"/>
                      <a:pt x="0" y="24"/>
                      <a:pt x="3" y="29"/>
                    </a:cubicBezTo>
                    <a:cubicBezTo>
                      <a:pt x="113" y="234"/>
                      <a:pt x="208" y="485"/>
                      <a:pt x="53" y="652"/>
                    </a:cubicBezTo>
                    <a:cubicBezTo>
                      <a:pt x="51" y="655"/>
                      <a:pt x="52" y="663"/>
                      <a:pt x="58" y="663"/>
                    </a:cubicBezTo>
                    <a:cubicBezTo>
                      <a:pt x="59" y="663"/>
                      <a:pt x="61" y="663"/>
                      <a:pt x="63" y="662"/>
                    </a:cubicBezTo>
                    <a:cubicBezTo>
                      <a:pt x="277" y="514"/>
                      <a:pt x="154" y="180"/>
                      <a:pt x="13" y="1"/>
                    </a:cubicBezTo>
                    <a:cubicBezTo>
                      <a:pt x="12" y="0"/>
                      <a:pt x="11" y="0"/>
                      <a:pt x="11"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45" name="Google Shape;1145;p28"/>
              <p:cNvSpPr/>
              <p:nvPr/>
            </p:nvSpPr>
            <p:spPr>
              <a:xfrm>
                <a:off x="1078868" y="3055500"/>
                <a:ext cx="80200" cy="64445"/>
              </a:xfrm>
              <a:custGeom>
                <a:avLst/>
                <a:gdLst/>
                <a:ahLst/>
                <a:cxnLst/>
                <a:rect l="l" t="t" r="r" b="b"/>
                <a:pathLst>
                  <a:path w="901" h="724" extrusionOk="0">
                    <a:moveTo>
                      <a:pt x="385" y="1"/>
                    </a:moveTo>
                    <a:cubicBezTo>
                      <a:pt x="362" y="1"/>
                      <a:pt x="339" y="5"/>
                      <a:pt x="316" y="15"/>
                    </a:cubicBezTo>
                    <a:cubicBezTo>
                      <a:pt x="0" y="147"/>
                      <a:pt x="232" y="723"/>
                      <a:pt x="518" y="723"/>
                    </a:cubicBezTo>
                    <a:cubicBezTo>
                      <a:pt x="546" y="723"/>
                      <a:pt x="574" y="718"/>
                      <a:pt x="602" y="707"/>
                    </a:cubicBezTo>
                    <a:cubicBezTo>
                      <a:pt x="900" y="585"/>
                      <a:pt x="650" y="1"/>
                      <a:pt x="385"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46" name="Google Shape;1146;p28"/>
              <p:cNvSpPr/>
              <p:nvPr/>
            </p:nvSpPr>
            <p:spPr>
              <a:xfrm>
                <a:off x="1235439" y="3015089"/>
                <a:ext cx="43260" cy="41658"/>
              </a:xfrm>
              <a:custGeom>
                <a:avLst/>
                <a:gdLst/>
                <a:ahLst/>
                <a:cxnLst/>
                <a:rect l="l" t="t" r="r" b="b"/>
                <a:pathLst>
                  <a:path w="486" h="468" extrusionOk="0">
                    <a:moveTo>
                      <a:pt x="4" y="1"/>
                    </a:moveTo>
                    <a:cubicBezTo>
                      <a:pt x="2" y="1"/>
                      <a:pt x="1" y="1"/>
                      <a:pt x="1" y="3"/>
                    </a:cubicBezTo>
                    <a:cubicBezTo>
                      <a:pt x="46" y="200"/>
                      <a:pt x="197" y="468"/>
                      <a:pt x="399" y="468"/>
                    </a:cubicBezTo>
                    <a:cubicBezTo>
                      <a:pt x="423" y="468"/>
                      <a:pt x="447" y="464"/>
                      <a:pt x="473" y="456"/>
                    </a:cubicBezTo>
                    <a:cubicBezTo>
                      <a:pt x="485" y="456"/>
                      <a:pt x="479" y="443"/>
                      <a:pt x="473" y="443"/>
                    </a:cubicBezTo>
                    <a:cubicBezTo>
                      <a:pt x="464" y="444"/>
                      <a:pt x="456" y="444"/>
                      <a:pt x="447" y="444"/>
                    </a:cubicBezTo>
                    <a:cubicBezTo>
                      <a:pt x="242" y="444"/>
                      <a:pt x="110" y="224"/>
                      <a:pt x="23" y="16"/>
                    </a:cubicBezTo>
                    <a:cubicBezTo>
                      <a:pt x="20" y="6"/>
                      <a:pt x="10" y="1"/>
                      <a:pt x="4"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47" name="Google Shape;1147;p28"/>
              <p:cNvSpPr/>
              <p:nvPr/>
            </p:nvSpPr>
            <p:spPr>
              <a:xfrm>
                <a:off x="1221553" y="2985359"/>
                <a:ext cx="77708" cy="63555"/>
              </a:xfrm>
              <a:custGeom>
                <a:avLst/>
                <a:gdLst/>
                <a:ahLst/>
                <a:cxnLst/>
                <a:rect l="l" t="t" r="r" b="b"/>
                <a:pathLst>
                  <a:path w="873" h="714" extrusionOk="0">
                    <a:moveTo>
                      <a:pt x="355" y="1"/>
                    </a:moveTo>
                    <a:cubicBezTo>
                      <a:pt x="317" y="1"/>
                      <a:pt x="278" y="10"/>
                      <a:pt x="239" y="32"/>
                    </a:cubicBezTo>
                    <a:cubicBezTo>
                      <a:pt x="1" y="166"/>
                      <a:pt x="228" y="713"/>
                      <a:pt x="498" y="713"/>
                    </a:cubicBezTo>
                    <a:cubicBezTo>
                      <a:pt x="532" y="713"/>
                      <a:pt x="566" y="705"/>
                      <a:pt x="600" y="686"/>
                    </a:cubicBezTo>
                    <a:cubicBezTo>
                      <a:pt x="872" y="539"/>
                      <a:pt x="640" y="1"/>
                      <a:pt x="355"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48" name="Google Shape;1148;p28"/>
              <p:cNvSpPr/>
              <p:nvPr/>
            </p:nvSpPr>
            <p:spPr>
              <a:xfrm>
                <a:off x="1032760" y="2970583"/>
                <a:ext cx="68451" cy="55900"/>
              </a:xfrm>
              <a:custGeom>
                <a:avLst/>
                <a:gdLst/>
                <a:ahLst/>
                <a:cxnLst/>
                <a:rect l="l" t="t" r="r" b="b"/>
                <a:pathLst>
                  <a:path w="769" h="628" extrusionOk="0">
                    <a:moveTo>
                      <a:pt x="547" y="1"/>
                    </a:moveTo>
                    <a:cubicBezTo>
                      <a:pt x="458" y="1"/>
                      <a:pt x="369" y="40"/>
                      <a:pt x="284" y="91"/>
                    </a:cubicBezTo>
                    <a:cubicBezTo>
                      <a:pt x="158" y="160"/>
                      <a:pt x="67" y="280"/>
                      <a:pt x="26" y="418"/>
                    </a:cubicBezTo>
                    <a:cubicBezTo>
                      <a:pt x="1" y="506"/>
                      <a:pt x="57" y="601"/>
                      <a:pt x="145" y="623"/>
                    </a:cubicBezTo>
                    <a:cubicBezTo>
                      <a:pt x="159" y="626"/>
                      <a:pt x="173" y="628"/>
                      <a:pt x="187" y="628"/>
                    </a:cubicBezTo>
                    <a:cubicBezTo>
                      <a:pt x="212" y="628"/>
                      <a:pt x="239" y="622"/>
                      <a:pt x="265" y="610"/>
                    </a:cubicBezTo>
                    <a:cubicBezTo>
                      <a:pt x="350" y="560"/>
                      <a:pt x="438" y="500"/>
                      <a:pt x="520" y="437"/>
                    </a:cubicBezTo>
                    <a:cubicBezTo>
                      <a:pt x="617" y="371"/>
                      <a:pt x="702" y="327"/>
                      <a:pt x="749" y="214"/>
                    </a:cubicBezTo>
                    <a:cubicBezTo>
                      <a:pt x="768" y="141"/>
                      <a:pt x="737" y="72"/>
                      <a:pt x="677" y="31"/>
                    </a:cubicBezTo>
                    <a:cubicBezTo>
                      <a:pt x="634" y="10"/>
                      <a:pt x="591" y="1"/>
                      <a:pt x="547"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49" name="Google Shape;1149;p28"/>
              <p:cNvSpPr/>
              <p:nvPr/>
            </p:nvSpPr>
            <p:spPr>
              <a:xfrm>
                <a:off x="1187551" y="2897238"/>
                <a:ext cx="76551" cy="40857"/>
              </a:xfrm>
              <a:custGeom>
                <a:avLst/>
                <a:gdLst/>
                <a:ahLst/>
                <a:cxnLst/>
                <a:rect l="l" t="t" r="r" b="b"/>
                <a:pathLst>
                  <a:path w="860" h="459" extrusionOk="0">
                    <a:moveTo>
                      <a:pt x="486" y="0"/>
                    </a:moveTo>
                    <a:cubicBezTo>
                      <a:pt x="440" y="0"/>
                      <a:pt x="393" y="6"/>
                      <a:pt x="347" y="19"/>
                    </a:cubicBezTo>
                    <a:cubicBezTo>
                      <a:pt x="202" y="50"/>
                      <a:pt x="70" y="107"/>
                      <a:pt x="20" y="248"/>
                    </a:cubicBezTo>
                    <a:cubicBezTo>
                      <a:pt x="1" y="321"/>
                      <a:pt x="26" y="396"/>
                      <a:pt x="89" y="431"/>
                    </a:cubicBezTo>
                    <a:cubicBezTo>
                      <a:pt x="135" y="452"/>
                      <a:pt x="178" y="459"/>
                      <a:pt x="220" y="459"/>
                    </a:cubicBezTo>
                    <a:cubicBezTo>
                      <a:pt x="280" y="459"/>
                      <a:pt x="340" y="445"/>
                      <a:pt x="410" y="434"/>
                    </a:cubicBezTo>
                    <a:cubicBezTo>
                      <a:pt x="510" y="418"/>
                      <a:pt x="614" y="402"/>
                      <a:pt x="712" y="380"/>
                    </a:cubicBezTo>
                    <a:cubicBezTo>
                      <a:pt x="749" y="368"/>
                      <a:pt x="787" y="339"/>
                      <a:pt x="812" y="305"/>
                    </a:cubicBezTo>
                    <a:cubicBezTo>
                      <a:pt x="860" y="226"/>
                      <a:pt x="838" y="122"/>
                      <a:pt x="759" y="72"/>
                    </a:cubicBezTo>
                    <a:cubicBezTo>
                      <a:pt x="674" y="26"/>
                      <a:pt x="581" y="0"/>
                      <a:pt x="486"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50" name="Google Shape;1150;p28"/>
              <p:cNvSpPr/>
              <p:nvPr/>
            </p:nvSpPr>
            <p:spPr>
              <a:xfrm>
                <a:off x="1182388" y="3235481"/>
                <a:ext cx="42815" cy="22342"/>
              </a:xfrm>
              <a:custGeom>
                <a:avLst/>
                <a:gdLst/>
                <a:ahLst/>
                <a:cxnLst/>
                <a:rect l="l" t="t" r="r" b="b"/>
                <a:pathLst>
                  <a:path w="481" h="251" extrusionOk="0">
                    <a:moveTo>
                      <a:pt x="472" y="1"/>
                    </a:moveTo>
                    <a:cubicBezTo>
                      <a:pt x="470" y="1"/>
                      <a:pt x="468" y="2"/>
                      <a:pt x="465" y="5"/>
                    </a:cubicBezTo>
                    <a:cubicBezTo>
                      <a:pt x="408" y="72"/>
                      <a:pt x="339" y="122"/>
                      <a:pt x="260" y="163"/>
                    </a:cubicBezTo>
                    <a:cubicBezTo>
                      <a:pt x="242" y="165"/>
                      <a:pt x="223" y="166"/>
                      <a:pt x="204" y="166"/>
                    </a:cubicBezTo>
                    <a:cubicBezTo>
                      <a:pt x="142" y="166"/>
                      <a:pt x="80" y="153"/>
                      <a:pt x="24" y="119"/>
                    </a:cubicBezTo>
                    <a:cubicBezTo>
                      <a:pt x="23" y="118"/>
                      <a:pt x="23" y="118"/>
                      <a:pt x="22" y="118"/>
                    </a:cubicBezTo>
                    <a:cubicBezTo>
                      <a:pt x="12" y="118"/>
                      <a:pt x="1" y="132"/>
                      <a:pt x="15" y="138"/>
                    </a:cubicBezTo>
                    <a:cubicBezTo>
                      <a:pt x="61" y="208"/>
                      <a:pt x="140" y="251"/>
                      <a:pt x="226" y="251"/>
                    </a:cubicBezTo>
                    <a:cubicBezTo>
                      <a:pt x="239" y="251"/>
                      <a:pt x="253" y="250"/>
                      <a:pt x="266" y="248"/>
                    </a:cubicBezTo>
                    <a:cubicBezTo>
                      <a:pt x="377" y="216"/>
                      <a:pt x="458" y="125"/>
                      <a:pt x="480" y="12"/>
                    </a:cubicBezTo>
                    <a:cubicBezTo>
                      <a:pt x="480" y="9"/>
                      <a:pt x="480" y="5"/>
                      <a:pt x="477" y="5"/>
                    </a:cubicBezTo>
                    <a:cubicBezTo>
                      <a:pt x="476" y="2"/>
                      <a:pt x="474" y="1"/>
                      <a:pt x="472"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51" name="Google Shape;1151;p28"/>
              <p:cNvSpPr/>
              <p:nvPr/>
            </p:nvSpPr>
            <p:spPr>
              <a:xfrm>
                <a:off x="1165476" y="2938984"/>
                <a:ext cx="121858" cy="252974"/>
              </a:xfrm>
              <a:custGeom>
                <a:avLst/>
                <a:gdLst/>
                <a:ahLst/>
                <a:cxnLst/>
                <a:rect l="l" t="t" r="r" b="b"/>
                <a:pathLst>
                  <a:path w="1369" h="2842" extrusionOk="0">
                    <a:moveTo>
                      <a:pt x="25" y="0"/>
                    </a:moveTo>
                    <a:cubicBezTo>
                      <a:pt x="20" y="0"/>
                      <a:pt x="15" y="2"/>
                      <a:pt x="10" y="6"/>
                    </a:cubicBezTo>
                    <a:cubicBezTo>
                      <a:pt x="4" y="12"/>
                      <a:pt x="0" y="21"/>
                      <a:pt x="7" y="31"/>
                    </a:cubicBezTo>
                    <a:cubicBezTo>
                      <a:pt x="331" y="704"/>
                      <a:pt x="771" y="1314"/>
                      <a:pt x="1108" y="1981"/>
                    </a:cubicBezTo>
                    <a:cubicBezTo>
                      <a:pt x="979" y="1981"/>
                      <a:pt x="850" y="1997"/>
                      <a:pt x="724" y="2034"/>
                    </a:cubicBezTo>
                    <a:cubicBezTo>
                      <a:pt x="702" y="2050"/>
                      <a:pt x="982" y="2494"/>
                      <a:pt x="1007" y="2572"/>
                    </a:cubicBezTo>
                    <a:lnTo>
                      <a:pt x="1007" y="2582"/>
                    </a:lnTo>
                    <a:cubicBezTo>
                      <a:pt x="843" y="2684"/>
                      <a:pt x="683" y="2725"/>
                      <a:pt x="499" y="2725"/>
                    </a:cubicBezTo>
                    <a:cubicBezTo>
                      <a:pt x="393" y="2725"/>
                      <a:pt x="279" y="2711"/>
                      <a:pt x="151" y="2689"/>
                    </a:cubicBezTo>
                    <a:cubicBezTo>
                      <a:pt x="149" y="2688"/>
                      <a:pt x="147" y="2687"/>
                      <a:pt x="145" y="2687"/>
                    </a:cubicBezTo>
                    <a:cubicBezTo>
                      <a:pt x="134" y="2687"/>
                      <a:pt x="129" y="2703"/>
                      <a:pt x="145" y="2714"/>
                    </a:cubicBezTo>
                    <a:cubicBezTo>
                      <a:pt x="275" y="2798"/>
                      <a:pt x="426" y="2841"/>
                      <a:pt x="579" y="2841"/>
                    </a:cubicBezTo>
                    <a:cubicBezTo>
                      <a:pt x="644" y="2841"/>
                      <a:pt x="710" y="2833"/>
                      <a:pt x="774" y="2818"/>
                    </a:cubicBezTo>
                    <a:cubicBezTo>
                      <a:pt x="869" y="2792"/>
                      <a:pt x="957" y="2758"/>
                      <a:pt x="1038" y="2711"/>
                    </a:cubicBezTo>
                    <a:cubicBezTo>
                      <a:pt x="1054" y="2701"/>
                      <a:pt x="1070" y="2695"/>
                      <a:pt x="1086" y="2682"/>
                    </a:cubicBezTo>
                    <a:lnTo>
                      <a:pt x="1126" y="2654"/>
                    </a:lnTo>
                    <a:cubicBezTo>
                      <a:pt x="1148" y="2638"/>
                      <a:pt x="1155" y="2610"/>
                      <a:pt x="1148" y="2588"/>
                    </a:cubicBezTo>
                    <a:cubicBezTo>
                      <a:pt x="1142" y="2578"/>
                      <a:pt x="1139" y="2572"/>
                      <a:pt x="1136" y="2569"/>
                    </a:cubicBezTo>
                    <a:lnTo>
                      <a:pt x="1126" y="2547"/>
                    </a:lnTo>
                    <a:cubicBezTo>
                      <a:pt x="1057" y="2383"/>
                      <a:pt x="928" y="2144"/>
                      <a:pt x="928" y="2144"/>
                    </a:cubicBezTo>
                    <a:cubicBezTo>
                      <a:pt x="997" y="2144"/>
                      <a:pt x="1369" y="2144"/>
                      <a:pt x="1321" y="2060"/>
                    </a:cubicBezTo>
                    <a:cubicBezTo>
                      <a:pt x="953" y="1377"/>
                      <a:pt x="551" y="616"/>
                      <a:pt x="41" y="9"/>
                    </a:cubicBezTo>
                    <a:cubicBezTo>
                      <a:pt x="38" y="3"/>
                      <a:pt x="32" y="0"/>
                      <a:pt x="25"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52" name="Google Shape;1152;p28"/>
              <p:cNvSpPr/>
              <p:nvPr/>
            </p:nvSpPr>
            <p:spPr>
              <a:xfrm>
                <a:off x="1178382" y="3176556"/>
                <a:ext cx="67560" cy="48957"/>
              </a:xfrm>
              <a:custGeom>
                <a:avLst/>
                <a:gdLst/>
                <a:ahLst/>
                <a:cxnLst/>
                <a:rect l="l" t="t" r="r" b="b"/>
                <a:pathLst>
                  <a:path w="759" h="550" extrusionOk="0">
                    <a:moveTo>
                      <a:pt x="758" y="1"/>
                    </a:moveTo>
                    <a:cubicBezTo>
                      <a:pt x="618" y="54"/>
                      <a:pt x="468" y="81"/>
                      <a:pt x="317" y="81"/>
                    </a:cubicBezTo>
                    <a:cubicBezTo>
                      <a:pt x="211" y="81"/>
                      <a:pt x="104" y="68"/>
                      <a:pt x="0" y="42"/>
                    </a:cubicBezTo>
                    <a:lnTo>
                      <a:pt x="0" y="42"/>
                    </a:lnTo>
                    <a:cubicBezTo>
                      <a:pt x="0" y="120"/>
                      <a:pt x="3" y="199"/>
                      <a:pt x="19" y="277"/>
                    </a:cubicBezTo>
                    <a:cubicBezTo>
                      <a:pt x="48" y="412"/>
                      <a:pt x="113" y="549"/>
                      <a:pt x="266" y="549"/>
                    </a:cubicBezTo>
                    <a:cubicBezTo>
                      <a:pt x="281" y="549"/>
                      <a:pt x="298" y="548"/>
                      <a:pt x="315" y="545"/>
                    </a:cubicBezTo>
                    <a:cubicBezTo>
                      <a:pt x="396" y="529"/>
                      <a:pt x="481" y="485"/>
                      <a:pt x="538" y="422"/>
                    </a:cubicBezTo>
                    <a:cubicBezTo>
                      <a:pt x="648" y="306"/>
                      <a:pt x="724" y="158"/>
                      <a:pt x="758"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53" name="Google Shape;1153;p28"/>
              <p:cNvSpPr/>
              <p:nvPr/>
            </p:nvSpPr>
            <p:spPr>
              <a:xfrm>
                <a:off x="1179985" y="3198542"/>
                <a:ext cx="46286" cy="26971"/>
              </a:xfrm>
              <a:custGeom>
                <a:avLst/>
                <a:gdLst/>
                <a:ahLst/>
                <a:cxnLst/>
                <a:rect l="l" t="t" r="r" b="b"/>
                <a:pathLst>
                  <a:path w="520" h="303" extrusionOk="0">
                    <a:moveTo>
                      <a:pt x="178" y="1"/>
                    </a:moveTo>
                    <a:cubicBezTo>
                      <a:pt x="118" y="1"/>
                      <a:pt x="58" y="11"/>
                      <a:pt x="1" y="30"/>
                    </a:cubicBezTo>
                    <a:cubicBezTo>
                      <a:pt x="30" y="165"/>
                      <a:pt x="95" y="302"/>
                      <a:pt x="248" y="302"/>
                    </a:cubicBezTo>
                    <a:cubicBezTo>
                      <a:pt x="263" y="302"/>
                      <a:pt x="280" y="301"/>
                      <a:pt x="297" y="298"/>
                    </a:cubicBezTo>
                    <a:cubicBezTo>
                      <a:pt x="378" y="282"/>
                      <a:pt x="463" y="238"/>
                      <a:pt x="520" y="175"/>
                    </a:cubicBezTo>
                    <a:cubicBezTo>
                      <a:pt x="454" y="56"/>
                      <a:pt x="318" y="1"/>
                      <a:pt x="178" y="1"/>
                    </a:cubicBezTo>
                    <a:close/>
                  </a:path>
                </a:pathLst>
              </a:custGeom>
              <a:solidFill>
                <a:srgbClr val="FF98B9"/>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54" name="Google Shape;1154;p28"/>
              <p:cNvSpPr/>
              <p:nvPr/>
            </p:nvSpPr>
            <p:spPr>
              <a:xfrm>
                <a:off x="692915" y="2673107"/>
                <a:ext cx="564784" cy="561580"/>
              </a:xfrm>
              <a:custGeom>
                <a:avLst/>
                <a:gdLst/>
                <a:ahLst/>
                <a:cxnLst/>
                <a:rect l="l" t="t" r="r" b="b"/>
                <a:pathLst>
                  <a:path w="6345" h="6309" extrusionOk="0">
                    <a:moveTo>
                      <a:pt x="4398" y="1"/>
                    </a:moveTo>
                    <a:cubicBezTo>
                      <a:pt x="4154" y="1"/>
                      <a:pt x="3890" y="35"/>
                      <a:pt x="3608" y="105"/>
                    </a:cubicBezTo>
                    <a:cubicBezTo>
                      <a:pt x="2529" y="373"/>
                      <a:pt x="1784" y="1162"/>
                      <a:pt x="1416" y="1691"/>
                    </a:cubicBezTo>
                    <a:cubicBezTo>
                      <a:pt x="1416" y="1691"/>
                      <a:pt x="1491" y="1247"/>
                      <a:pt x="1362" y="1172"/>
                    </a:cubicBezTo>
                    <a:cubicBezTo>
                      <a:pt x="1353" y="1167"/>
                      <a:pt x="1344" y="1164"/>
                      <a:pt x="1334" y="1164"/>
                    </a:cubicBezTo>
                    <a:cubicBezTo>
                      <a:pt x="1196" y="1164"/>
                      <a:pt x="945" y="1625"/>
                      <a:pt x="878" y="1807"/>
                    </a:cubicBezTo>
                    <a:cubicBezTo>
                      <a:pt x="834" y="1974"/>
                      <a:pt x="818" y="2147"/>
                      <a:pt x="840" y="2316"/>
                    </a:cubicBezTo>
                    <a:cubicBezTo>
                      <a:pt x="699" y="2335"/>
                      <a:pt x="557" y="2379"/>
                      <a:pt x="425" y="2436"/>
                    </a:cubicBezTo>
                    <a:cubicBezTo>
                      <a:pt x="205" y="2537"/>
                      <a:pt x="0" y="2823"/>
                      <a:pt x="7" y="2886"/>
                    </a:cubicBezTo>
                    <a:cubicBezTo>
                      <a:pt x="7" y="2900"/>
                      <a:pt x="25" y="2906"/>
                      <a:pt x="55" y="2906"/>
                    </a:cubicBezTo>
                    <a:cubicBezTo>
                      <a:pt x="156" y="2906"/>
                      <a:pt x="395" y="2836"/>
                      <a:pt x="573" y="2773"/>
                    </a:cubicBezTo>
                    <a:lnTo>
                      <a:pt x="573" y="2773"/>
                    </a:lnTo>
                    <a:cubicBezTo>
                      <a:pt x="573" y="2773"/>
                      <a:pt x="387" y="3490"/>
                      <a:pt x="592" y="3958"/>
                    </a:cubicBezTo>
                    <a:cubicBezTo>
                      <a:pt x="794" y="4421"/>
                      <a:pt x="2414" y="6309"/>
                      <a:pt x="2632" y="6309"/>
                    </a:cubicBezTo>
                    <a:cubicBezTo>
                      <a:pt x="2634" y="6309"/>
                      <a:pt x="2637" y="6308"/>
                      <a:pt x="2639" y="6308"/>
                    </a:cubicBezTo>
                    <a:cubicBezTo>
                      <a:pt x="2884" y="6245"/>
                      <a:pt x="2979" y="5216"/>
                      <a:pt x="2957" y="4946"/>
                    </a:cubicBezTo>
                    <a:cubicBezTo>
                      <a:pt x="2916" y="4273"/>
                      <a:pt x="2164" y="3420"/>
                      <a:pt x="2350" y="3034"/>
                    </a:cubicBezTo>
                    <a:cubicBezTo>
                      <a:pt x="2580" y="2551"/>
                      <a:pt x="3264" y="2533"/>
                      <a:pt x="3973" y="2533"/>
                    </a:cubicBezTo>
                    <a:cubicBezTo>
                      <a:pt x="4031" y="2533"/>
                      <a:pt x="4088" y="2533"/>
                      <a:pt x="4145" y="2533"/>
                    </a:cubicBezTo>
                    <a:cubicBezTo>
                      <a:pt x="4610" y="2533"/>
                      <a:pt x="5071" y="2526"/>
                      <a:pt x="5410" y="2386"/>
                    </a:cubicBezTo>
                    <a:cubicBezTo>
                      <a:pt x="6284" y="2027"/>
                      <a:pt x="6344" y="1348"/>
                      <a:pt x="5891" y="712"/>
                    </a:cubicBezTo>
                    <a:cubicBezTo>
                      <a:pt x="5561" y="247"/>
                      <a:pt x="5051" y="1"/>
                      <a:pt x="4398"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55" name="Google Shape;1155;p28"/>
              <p:cNvSpPr/>
              <p:nvPr/>
            </p:nvSpPr>
            <p:spPr>
              <a:xfrm>
                <a:off x="714723" y="2911391"/>
                <a:ext cx="182120" cy="296323"/>
              </a:xfrm>
              <a:custGeom>
                <a:avLst/>
                <a:gdLst/>
                <a:ahLst/>
                <a:cxnLst/>
                <a:rect l="l" t="t" r="r" b="b"/>
                <a:pathLst>
                  <a:path w="2046" h="3329" extrusionOk="0">
                    <a:moveTo>
                      <a:pt x="400" y="0"/>
                    </a:moveTo>
                    <a:cubicBezTo>
                      <a:pt x="398" y="0"/>
                      <a:pt x="396" y="2"/>
                      <a:pt x="394" y="4"/>
                    </a:cubicBezTo>
                    <a:cubicBezTo>
                      <a:pt x="1" y="536"/>
                      <a:pt x="139" y="1240"/>
                      <a:pt x="469" y="1759"/>
                    </a:cubicBezTo>
                    <a:cubicBezTo>
                      <a:pt x="866" y="2373"/>
                      <a:pt x="1447" y="2876"/>
                      <a:pt x="2010" y="3326"/>
                    </a:cubicBezTo>
                    <a:cubicBezTo>
                      <a:pt x="2013" y="3328"/>
                      <a:pt x="2016" y="3329"/>
                      <a:pt x="2019" y="3329"/>
                    </a:cubicBezTo>
                    <a:cubicBezTo>
                      <a:pt x="2033" y="3329"/>
                      <a:pt x="2045" y="3308"/>
                      <a:pt x="2032" y="3301"/>
                    </a:cubicBezTo>
                    <a:cubicBezTo>
                      <a:pt x="1532" y="2838"/>
                      <a:pt x="998" y="2407"/>
                      <a:pt x="604" y="1844"/>
                    </a:cubicBezTo>
                    <a:cubicBezTo>
                      <a:pt x="391" y="1561"/>
                      <a:pt x="255" y="1228"/>
                      <a:pt x="211" y="872"/>
                    </a:cubicBezTo>
                    <a:cubicBezTo>
                      <a:pt x="196" y="574"/>
                      <a:pt x="268" y="275"/>
                      <a:pt x="409" y="14"/>
                    </a:cubicBezTo>
                    <a:cubicBezTo>
                      <a:pt x="412" y="7"/>
                      <a:pt x="406" y="0"/>
                      <a:pt x="400"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56" name="Google Shape;1156;p28"/>
              <p:cNvSpPr/>
              <p:nvPr/>
            </p:nvSpPr>
            <p:spPr>
              <a:xfrm>
                <a:off x="888829" y="2884865"/>
                <a:ext cx="306381" cy="44417"/>
              </a:xfrm>
              <a:custGeom>
                <a:avLst/>
                <a:gdLst/>
                <a:ahLst/>
                <a:cxnLst/>
                <a:rect l="l" t="t" r="r" b="b"/>
                <a:pathLst>
                  <a:path w="3442" h="499" extrusionOk="0">
                    <a:moveTo>
                      <a:pt x="3429" y="0"/>
                    </a:moveTo>
                    <a:cubicBezTo>
                      <a:pt x="3039" y="190"/>
                      <a:pt x="2614" y="254"/>
                      <a:pt x="2185" y="254"/>
                    </a:cubicBezTo>
                    <a:cubicBezTo>
                      <a:pt x="2002" y="254"/>
                      <a:pt x="1818" y="243"/>
                      <a:pt x="1636" y="224"/>
                    </a:cubicBezTo>
                    <a:cubicBezTo>
                      <a:pt x="1429" y="202"/>
                      <a:pt x="1217" y="157"/>
                      <a:pt x="1007" y="157"/>
                    </a:cubicBezTo>
                    <a:cubicBezTo>
                      <a:pt x="946" y="157"/>
                      <a:pt x="885" y="161"/>
                      <a:pt x="825" y="170"/>
                    </a:cubicBezTo>
                    <a:cubicBezTo>
                      <a:pt x="542" y="208"/>
                      <a:pt x="265" y="302"/>
                      <a:pt x="17" y="444"/>
                    </a:cubicBezTo>
                    <a:cubicBezTo>
                      <a:pt x="7" y="447"/>
                      <a:pt x="1" y="463"/>
                      <a:pt x="1" y="485"/>
                    </a:cubicBezTo>
                    <a:cubicBezTo>
                      <a:pt x="8" y="491"/>
                      <a:pt x="17" y="498"/>
                      <a:pt x="26" y="498"/>
                    </a:cubicBezTo>
                    <a:cubicBezTo>
                      <a:pt x="29" y="498"/>
                      <a:pt x="33" y="497"/>
                      <a:pt x="36" y="494"/>
                    </a:cubicBezTo>
                    <a:cubicBezTo>
                      <a:pt x="331" y="378"/>
                      <a:pt x="630" y="246"/>
                      <a:pt x="954" y="230"/>
                    </a:cubicBezTo>
                    <a:cubicBezTo>
                      <a:pt x="980" y="229"/>
                      <a:pt x="1006" y="228"/>
                      <a:pt x="1032" y="228"/>
                    </a:cubicBezTo>
                    <a:cubicBezTo>
                      <a:pt x="1285" y="228"/>
                      <a:pt x="1550" y="292"/>
                      <a:pt x="1806" y="309"/>
                    </a:cubicBezTo>
                    <a:cubicBezTo>
                      <a:pt x="1910" y="316"/>
                      <a:pt x="2015" y="320"/>
                      <a:pt x="2119" y="320"/>
                    </a:cubicBezTo>
                    <a:cubicBezTo>
                      <a:pt x="2575" y="320"/>
                      <a:pt x="3031" y="240"/>
                      <a:pt x="3432" y="10"/>
                    </a:cubicBezTo>
                    <a:cubicBezTo>
                      <a:pt x="3442" y="7"/>
                      <a:pt x="3439" y="0"/>
                      <a:pt x="3429"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57" name="Google Shape;1157;p28"/>
              <p:cNvSpPr/>
              <p:nvPr/>
            </p:nvSpPr>
            <p:spPr>
              <a:xfrm>
                <a:off x="857764" y="2657085"/>
                <a:ext cx="380617" cy="154259"/>
              </a:xfrm>
              <a:custGeom>
                <a:avLst/>
                <a:gdLst/>
                <a:ahLst/>
                <a:cxnLst/>
                <a:rect l="l" t="t" r="r" b="b"/>
                <a:pathLst>
                  <a:path w="4276" h="1733" extrusionOk="0">
                    <a:moveTo>
                      <a:pt x="1" y="1401"/>
                    </a:moveTo>
                    <a:lnTo>
                      <a:pt x="1" y="1401"/>
                    </a:lnTo>
                    <a:cubicBezTo>
                      <a:pt x="1" y="1402"/>
                      <a:pt x="1" y="1402"/>
                      <a:pt x="1" y="1402"/>
                    </a:cubicBezTo>
                    <a:cubicBezTo>
                      <a:pt x="2" y="1403"/>
                      <a:pt x="2" y="1403"/>
                      <a:pt x="2" y="1403"/>
                    </a:cubicBezTo>
                    <a:cubicBezTo>
                      <a:pt x="2" y="1403"/>
                      <a:pt x="2" y="1402"/>
                      <a:pt x="1" y="1401"/>
                    </a:cubicBezTo>
                    <a:close/>
                    <a:moveTo>
                      <a:pt x="2575" y="1"/>
                    </a:moveTo>
                    <a:cubicBezTo>
                      <a:pt x="2407" y="1"/>
                      <a:pt x="2238" y="21"/>
                      <a:pt x="2074" y="59"/>
                    </a:cubicBezTo>
                    <a:cubicBezTo>
                      <a:pt x="1677" y="163"/>
                      <a:pt x="1303" y="333"/>
                      <a:pt x="963" y="565"/>
                    </a:cubicBezTo>
                    <a:cubicBezTo>
                      <a:pt x="608" y="798"/>
                      <a:pt x="281" y="1078"/>
                      <a:pt x="1" y="1399"/>
                    </a:cubicBezTo>
                    <a:cubicBezTo>
                      <a:pt x="1" y="1400"/>
                      <a:pt x="1" y="1401"/>
                      <a:pt x="1" y="1401"/>
                    </a:cubicBezTo>
                    <a:lnTo>
                      <a:pt x="1" y="1401"/>
                    </a:lnTo>
                    <a:cubicBezTo>
                      <a:pt x="325" y="1084"/>
                      <a:pt x="680" y="801"/>
                      <a:pt x="1064" y="556"/>
                    </a:cubicBezTo>
                    <a:cubicBezTo>
                      <a:pt x="1519" y="275"/>
                      <a:pt x="2050" y="54"/>
                      <a:pt x="2587" y="54"/>
                    </a:cubicBezTo>
                    <a:cubicBezTo>
                      <a:pt x="2777" y="54"/>
                      <a:pt x="2967" y="81"/>
                      <a:pt x="3155" y="144"/>
                    </a:cubicBezTo>
                    <a:cubicBezTo>
                      <a:pt x="3825" y="373"/>
                      <a:pt x="4219" y="1028"/>
                      <a:pt x="4197" y="1716"/>
                    </a:cubicBezTo>
                    <a:cubicBezTo>
                      <a:pt x="4200" y="1726"/>
                      <a:pt x="4203" y="1732"/>
                      <a:pt x="4212" y="1732"/>
                    </a:cubicBezTo>
                    <a:cubicBezTo>
                      <a:pt x="4222" y="1732"/>
                      <a:pt x="4231" y="1729"/>
                      <a:pt x="4234" y="1716"/>
                    </a:cubicBezTo>
                    <a:cubicBezTo>
                      <a:pt x="4275" y="1342"/>
                      <a:pt x="4171" y="965"/>
                      <a:pt x="3948" y="660"/>
                    </a:cubicBezTo>
                    <a:cubicBezTo>
                      <a:pt x="3625" y="203"/>
                      <a:pt x="3107" y="1"/>
                      <a:pt x="2575" y="1"/>
                    </a:cubicBezTo>
                    <a:close/>
                  </a:path>
                </a:pathLst>
              </a:custGeom>
              <a:solidFill>
                <a:srgbClr val="26323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58" name="Google Shape;1158;p28"/>
              <p:cNvSpPr/>
              <p:nvPr/>
            </p:nvSpPr>
            <p:spPr>
              <a:xfrm>
                <a:off x="1004455" y="3013487"/>
                <a:ext cx="210069" cy="185502"/>
              </a:xfrm>
              <a:custGeom>
                <a:avLst/>
                <a:gdLst/>
                <a:ahLst/>
                <a:cxnLst/>
                <a:rect l="l" t="t" r="r" b="b"/>
                <a:pathLst>
                  <a:path w="2360" h="2084" extrusionOk="0">
                    <a:moveTo>
                      <a:pt x="1170" y="138"/>
                    </a:moveTo>
                    <a:cubicBezTo>
                      <a:pt x="1459" y="138"/>
                      <a:pt x="1739" y="276"/>
                      <a:pt x="1916" y="521"/>
                    </a:cubicBezTo>
                    <a:cubicBezTo>
                      <a:pt x="1957" y="578"/>
                      <a:pt x="1995" y="647"/>
                      <a:pt x="2020" y="716"/>
                    </a:cubicBezTo>
                    <a:cubicBezTo>
                      <a:pt x="2199" y="1185"/>
                      <a:pt x="1964" y="1704"/>
                      <a:pt x="1498" y="1880"/>
                    </a:cubicBezTo>
                    <a:cubicBezTo>
                      <a:pt x="1391" y="1921"/>
                      <a:pt x="1282" y="1940"/>
                      <a:pt x="1175" y="1940"/>
                    </a:cubicBezTo>
                    <a:cubicBezTo>
                      <a:pt x="811" y="1940"/>
                      <a:pt x="470" y="1717"/>
                      <a:pt x="334" y="1358"/>
                    </a:cubicBezTo>
                    <a:cubicBezTo>
                      <a:pt x="158" y="889"/>
                      <a:pt x="394" y="370"/>
                      <a:pt x="856" y="194"/>
                    </a:cubicBezTo>
                    <a:cubicBezTo>
                      <a:pt x="959" y="156"/>
                      <a:pt x="1065" y="138"/>
                      <a:pt x="1170" y="138"/>
                    </a:cubicBezTo>
                    <a:close/>
                    <a:moveTo>
                      <a:pt x="1178" y="0"/>
                    </a:moveTo>
                    <a:cubicBezTo>
                      <a:pt x="1055" y="0"/>
                      <a:pt x="930" y="22"/>
                      <a:pt x="809" y="68"/>
                    </a:cubicBezTo>
                    <a:cubicBezTo>
                      <a:pt x="271" y="273"/>
                      <a:pt x="1" y="870"/>
                      <a:pt x="205" y="1408"/>
                    </a:cubicBezTo>
                    <a:cubicBezTo>
                      <a:pt x="364" y="1827"/>
                      <a:pt x="757" y="2083"/>
                      <a:pt x="1176" y="2083"/>
                    </a:cubicBezTo>
                    <a:cubicBezTo>
                      <a:pt x="1299" y="2083"/>
                      <a:pt x="1424" y="2061"/>
                      <a:pt x="1545" y="2015"/>
                    </a:cubicBezTo>
                    <a:cubicBezTo>
                      <a:pt x="1624" y="1984"/>
                      <a:pt x="1702" y="1943"/>
                      <a:pt x="1775" y="1896"/>
                    </a:cubicBezTo>
                    <a:cubicBezTo>
                      <a:pt x="2247" y="1565"/>
                      <a:pt x="2360" y="917"/>
                      <a:pt x="2030" y="446"/>
                    </a:cubicBezTo>
                    <a:cubicBezTo>
                      <a:pt x="1832" y="161"/>
                      <a:pt x="1511" y="0"/>
                      <a:pt x="1178" y="0"/>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59" name="Google Shape;1159;p28"/>
              <p:cNvSpPr/>
              <p:nvPr/>
            </p:nvSpPr>
            <p:spPr>
              <a:xfrm>
                <a:off x="1216390" y="2920292"/>
                <a:ext cx="161914" cy="176957"/>
              </a:xfrm>
              <a:custGeom>
                <a:avLst/>
                <a:gdLst/>
                <a:ahLst/>
                <a:cxnLst/>
                <a:rect l="l" t="t" r="r" b="b"/>
                <a:pathLst>
                  <a:path w="1819" h="1988" extrusionOk="0">
                    <a:moveTo>
                      <a:pt x="674" y="146"/>
                    </a:moveTo>
                    <a:cubicBezTo>
                      <a:pt x="772" y="146"/>
                      <a:pt x="870" y="170"/>
                      <a:pt x="957" y="219"/>
                    </a:cubicBezTo>
                    <a:cubicBezTo>
                      <a:pt x="1158" y="326"/>
                      <a:pt x="1322" y="499"/>
                      <a:pt x="1426" y="703"/>
                    </a:cubicBezTo>
                    <a:cubicBezTo>
                      <a:pt x="1652" y="1144"/>
                      <a:pt x="1586" y="1634"/>
                      <a:pt x="1275" y="1795"/>
                    </a:cubicBezTo>
                    <a:cubicBezTo>
                      <a:pt x="1207" y="1830"/>
                      <a:pt x="1133" y="1847"/>
                      <a:pt x="1057" y="1847"/>
                    </a:cubicBezTo>
                    <a:cubicBezTo>
                      <a:pt x="784" y="1847"/>
                      <a:pt x="476" y="1632"/>
                      <a:pt x="297" y="1288"/>
                    </a:cubicBezTo>
                    <a:cubicBezTo>
                      <a:pt x="186" y="1087"/>
                      <a:pt x="142" y="857"/>
                      <a:pt x="171" y="628"/>
                    </a:cubicBezTo>
                    <a:cubicBezTo>
                      <a:pt x="186" y="448"/>
                      <a:pt x="290" y="285"/>
                      <a:pt x="447" y="197"/>
                    </a:cubicBezTo>
                    <a:cubicBezTo>
                      <a:pt x="463" y="187"/>
                      <a:pt x="479" y="184"/>
                      <a:pt x="495" y="175"/>
                    </a:cubicBezTo>
                    <a:cubicBezTo>
                      <a:pt x="553" y="155"/>
                      <a:pt x="614" y="146"/>
                      <a:pt x="674" y="146"/>
                    </a:cubicBezTo>
                    <a:close/>
                    <a:moveTo>
                      <a:pt x="684" y="1"/>
                    </a:moveTo>
                    <a:cubicBezTo>
                      <a:pt x="346" y="1"/>
                      <a:pt x="60" y="264"/>
                      <a:pt x="39" y="609"/>
                    </a:cubicBezTo>
                    <a:cubicBezTo>
                      <a:pt x="1" y="864"/>
                      <a:pt x="54" y="1128"/>
                      <a:pt x="174" y="1354"/>
                    </a:cubicBezTo>
                    <a:cubicBezTo>
                      <a:pt x="379" y="1746"/>
                      <a:pt x="736" y="1988"/>
                      <a:pt x="1063" y="1988"/>
                    </a:cubicBezTo>
                    <a:cubicBezTo>
                      <a:pt x="1138" y="1988"/>
                      <a:pt x="1211" y="1975"/>
                      <a:pt x="1281" y="1949"/>
                    </a:cubicBezTo>
                    <a:cubicBezTo>
                      <a:pt x="1300" y="1942"/>
                      <a:pt x="1322" y="1933"/>
                      <a:pt x="1347" y="1927"/>
                    </a:cubicBezTo>
                    <a:cubicBezTo>
                      <a:pt x="1724" y="1729"/>
                      <a:pt x="1819" y="1153"/>
                      <a:pt x="1555" y="643"/>
                    </a:cubicBezTo>
                    <a:cubicBezTo>
                      <a:pt x="1438" y="411"/>
                      <a:pt x="1253" y="219"/>
                      <a:pt x="1023" y="96"/>
                    </a:cubicBezTo>
                    <a:cubicBezTo>
                      <a:pt x="935" y="43"/>
                      <a:pt x="831" y="11"/>
                      <a:pt x="724" y="2"/>
                    </a:cubicBezTo>
                    <a:cubicBezTo>
                      <a:pt x="711" y="1"/>
                      <a:pt x="697" y="1"/>
                      <a:pt x="684" y="1"/>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60" name="Google Shape;1160;p28"/>
              <p:cNvSpPr/>
              <p:nvPr/>
            </p:nvSpPr>
            <p:spPr>
              <a:xfrm>
                <a:off x="1175534" y="3021676"/>
                <a:ext cx="59994" cy="42192"/>
              </a:xfrm>
              <a:custGeom>
                <a:avLst/>
                <a:gdLst/>
                <a:ahLst/>
                <a:cxnLst/>
                <a:rect l="l" t="t" r="r" b="b"/>
                <a:pathLst>
                  <a:path w="674" h="474" extrusionOk="0">
                    <a:moveTo>
                      <a:pt x="523" y="1"/>
                    </a:moveTo>
                    <a:cubicBezTo>
                      <a:pt x="253" y="1"/>
                      <a:pt x="68" y="259"/>
                      <a:pt x="1" y="420"/>
                    </a:cubicBezTo>
                    <a:lnTo>
                      <a:pt x="130" y="473"/>
                    </a:lnTo>
                    <a:cubicBezTo>
                      <a:pt x="138" y="459"/>
                      <a:pt x="276" y="140"/>
                      <a:pt x="522" y="140"/>
                    </a:cubicBezTo>
                    <a:cubicBezTo>
                      <a:pt x="555" y="140"/>
                      <a:pt x="590" y="146"/>
                      <a:pt x="627" y="159"/>
                    </a:cubicBezTo>
                    <a:lnTo>
                      <a:pt x="674" y="27"/>
                    </a:lnTo>
                    <a:cubicBezTo>
                      <a:pt x="621" y="9"/>
                      <a:pt x="571" y="1"/>
                      <a:pt x="523" y="1"/>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61" name="Google Shape;1161;p28"/>
              <p:cNvSpPr/>
              <p:nvPr/>
            </p:nvSpPr>
            <p:spPr>
              <a:xfrm>
                <a:off x="841297" y="3122793"/>
                <a:ext cx="188172" cy="147405"/>
              </a:xfrm>
              <a:custGeom>
                <a:avLst/>
                <a:gdLst/>
                <a:ahLst/>
                <a:cxnLst/>
                <a:rect l="l" t="t" r="r" b="b"/>
                <a:pathLst>
                  <a:path w="2114" h="1656" extrusionOk="0">
                    <a:moveTo>
                      <a:pt x="2060" y="1"/>
                    </a:moveTo>
                    <a:cubicBezTo>
                      <a:pt x="1988" y="29"/>
                      <a:pt x="497" y="658"/>
                      <a:pt x="261" y="831"/>
                    </a:cubicBezTo>
                    <a:cubicBezTo>
                      <a:pt x="10" y="1020"/>
                      <a:pt x="0" y="1592"/>
                      <a:pt x="0" y="1655"/>
                    </a:cubicBezTo>
                    <a:lnTo>
                      <a:pt x="139" y="1655"/>
                    </a:lnTo>
                    <a:cubicBezTo>
                      <a:pt x="139" y="1498"/>
                      <a:pt x="173" y="1061"/>
                      <a:pt x="343" y="944"/>
                    </a:cubicBezTo>
                    <a:cubicBezTo>
                      <a:pt x="526" y="806"/>
                      <a:pt x="1614" y="331"/>
                      <a:pt x="2114" y="130"/>
                    </a:cubicBezTo>
                    <a:lnTo>
                      <a:pt x="2060" y="1"/>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62" name="Google Shape;1162;p28"/>
              <p:cNvSpPr/>
              <p:nvPr/>
            </p:nvSpPr>
            <p:spPr>
              <a:xfrm>
                <a:off x="788068" y="3144779"/>
                <a:ext cx="209268" cy="166186"/>
              </a:xfrm>
              <a:custGeom>
                <a:avLst/>
                <a:gdLst/>
                <a:ahLst/>
                <a:cxnLst/>
                <a:rect l="l" t="t" r="r" b="b"/>
                <a:pathLst>
                  <a:path w="2351" h="1867" extrusionOk="0">
                    <a:moveTo>
                      <a:pt x="704" y="1"/>
                    </a:moveTo>
                    <a:cubicBezTo>
                      <a:pt x="574" y="1"/>
                      <a:pt x="459" y="37"/>
                      <a:pt x="378" y="128"/>
                    </a:cubicBezTo>
                    <a:cubicBezTo>
                      <a:pt x="1" y="553"/>
                      <a:pt x="1083" y="1858"/>
                      <a:pt x="1709" y="1864"/>
                    </a:cubicBezTo>
                    <a:cubicBezTo>
                      <a:pt x="1726" y="1866"/>
                      <a:pt x="1743" y="1866"/>
                      <a:pt x="1760" y="1866"/>
                    </a:cubicBezTo>
                    <a:cubicBezTo>
                      <a:pt x="2065" y="1866"/>
                      <a:pt x="2323" y="1630"/>
                      <a:pt x="2350" y="1317"/>
                    </a:cubicBezTo>
                    <a:lnTo>
                      <a:pt x="2350" y="1295"/>
                    </a:lnTo>
                    <a:lnTo>
                      <a:pt x="1850" y="477"/>
                    </a:lnTo>
                    <a:cubicBezTo>
                      <a:pt x="1850" y="477"/>
                      <a:pt x="1176" y="1"/>
                      <a:pt x="704" y="1"/>
                    </a:cubicBezTo>
                    <a:close/>
                  </a:path>
                </a:pathLst>
              </a:custGeom>
              <a:solidFill>
                <a:srgbClr val="EB948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63" name="Google Shape;1163;p28"/>
              <p:cNvSpPr/>
              <p:nvPr/>
            </p:nvSpPr>
            <p:spPr>
              <a:xfrm>
                <a:off x="849664" y="3186614"/>
                <a:ext cx="122926" cy="89369"/>
              </a:xfrm>
              <a:custGeom>
                <a:avLst/>
                <a:gdLst/>
                <a:ahLst/>
                <a:cxnLst/>
                <a:rect l="l" t="t" r="r" b="b"/>
                <a:pathLst>
                  <a:path w="1381" h="1004" extrusionOk="0">
                    <a:moveTo>
                      <a:pt x="190" y="0"/>
                    </a:moveTo>
                    <a:cubicBezTo>
                      <a:pt x="129" y="0"/>
                      <a:pt x="69" y="8"/>
                      <a:pt x="10" y="23"/>
                    </a:cubicBezTo>
                    <a:cubicBezTo>
                      <a:pt x="1" y="23"/>
                      <a:pt x="1" y="39"/>
                      <a:pt x="10" y="39"/>
                    </a:cubicBezTo>
                    <a:cubicBezTo>
                      <a:pt x="450" y="58"/>
                      <a:pt x="784" y="341"/>
                      <a:pt x="1057" y="668"/>
                    </a:cubicBezTo>
                    <a:cubicBezTo>
                      <a:pt x="984" y="621"/>
                      <a:pt x="907" y="592"/>
                      <a:pt x="830" y="592"/>
                    </a:cubicBezTo>
                    <a:cubicBezTo>
                      <a:pt x="736" y="592"/>
                      <a:pt x="645" y="637"/>
                      <a:pt x="567" y="749"/>
                    </a:cubicBezTo>
                    <a:cubicBezTo>
                      <a:pt x="562" y="759"/>
                      <a:pt x="570" y="769"/>
                      <a:pt x="578" y="769"/>
                    </a:cubicBezTo>
                    <a:cubicBezTo>
                      <a:pt x="581" y="769"/>
                      <a:pt x="583" y="768"/>
                      <a:pt x="586" y="765"/>
                    </a:cubicBezTo>
                    <a:cubicBezTo>
                      <a:pt x="650" y="716"/>
                      <a:pt x="728" y="691"/>
                      <a:pt x="806" y="691"/>
                    </a:cubicBezTo>
                    <a:cubicBezTo>
                      <a:pt x="876" y="691"/>
                      <a:pt x="946" y="711"/>
                      <a:pt x="1007" y="749"/>
                    </a:cubicBezTo>
                    <a:cubicBezTo>
                      <a:pt x="1114" y="822"/>
                      <a:pt x="1212" y="900"/>
                      <a:pt x="1300" y="995"/>
                    </a:cubicBezTo>
                    <a:cubicBezTo>
                      <a:pt x="1307" y="1001"/>
                      <a:pt x="1315" y="1003"/>
                      <a:pt x="1324" y="1003"/>
                    </a:cubicBezTo>
                    <a:cubicBezTo>
                      <a:pt x="1352" y="1003"/>
                      <a:pt x="1381" y="974"/>
                      <a:pt x="1356" y="948"/>
                    </a:cubicBezTo>
                    <a:lnTo>
                      <a:pt x="1350" y="938"/>
                    </a:lnTo>
                    <a:cubicBezTo>
                      <a:pt x="1204" y="489"/>
                      <a:pt x="688" y="0"/>
                      <a:pt x="190"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64" name="Google Shape;1164;p28"/>
              <p:cNvSpPr/>
              <p:nvPr/>
            </p:nvSpPr>
            <p:spPr>
              <a:xfrm>
                <a:off x="938141" y="3480352"/>
                <a:ext cx="433758" cy="382220"/>
              </a:xfrm>
              <a:custGeom>
                <a:avLst/>
                <a:gdLst/>
                <a:ahLst/>
                <a:cxnLst/>
                <a:rect l="l" t="t" r="r" b="b"/>
                <a:pathLst>
                  <a:path w="4873" h="4294" extrusionOk="0">
                    <a:moveTo>
                      <a:pt x="567" y="0"/>
                    </a:moveTo>
                    <a:lnTo>
                      <a:pt x="0" y="906"/>
                    </a:lnTo>
                    <a:cubicBezTo>
                      <a:pt x="0" y="906"/>
                      <a:pt x="2855" y="4294"/>
                      <a:pt x="2981" y="4294"/>
                    </a:cubicBezTo>
                    <a:cubicBezTo>
                      <a:pt x="2984" y="4294"/>
                      <a:pt x="2986" y="4292"/>
                      <a:pt x="2985" y="4287"/>
                    </a:cubicBezTo>
                    <a:lnTo>
                      <a:pt x="3523" y="2469"/>
                    </a:lnTo>
                    <a:lnTo>
                      <a:pt x="4872" y="3460"/>
                    </a:lnTo>
                    <a:lnTo>
                      <a:pt x="4316" y="529"/>
                    </a:lnTo>
                    <a:lnTo>
                      <a:pt x="3869" y="13"/>
                    </a:lnTo>
                    <a:lnTo>
                      <a:pt x="3391" y="2098"/>
                    </a:lnTo>
                    <a:lnTo>
                      <a:pt x="567"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65" name="Google Shape;1165;p28"/>
              <p:cNvSpPr/>
              <p:nvPr/>
            </p:nvSpPr>
            <p:spPr>
              <a:xfrm>
                <a:off x="933424" y="3528151"/>
                <a:ext cx="447466" cy="348128"/>
              </a:xfrm>
              <a:custGeom>
                <a:avLst/>
                <a:gdLst/>
                <a:ahLst/>
                <a:cxnLst/>
                <a:rect l="l" t="t" r="r" b="b"/>
                <a:pathLst>
                  <a:path w="5027" h="3911" extrusionOk="0">
                    <a:moveTo>
                      <a:pt x="4388" y="1"/>
                    </a:moveTo>
                    <a:cubicBezTo>
                      <a:pt x="4381" y="1"/>
                      <a:pt x="4373" y="5"/>
                      <a:pt x="4372" y="14"/>
                    </a:cubicBezTo>
                    <a:cubicBezTo>
                      <a:pt x="4350" y="498"/>
                      <a:pt x="4771" y="2338"/>
                      <a:pt x="4844" y="2781"/>
                    </a:cubicBezTo>
                    <a:cubicBezTo>
                      <a:pt x="4841" y="2781"/>
                      <a:pt x="4841" y="2778"/>
                      <a:pt x="4837" y="2778"/>
                    </a:cubicBezTo>
                    <a:cubicBezTo>
                      <a:pt x="4781" y="2735"/>
                      <a:pt x="3617" y="1932"/>
                      <a:pt x="3586" y="1932"/>
                    </a:cubicBezTo>
                    <a:cubicBezTo>
                      <a:pt x="3586" y="1932"/>
                      <a:pt x="3586" y="1932"/>
                      <a:pt x="3586" y="1932"/>
                    </a:cubicBezTo>
                    <a:cubicBezTo>
                      <a:pt x="3450" y="2228"/>
                      <a:pt x="3054" y="3549"/>
                      <a:pt x="3032" y="3668"/>
                    </a:cubicBezTo>
                    <a:cubicBezTo>
                      <a:pt x="2557" y="3102"/>
                      <a:pt x="569" y="888"/>
                      <a:pt x="31" y="369"/>
                    </a:cubicBezTo>
                    <a:cubicBezTo>
                      <a:pt x="29" y="365"/>
                      <a:pt x="26" y="364"/>
                      <a:pt x="22" y="364"/>
                    </a:cubicBezTo>
                    <a:cubicBezTo>
                      <a:pt x="17" y="364"/>
                      <a:pt x="11" y="367"/>
                      <a:pt x="9" y="369"/>
                    </a:cubicBezTo>
                    <a:cubicBezTo>
                      <a:pt x="3" y="372"/>
                      <a:pt x="0" y="385"/>
                      <a:pt x="9" y="388"/>
                    </a:cubicBezTo>
                    <a:cubicBezTo>
                      <a:pt x="443" y="994"/>
                      <a:pt x="3008" y="3911"/>
                      <a:pt x="3048" y="3911"/>
                    </a:cubicBezTo>
                    <a:cubicBezTo>
                      <a:pt x="3048" y="3911"/>
                      <a:pt x="3048" y="3911"/>
                      <a:pt x="3048" y="3911"/>
                    </a:cubicBezTo>
                    <a:cubicBezTo>
                      <a:pt x="3048" y="3911"/>
                      <a:pt x="3048" y="3911"/>
                      <a:pt x="3048" y="3911"/>
                    </a:cubicBezTo>
                    <a:cubicBezTo>
                      <a:pt x="3074" y="3911"/>
                      <a:pt x="3567" y="2293"/>
                      <a:pt x="3611" y="1992"/>
                    </a:cubicBezTo>
                    <a:cubicBezTo>
                      <a:pt x="3810" y="2171"/>
                      <a:pt x="4941" y="3053"/>
                      <a:pt x="5022" y="3053"/>
                    </a:cubicBezTo>
                    <a:cubicBezTo>
                      <a:pt x="5025" y="3053"/>
                      <a:pt x="5026" y="3052"/>
                      <a:pt x="5026" y="3049"/>
                    </a:cubicBezTo>
                    <a:cubicBezTo>
                      <a:pt x="4957" y="2520"/>
                      <a:pt x="4863" y="1986"/>
                      <a:pt x="4743" y="1457"/>
                    </a:cubicBezTo>
                    <a:cubicBezTo>
                      <a:pt x="4636" y="979"/>
                      <a:pt x="4539" y="492"/>
                      <a:pt x="4406" y="14"/>
                    </a:cubicBezTo>
                    <a:cubicBezTo>
                      <a:pt x="4405" y="5"/>
                      <a:pt x="4396" y="1"/>
                      <a:pt x="4388"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pic>
        <p:nvPicPr>
          <p:cNvPr id="4" name="Picture 3" descr="MicrosoftTeams-image 3"/>
          <p:cNvPicPr>
            <a:picLocks noChangeAspect="1"/>
          </p:cNvPicPr>
          <p:nvPr/>
        </p:nvPicPr>
        <p:blipFill>
          <a:blip r:embed="rId3"/>
          <a:stretch>
            <a:fillRect/>
          </a:stretch>
        </p:blipFill>
        <p:spPr>
          <a:xfrm>
            <a:off x="6705388" y="692573"/>
            <a:ext cx="4728633" cy="262128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MicrosoftTeams-image 3"/>
          <p:cNvPicPr>
            <a:picLocks noChangeAspect="1"/>
          </p:cNvPicPr>
          <p:nvPr/>
        </p:nvPicPr>
        <p:blipFill>
          <a:blip r:embed="rId3">
            <a:alphaModFix amt="80000"/>
          </a:blip>
          <a:stretch>
            <a:fillRect/>
          </a:stretch>
        </p:blipFill>
        <p:spPr>
          <a:xfrm>
            <a:off x="10512213" y="5723467"/>
            <a:ext cx="1332653" cy="739140"/>
          </a:xfrm>
          <a:prstGeom prst="rect">
            <a:avLst/>
          </a:prstGeom>
        </p:spPr>
      </p:pic>
      <p:sp>
        <p:nvSpPr>
          <p:cNvPr id="6" name="Title 5"/>
          <p:cNvSpPr>
            <a:spLocks noGrp="1"/>
          </p:cNvSpPr>
          <p:nvPr>
            <p:ph type="title"/>
          </p:nvPr>
        </p:nvSpPr>
        <p:spPr>
          <a:xfrm>
            <a:off x="219022" y="542304"/>
            <a:ext cx="11437620" cy="1003300"/>
          </a:xfrm>
        </p:spPr>
        <p:txBody>
          <a:bodyPr/>
          <a:lstStyle/>
          <a:p>
            <a:pPr algn="ctr"/>
            <a:r>
              <a:rPr lang="en-US" sz="4000" b="1" dirty="0">
                <a:latin typeface="Calibri Light"/>
                <a:cs typeface="Arial"/>
              </a:rPr>
              <a:t>Working with the Project</a:t>
            </a:r>
            <a:endParaRPr lang="en-US" sz="4000" b="1">
              <a:cs typeface="Arial"/>
            </a:endParaRPr>
          </a:p>
        </p:txBody>
      </p:sp>
      <p:sp>
        <p:nvSpPr>
          <p:cNvPr id="5" name="TextBox 4">
            <a:extLst>
              <a:ext uri="{FF2B5EF4-FFF2-40B4-BE49-F238E27FC236}">
                <a16:creationId xmlns:a16="http://schemas.microsoft.com/office/drawing/2014/main" id="{B11A9F2A-9B5F-52E9-5621-C7498D9971E6}"/>
              </a:ext>
            </a:extLst>
          </p:cNvPr>
          <p:cNvSpPr txBox="1"/>
          <p:nvPr/>
        </p:nvSpPr>
        <p:spPr>
          <a:xfrm>
            <a:off x="766522" y="1547010"/>
            <a:ext cx="5656082"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latin typeface="Calibri Light"/>
              </a:rPr>
              <a:t>HTML Code Explanation</a:t>
            </a:r>
          </a:p>
        </p:txBody>
      </p:sp>
      <p:pic>
        <p:nvPicPr>
          <p:cNvPr id="2" name="Picture 1" descr="A black background with white text and colorful text&#10;&#10;Description automatically generated">
            <a:extLst>
              <a:ext uri="{FF2B5EF4-FFF2-40B4-BE49-F238E27FC236}">
                <a16:creationId xmlns:a16="http://schemas.microsoft.com/office/drawing/2014/main" id="{08CAB2BD-CEB8-6F88-0360-CD138CB7CFF6}"/>
              </a:ext>
            </a:extLst>
          </p:cNvPr>
          <p:cNvPicPr>
            <a:picLocks noChangeAspect="1"/>
          </p:cNvPicPr>
          <p:nvPr/>
        </p:nvPicPr>
        <p:blipFill>
          <a:blip r:embed="rId4"/>
          <a:stretch>
            <a:fillRect/>
          </a:stretch>
        </p:blipFill>
        <p:spPr>
          <a:xfrm>
            <a:off x="768398" y="2247588"/>
            <a:ext cx="10343058" cy="3256600"/>
          </a:xfrm>
          <a:prstGeom prst="rect">
            <a:avLst/>
          </a:prstGeom>
        </p:spPr>
      </p:pic>
    </p:spTree>
    <p:extLst>
      <p:ext uri="{BB962C8B-B14F-4D97-AF65-F5344CB8AC3E}">
        <p14:creationId xmlns:p14="http://schemas.microsoft.com/office/powerpoint/2010/main" val="13674949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MicrosoftTeams-image 3"/>
          <p:cNvPicPr>
            <a:picLocks noChangeAspect="1"/>
          </p:cNvPicPr>
          <p:nvPr/>
        </p:nvPicPr>
        <p:blipFill>
          <a:blip r:embed="rId3">
            <a:alphaModFix amt="80000"/>
          </a:blip>
          <a:stretch>
            <a:fillRect/>
          </a:stretch>
        </p:blipFill>
        <p:spPr>
          <a:xfrm>
            <a:off x="10512213" y="5723467"/>
            <a:ext cx="1332653" cy="739140"/>
          </a:xfrm>
          <a:prstGeom prst="rect">
            <a:avLst/>
          </a:prstGeom>
        </p:spPr>
      </p:pic>
      <p:sp>
        <p:nvSpPr>
          <p:cNvPr id="6" name="Title 5"/>
          <p:cNvSpPr>
            <a:spLocks noGrp="1"/>
          </p:cNvSpPr>
          <p:nvPr>
            <p:ph type="title"/>
          </p:nvPr>
        </p:nvSpPr>
        <p:spPr>
          <a:xfrm>
            <a:off x="219022" y="542304"/>
            <a:ext cx="11437620" cy="1003300"/>
          </a:xfrm>
        </p:spPr>
        <p:txBody>
          <a:bodyPr/>
          <a:lstStyle/>
          <a:p>
            <a:pPr algn="ctr"/>
            <a:r>
              <a:rPr lang="en-US" sz="4000" b="1" dirty="0">
                <a:latin typeface="Calibri Light"/>
                <a:cs typeface="Arial"/>
              </a:rPr>
              <a:t>Working with the Project</a:t>
            </a:r>
            <a:endParaRPr lang="en-US" sz="4000" b="1" dirty="0">
              <a:cs typeface="Arial"/>
            </a:endParaRPr>
          </a:p>
        </p:txBody>
      </p:sp>
      <p:sp>
        <p:nvSpPr>
          <p:cNvPr id="5" name="TextBox 4">
            <a:extLst>
              <a:ext uri="{FF2B5EF4-FFF2-40B4-BE49-F238E27FC236}">
                <a16:creationId xmlns:a16="http://schemas.microsoft.com/office/drawing/2014/main" id="{B11A9F2A-9B5F-52E9-5621-C7498D9971E6}"/>
              </a:ext>
            </a:extLst>
          </p:cNvPr>
          <p:cNvSpPr txBox="1"/>
          <p:nvPr/>
        </p:nvSpPr>
        <p:spPr>
          <a:xfrm>
            <a:off x="604886" y="1712535"/>
            <a:ext cx="5656082"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latin typeface="Calibri Light"/>
              </a:rPr>
              <a:t>HTML Code Explanation</a:t>
            </a:r>
          </a:p>
        </p:txBody>
      </p:sp>
      <p:sp>
        <p:nvSpPr>
          <p:cNvPr id="2" name="TextBox 1">
            <a:extLst>
              <a:ext uri="{FF2B5EF4-FFF2-40B4-BE49-F238E27FC236}">
                <a16:creationId xmlns:a16="http://schemas.microsoft.com/office/drawing/2014/main" id="{ADA3D98D-3350-6884-5EB1-46EA739C6D0B}"/>
              </a:ext>
            </a:extLst>
          </p:cNvPr>
          <p:cNvSpPr txBox="1"/>
          <p:nvPr/>
        </p:nvSpPr>
        <p:spPr>
          <a:xfrm>
            <a:off x="604887" y="2348845"/>
            <a:ext cx="10550088" cy="414047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highlight>
                  <a:srgbClr val="FFFF00"/>
                </a:highlight>
                <a:latin typeface="Calibri Light"/>
              </a:rPr>
              <a:t>&lt;!DOCTYPE html&gt;</a:t>
            </a:r>
            <a:r>
              <a:rPr lang="en-US" sz="2400" dirty="0">
                <a:latin typeface="Calibri Light"/>
              </a:rPr>
              <a:t> : Declares the document type and version of HTML being used.</a:t>
            </a:r>
          </a:p>
          <a:p>
            <a:r>
              <a:rPr lang="en-US" sz="2400" b="1" dirty="0">
                <a:highlight>
                  <a:srgbClr val="FFFF00"/>
                </a:highlight>
                <a:latin typeface="Calibri Light"/>
              </a:rPr>
              <a:t>&lt;html&gt;</a:t>
            </a:r>
            <a:r>
              <a:rPr lang="en-US" sz="2400" dirty="0">
                <a:latin typeface="Calibri Light"/>
              </a:rPr>
              <a:t> :  The root element of the HTML document.</a:t>
            </a:r>
          </a:p>
          <a:p>
            <a:r>
              <a:rPr lang="en-US" sz="2400" b="1" dirty="0">
                <a:highlight>
                  <a:srgbClr val="FFFF00"/>
                </a:highlight>
                <a:latin typeface="Calibri Light"/>
              </a:rPr>
              <a:t>&lt;head&gt;</a:t>
            </a:r>
            <a:r>
              <a:rPr lang="en-US" sz="2400" dirty="0">
                <a:latin typeface="Calibri Light"/>
              </a:rPr>
              <a:t> :  Contains metadata about the document, such as the title and links to external resources like stylesheets.</a:t>
            </a:r>
          </a:p>
          <a:p>
            <a:r>
              <a:rPr lang="en-US" sz="2400" b="1" dirty="0">
                <a:highlight>
                  <a:srgbClr val="FFFF00"/>
                </a:highlight>
                <a:latin typeface="Calibri Light"/>
              </a:rPr>
              <a:t>&lt;title&gt;</a:t>
            </a:r>
            <a:r>
              <a:rPr lang="en-US" sz="2400" dirty="0">
                <a:latin typeface="Calibri Light"/>
              </a:rPr>
              <a:t> :  Sets the title of the webpage displayed in the browser's title bar or tab.</a:t>
            </a:r>
          </a:p>
          <a:p>
            <a:r>
              <a:rPr lang="en-US" sz="2400" b="1" dirty="0">
                <a:highlight>
                  <a:srgbClr val="FFFF00"/>
                </a:highlight>
                <a:latin typeface="Calibri Light"/>
              </a:rPr>
              <a:t>&lt;link </a:t>
            </a:r>
            <a:r>
              <a:rPr lang="en-US" sz="2400" b="1" dirty="0" err="1">
                <a:highlight>
                  <a:srgbClr val="FFFF00"/>
                </a:highlight>
                <a:latin typeface="Calibri Light"/>
              </a:rPr>
              <a:t>rel</a:t>
            </a:r>
            <a:r>
              <a:rPr lang="en-US" sz="2400" b="1" dirty="0">
                <a:highlight>
                  <a:srgbClr val="FFFF00"/>
                </a:highlight>
                <a:latin typeface="Calibri Light"/>
              </a:rPr>
              <a:t>="stylesheet" type="text/</a:t>
            </a:r>
            <a:r>
              <a:rPr lang="en-US" sz="2400" b="1" dirty="0" err="1">
                <a:highlight>
                  <a:srgbClr val="FFFF00"/>
                </a:highlight>
                <a:latin typeface="Calibri Light"/>
              </a:rPr>
              <a:t>css</a:t>
            </a:r>
            <a:r>
              <a:rPr lang="en-US" sz="2400" b="1" dirty="0">
                <a:highlight>
                  <a:srgbClr val="FFFF00"/>
                </a:highlight>
                <a:latin typeface="Calibri Light"/>
              </a:rPr>
              <a:t>" </a:t>
            </a:r>
            <a:r>
              <a:rPr lang="en-US" sz="2400" b="1" dirty="0" err="1">
                <a:highlight>
                  <a:srgbClr val="FFFF00"/>
                </a:highlight>
                <a:latin typeface="Calibri Light"/>
              </a:rPr>
              <a:t>href</a:t>
            </a:r>
            <a:r>
              <a:rPr lang="en-US" sz="2400" b="1" dirty="0">
                <a:highlight>
                  <a:srgbClr val="FFFF00"/>
                </a:highlight>
                <a:latin typeface="Calibri Light"/>
              </a:rPr>
              <a:t>="style.css"&gt;</a:t>
            </a:r>
            <a:r>
              <a:rPr lang="en-US" sz="2400" dirty="0">
                <a:latin typeface="Calibri Light"/>
              </a:rPr>
              <a:t> :  Links the HTML document to an external CSS stylesheet named "style.css".</a:t>
            </a:r>
          </a:p>
          <a:p>
            <a:r>
              <a:rPr lang="en-US" sz="2400" b="1" dirty="0">
                <a:highlight>
                  <a:srgbClr val="FFFF00"/>
                </a:highlight>
                <a:latin typeface="Calibri Light"/>
              </a:rPr>
              <a:t>&lt;body&gt;</a:t>
            </a:r>
            <a:r>
              <a:rPr lang="en-US" sz="2400" dirty="0">
                <a:latin typeface="Calibri Light"/>
              </a:rPr>
              <a:t> :  Contains the visible content of the webpage.</a:t>
            </a:r>
          </a:p>
          <a:p>
            <a:r>
              <a:rPr lang="en-US" sz="2400" b="1" dirty="0">
                <a:highlight>
                  <a:srgbClr val="FFFF00"/>
                </a:highlight>
                <a:latin typeface="Calibri Light"/>
              </a:rPr>
              <a:t>&lt;</a:t>
            </a:r>
            <a:r>
              <a:rPr lang="en-US" sz="2400" b="1" dirty="0" err="1">
                <a:highlight>
                  <a:srgbClr val="FFFF00"/>
                </a:highlight>
                <a:latin typeface="Calibri Light"/>
              </a:rPr>
              <a:t>img</a:t>
            </a:r>
            <a:r>
              <a:rPr lang="en-US" sz="2400" b="1" dirty="0">
                <a:highlight>
                  <a:srgbClr val="FFFF00"/>
                </a:highlight>
                <a:latin typeface="Calibri Light"/>
              </a:rPr>
              <a:t> </a:t>
            </a:r>
            <a:r>
              <a:rPr lang="en-US" sz="2400" b="1" dirty="0" err="1">
                <a:highlight>
                  <a:srgbClr val="FFFF00"/>
                </a:highlight>
                <a:latin typeface="Calibri Light"/>
              </a:rPr>
              <a:t>src</a:t>
            </a:r>
            <a:r>
              <a:rPr lang="en-US" sz="2400" b="1" dirty="0">
                <a:highlight>
                  <a:srgbClr val="FFFF00"/>
                </a:highlight>
                <a:latin typeface="Calibri Light"/>
              </a:rPr>
              <a:t>="books.png" width=100%&gt;</a:t>
            </a:r>
            <a:r>
              <a:rPr lang="en-US" sz="2400" dirty="0">
                <a:latin typeface="Calibri Light"/>
              </a:rPr>
              <a:t> :  Displays an image, stretching to fill the width of its container.</a:t>
            </a:r>
          </a:p>
          <a:p>
            <a:endParaRPr lang="en-US" sz="2400" dirty="0">
              <a:latin typeface="Calibri Light"/>
            </a:endParaRPr>
          </a:p>
        </p:txBody>
      </p:sp>
    </p:spTree>
    <p:extLst>
      <p:ext uri="{BB962C8B-B14F-4D97-AF65-F5344CB8AC3E}">
        <p14:creationId xmlns:p14="http://schemas.microsoft.com/office/powerpoint/2010/main" val="19966824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MicrosoftTeams-image 3"/>
          <p:cNvPicPr>
            <a:picLocks noChangeAspect="1"/>
          </p:cNvPicPr>
          <p:nvPr/>
        </p:nvPicPr>
        <p:blipFill>
          <a:blip r:embed="rId3">
            <a:alphaModFix amt="80000"/>
          </a:blip>
          <a:stretch>
            <a:fillRect/>
          </a:stretch>
        </p:blipFill>
        <p:spPr>
          <a:xfrm>
            <a:off x="10512213" y="5723467"/>
            <a:ext cx="1332653" cy="739140"/>
          </a:xfrm>
          <a:prstGeom prst="rect">
            <a:avLst/>
          </a:prstGeom>
        </p:spPr>
      </p:pic>
      <p:sp>
        <p:nvSpPr>
          <p:cNvPr id="6" name="Title 5"/>
          <p:cNvSpPr>
            <a:spLocks noGrp="1"/>
          </p:cNvSpPr>
          <p:nvPr>
            <p:ph type="title"/>
          </p:nvPr>
        </p:nvSpPr>
        <p:spPr>
          <a:xfrm>
            <a:off x="219022" y="542304"/>
            <a:ext cx="11437620" cy="1003300"/>
          </a:xfrm>
        </p:spPr>
        <p:txBody>
          <a:bodyPr/>
          <a:lstStyle/>
          <a:p>
            <a:pPr algn="ctr"/>
            <a:r>
              <a:rPr lang="en-US" sz="4000" b="1" dirty="0">
                <a:latin typeface="Calibri Light"/>
                <a:cs typeface="Arial"/>
              </a:rPr>
              <a:t>Working with the Project</a:t>
            </a:r>
            <a:endParaRPr lang="en-US" sz="4000" b="1" dirty="0">
              <a:cs typeface="Arial"/>
            </a:endParaRPr>
          </a:p>
        </p:txBody>
      </p:sp>
      <p:sp>
        <p:nvSpPr>
          <p:cNvPr id="8" name="TextBox 7">
            <a:extLst>
              <a:ext uri="{FF2B5EF4-FFF2-40B4-BE49-F238E27FC236}">
                <a16:creationId xmlns:a16="http://schemas.microsoft.com/office/drawing/2014/main" id="{2F047E95-4208-A221-5E76-3E4AA81CDE3D}"/>
              </a:ext>
            </a:extLst>
          </p:cNvPr>
          <p:cNvSpPr txBox="1"/>
          <p:nvPr/>
        </p:nvSpPr>
        <p:spPr>
          <a:xfrm>
            <a:off x="644164" y="1547566"/>
            <a:ext cx="5656082"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latin typeface="Calibri Light"/>
              </a:rPr>
              <a:t>HTML Code Explanation</a:t>
            </a:r>
          </a:p>
        </p:txBody>
      </p:sp>
      <p:pic>
        <p:nvPicPr>
          <p:cNvPr id="4" name="Picture 3" descr="A black screen with white text&#10;&#10;Description automatically generated">
            <a:extLst>
              <a:ext uri="{FF2B5EF4-FFF2-40B4-BE49-F238E27FC236}">
                <a16:creationId xmlns:a16="http://schemas.microsoft.com/office/drawing/2014/main" id="{11FBB45E-060F-D9EA-2812-F7B46B2AFF06}"/>
              </a:ext>
            </a:extLst>
          </p:cNvPr>
          <p:cNvPicPr>
            <a:picLocks noChangeAspect="1"/>
          </p:cNvPicPr>
          <p:nvPr/>
        </p:nvPicPr>
        <p:blipFill>
          <a:blip r:embed="rId4"/>
          <a:stretch>
            <a:fillRect/>
          </a:stretch>
        </p:blipFill>
        <p:spPr>
          <a:xfrm>
            <a:off x="645886" y="2170440"/>
            <a:ext cx="10107441" cy="3410846"/>
          </a:xfrm>
          <a:prstGeom prst="rect">
            <a:avLst/>
          </a:prstGeom>
        </p:spPr>
      </p:pic>
    </p:spTree>
    <p:extLst>
      <p:ext uri="{BB962C8B-B14F-4D97-AF65-F5344CB8AC3E}">
        <p14:creationId xmlns:p14="http://schemas.microsoft.com/office/powerpoint/2010/main" val="25596774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MicrosoftTeams-image 3"/>
          <p:cNvPicPr>
            <a:picLocks noChangeAspect="1"/>
          </p:cNvPicPr>
          <p:nvPr/>
        </p:nvPicPr>
        <p:blipFill>
          <a:blip r:embed="rId3">
            <a:alphaModFix amt="80000"/>
          </a:blip>
          <a:stretch>
            <a:fillRect/>
          </a:stretch>
        </p:blipFill>
        <p:spPr>
          <a:xfrm>
            <a:off x="10512213" y="5723467"/>
            <a:ext cx="1332653" cy="739140"/>
          </a:xfrm>
          <a:prstGeom prst="rect">
            <a:avLst/>
          </a:prstGeom>
        </p:spPr>
      </p:pic>
      <p:sp>
        <p:nvSpPr>
          <p:cNvPr id="6" name="Title 5"/>
          <p:cNvSpPr>
            <a:spLocks noGrp="1"/>
          </p:cNvSpPr>
          <p:nvPr>
            <p:ph type="title"/>
          </p:nvPr>
        </p:nvSpPr>
        <p:spPr>
          <a:xfrm>
            <a:off x="219022" y="542304"/>
            <a:ext cx="11437620" cy="1003300"/>
          </a:xfrm>
        </p:spPr>
        <p:txBody>
          <a:bodyPr/>
          <a:lstStyle/>
          <a:p>
            <a:pPr algn="ctr"/>
            <a:r>
              <a:rPr lang="en-US" sz="4000" b="1" dirty="0">
                <a:latin typeface="Calibri Light"/>
                <a:cs typeface="Arial"/>
              </a:rPr>
              <a:t>Working with the Project</a:t>
            </a:r>
            <a:endParaRPr lang="en-US" sz="4000" b="1" dirty="0">
              <a:cs typeface="Arial"/>
            </a:endParaRPr>
          </a:p>
        </p:txBody>
      </p:sp>
      <p:sp>
        <p:nvSpPr>
          <p:cNvPr id="8" name="TextBox 7">
            <a:extLst>
              <a:ext uri="{FF2B5EF4-FFF2-40B4-BE49-F238E27FC236}">
                <a16:creationId xmlns:a16="http://schemas.microsoft.com/office/drawing/2014/main" id="{2F047E95-4208-A221-5E76-3E4AA81CDE3D}"/>
              </a:ext>
            </a:extLst>
          </p:cNvPr>
          <p:cNvSpPr txBox="1"/>
          <p:nvPr/>
        </p:nvSpPr>
        <p:spPr>
          <a:xfrm>
            <a:off x="659875" y="1714480"/>
            <a:ext cx="5656082"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latin typeface="Calibri Light"/>
              </a:rPr>
              <a:t>HTML Code Explanation</a:t>
            </a:r>
          </a:p>
        </p:txBody>
      </p:sp>
      <p:sp>
        <p:nvSpPr>
          <p:cNvPr id="4" name="TextBox 3">
            <a:extLst>
              <a:ext uri="{FF2B5EF4-FFF2-40B4-BE49-F238E27FC236}">
                <a16:creationId xmlns:a16="http://schemas.microsoft.com/office/drawing/2014/main" id="{9ADE8737-6CFF-7EAA-2FD7-78CEFDFCD9A8}"/>
              </a:ext>
            </a:extLst>
          </p:cNvPr>
          <p:cNvSpPr txBox="1"/>
          <p:nvPr/>
        </p:nvSpPr>
        <p:spPr>
          <a:xfrm>
            <a:off x="659876" y="2461967"/>
            <a:ext cx="10558020"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highlight>
                  <a:srgbClr val="FFFF00"/>
                </a:highlight>
                <a:latin typeface="Calibri Light"/>
              </a:rPr>
              <a:t>&lt;main&gt; </a:t>
            </a:r>
            <a:r>
              <a:rPr lang="en-US" sz="2400" dirty="0">
                <a:latin typeface="Calibri Light"/>
              </a:rPr>
              <a:t>:  Contains the main content of the webpage.</a:t>
            </a:r>
          </a:p>
          <a:p>
            <a:endParaRPr lang="en-US" sz="2400" dirty="0">
              <a:latin typeface="Calibri Light"/>
            </a:endParaRPr>
          </a:p>
          <a:p>
            <a:r>
              <a:rPr lang="en-US" sz="2400" b="1" dirty="0">
                <a:highlight>
                  <a:srgbClr val="FFFF00"/>
                </a:highlight>
                <a:latin typeface="Calibri Light"/>
              </a:rPr>
              <a:t>&lt;section&gt;</a:t>
            </a:r>
            <a:r>
              <a:rPr lang="en-US" sz="2400" dirty="0">
                <a:latin typeface="Calibri Light"/>
              </a:rPr>
              <a:t> :  Divides the content into sections.</a:t>
            </a:r>
          </a:p>
          <a:p>
            <a:endParaRPr lang="en-US" sz="2400" dirty="0">
              <a:latin typeface="Calibri Light"/>
            </a:endParaRPr>
          </a:p>
          <a:p>
            <a:r>
              <a:rPr lang="en-US" sz="2400" b="1" dirty="0">
                <a:highlight>
                  <a:srgbClr val="FFFF00"/>
                </a:highlight>
                <a:latin typeface="Calibri Light"/>
              </a:rPr>
              <a:t>&lt;h2&gt;</a:t>
            </a:r>
            <a:r>
              <a:rPr lang="en-US" sz="2400" dirty="0">
                <a:latin typeface="Calibri Light"/>
              </a:rPr>
              <a:t> :  Heading indicating a section for book reviews.</a:t>
            </a:r>
          </a:p>
          <a:p>
            <a:endParaRPr lang="en-US" sz="2400" dirty="0">
              <a:latin typeface="Calibri Light"/>
            </a:endParaRPr>
          </a:p>
          <a:p>
            <a:r>
              <a:rPr lang="en-US" sz="2400" b="1" dirty="0">
                <a:highlight>
                  <a:srgbClr val="FFFF00"/>
                </a:highlight>
                <a:latin typeface="Calibri Light"/>
              </a:rPr>
              <a:t>&lt;</a:t>
            </a:r>
            <a:r>
              <a:rPr lang="en-US" sz="2400" b="1" err="1">
                <a:highlight>
                  <a:srgbClr val="FFFF00"/>
                </a:highlight>
                <a:latin typeface="Calibri Light"/>
              </a:rPr>
              <a:t>ul</a:t>
            </a:r>
            <a:r>
              <a:rPr lang="en-US" sz="2400" b="1" dirty="0">
                <a:highlight>
                  <a:srgbClr val="FFFF00"/>
                </a:highlight>
                <a:latin typeface="Calibri Light"/>
              </a:rPr>
              <a:t>&gt;</a:t>
            </a:r>
            <a:r>
              <a:rPr lang="en-US" sz="2400" dirty="0">
                <a:latin typeface="Calibri Light"/>
              </a:rPr>
              <a:t> :  Unordered list to hold the titles of the books.</a:t>
            </a:r>
          </a:p>
          <a:p>
            <a:endParaRPr lang="en-US" sz="2400" dirty="0">
              <a:latin typeface="Calibri Light"/>
            </a:endParaRPr>
          </a:p>
          <a:p>
            <a:r>
              <a:rPr lang="en-US" sz="2400" b="1" dirty="0">
                <a:highlight>
                  <a:srgbClr val="FFFF00"/>
                </a:highlight>
                <a:latin typeface="Calibri Light"/>
              </a:rPr>
              <a:t>&lt;li&gt;</a:t>
            </a:r>
            <a:r>
              <a:rPr lang="en-US" sz="2400" dirty="0">
                <a:latin typeface="Calibri Light"/>
              </a:rPr>
              <a:t> :  List items containing the titles of three books.</a:t>
            </a:r>
          </a:p>
        </p:txBody>
      </p:sp>
    </p:spTree>
    <p:extLst>
      <p:ext uri="{BB962C8B-B14F-4D97-AF65-F5344CB8AC3E}">
        <p14:creationId xmlns:p14="http://schemas.microsoft.com/office/powerpoint/2010/main" val="34430083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MicrosoftTeams-image 3"/>
          <p:cNvPicPr>
            <a:picLocks noChangeAspect="1"/>
          </p:cNvPicPr>
          <p:nvPr/>
        </p:nvPicPr>
        <p:blipFill>
          <a:blip r:embed="rId3">
            <a:alphaModFix amt="80000"/>
          </a:blip>
          <a:stretch>
            <a:fillRect/>
          </a:stretch>
        </p:blipFill>
        <p:spPr>
          <a:xfrm>
            <a:off x="10512213" y="5723467"/>
            <a:ext cx="1332653" cy="739140"/>
          </a:xfrm>
          <a:prstGeom prst="rect">
            <a:avLst/>
          </a:prstGeom>
        </p:spPr>
      </p:pic>
      <p:sp>
        <p:nvSpPr>
          <p:cNvPr id="6" name="Title 5"/>
          <p:cNvSpPr>
            <a:spLocks noGrp="1"/>
          </p:cNvSpPr>
          <p:nvPr>
            <p:ph type="title"/>
          </p:nvPr>
        </p:nvSpPr>
        <p:spPr>
          <a:xfrm>
            <a:off x="219022" y="542304"/>
            <a:ext cx="11437620" cy="1003300"/>
          </a:xfrm>
        </p:spPr>
        <p:txBody>
          <a:bodyPr/>
          <a:lstStyle/>
          <a:p>
            <a:pPr algn="ctr"/>
            <a:r>
              <a:rPr lang="en-US" sz="4000" b="1" dirty="0">
                <a:latin typeface="Calibri Light"/>
                <a:cs typeface="Arial"/>
              </a:rPr>
              <a:t>Working with the Project</a:t>
            </a:r>
            <a:endParaRPr lang="en-US" sz="4000" b="1" dirty="0">
              <a:cs typeface="Arial"/>
            </a:endParaRPr>
          </a:p>
        </p:txBody>
      </p:sp>
      <p:sp>
        <p:nvSpPr>
          <p:cNvPr id="8" name="TextBox 7">
            <a:extLst>
              <a:ext uri="{FF2B5EF4-FFF2-40B4-BE49-F238E27FC236}">
                <a16:creationId xmlns:a16="http://schemas.microsoft.com/office/drawing/2014/main" id="{2F047E95-4208-A221-5E76-3E4AA81CDE3D}"/>
              </a:ext>
            </a:extLst>
          </p:cNvPr>
          <p:cNvSpPr txBox="1"/>
          <p:nvPr/>
        </p:nvSpPr>
        <p:spPr>
          <a:xfrm>
            <a:off x="651861" y="1840051"/>
            <a:ext cx="5656082"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latin typeface="Calibri Light"/>
              </a:rPr>
              <a:t>HTML Code Explanation</a:t>
            </a:r>
          </a:p>
        </p:txBody>
      </p:sp>
      <p:pic>
        <p:nvPicPr>
          <p:cNvPr id="5" name="Picture 4" descr="A screen shot of a computer code&#10;&#10;Description automatically generated">
            <a:extLst>
              <a:ext uri="{FF2B5EF4-FFF2-40B4-BE49-F238E27FC236}">
                <a16:creationId xmlns:a16="http://schemas.microsoft.com/office/drawing/2014/main" id="{5DAEBC91-549A-D158-89BA-C60E9B3E1F1B}"/>
              </a:ext>
            </a:extLst>
          </p:cNvPr>
          <p:cNvPicPr>
            <a:picLocks noChangeAspect="1"/>
          </p:cNvPicPr>
          <p:nvPr/>
        </p:nvPicPr>
        <p:blipFill>
          <a:blip r:embed="rId4"/>
          <a:stretch>
            <a:fillRect/>
          </a:stretch>
        </p:blipFill>
        <p:spPr>
          <a:xfrm>
            <a:off x="654242" y="2730635"/>
            <a:ext cx="10752665" cy="2243394"/>
          </a:xfrm>
          <a:prstGeom prst="rect">
            <a:avLst/>
          </a:prstGeom>
        </p:spPr>
      </p:pic>
    </p:spTree>
    <p:extLst>
      <p:ext uri="{BB962C8B-B14F-4D97-AF65-F5344CB8AC3E}">
        <p14:creationId xmlns:p14="http://schemas.microsoft.com/office/powerpoint/2010/main" val="3399277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MicrosoftTeams-image 3"/>
          <p:cNvPicPr>
            <a:picLocks noChangeAspect="1"/>
          </p:cNvPicPr>
          <p:nvPr/>
        </p:nvPicPr>
        <p:blipFill>
          <a:blip r:embed="rId3">
            <a:alphaModFix amt="80000"/>
          </a:blip>
          <a:stretch>
            <a:fillRect/>
          </a:stretch>
        </p:blipFill>
        <p:spPr>
          <a:xfrm>
            <a:off x="10512213" y="5723467"/>
            <a:ext cx="1332653" cy="739140"/>
          </a:xfrm>
          <a:prstGeom prst="rect">
            <a:avLst/>
          </a:prstGeom>
        </p:spPr>
      </p:pic>
      <p:sp>
        <p:nvSpPr>
          <p:cNvPr id="6" name="Title 5"/>
          <p:cNvSpPr>
            <a:spLocks noGrp="1"/>
          </p:cNvSpPr>
          <p:nvPr>
            <p:ph type="title"/>
          </p:nvPr>
        </p:nvSpPr>
        <p:spPr>
          <a:xfrm>
            <a:off x="219022" y="542304"/>
            <a:ext cx="11437620" cy="1003300"/>
          </a:xfrm>
        </p:spPr>
        <p:txBody>
          <a:bodyPr/>
          <a:lstStyle/>
          <a:p>
            <a:pPr algn="ctr"/>
            <a:r>
              <a:rPr lang="en-US" sz="4000" b="1" dirty="0">
                <a:latin typeface="Calibri Light"/>
                <a:cs typeface="Arial"/>
              </a:rPr>
              <a:t>Working with the Project</a:t>
            </a:r>
            <a:endParaRPr lang="en-US" sz="4000" b="1" dirty="0">
              <a:cs typeface="Arial"/>
            </a:endParaRPr>
          </a:p>
        </p:txBody>
      </p:sp>
      <p:sp>
        <p:nvSpPr>
          <p:cNvPr id="8" name="TextBox 7">
            <a:extLst>
              <a:ext uri="{FF2B5EF4-FFF2-40B4-BE49-F238E27FC236}">
                <a16:creationId xmlns:a16="http://schemas.microsoft.com/office/drawing/2014/main" id="{2F047E95-4208-A221-5E76-3E4AA81CDE3D}"/>
              </a:ext>
            </a:extLst>
          </p:cNvPr>
          <p:cNvSpPr txBox="1"/>
          <p:nvPr/>
        </p:nvSpPr>
        <p:spPr>
          <a:xfrm>
            <a:off x="659875" y="1714480"/>
            <a:ext cx="5656082"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latin typeface="Calibri Light"/>
              </a:rPr>
              <a:t>HTML Code Explanation</a:t>
            </a:r>
          </a:p>
        </p:txBody>
      </p:sp>
      <p:sp>
        <p:nvSpPr>
          <p:cNvPr id="4" name="TextBox 3">
            <a:extLst>
              <a:ext uri="{FF2B5EF4-FFF2-40B4-BE49-F238E27FC236}">
                <a16:creationId xmlns:a16="http://schemas.microsoft.com/office/drawing/2014/main" id="{9ADE8737-6CFF-7EAA-2FD7-78CEFDFCD9A8}"/>
              </a:ext>
            </a:extLst>
          </p:cNvPr>
          <p:cNvSpPr txBox="1"/>
          <p:nvPr/>
        </p:nvSpPr>
        <p:spPr>
          <a:xfrm>
            <a:off x="659876" y="2461967"/>
            <a:ext cx="10558020" cy="3785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highlight>
                  <a:srgbClr val="FFFF00"/>
                </a:highlight>
                <a:latin typeface="Calibri Light"/>
              </a:rPr>
              <a:t>&lt;section&gt;</a:t>
            </a:r>
            <a:r>
              <a:rPr lang="en-US" sz="2400" dirty="0">
                <a:latin typeface="Calibri Light"/>
              </a:rPr>
              <a:t> :  This tag is used to group together a part of the webpage that talks about a specific topic. Here, it groups all the information about the book "Harry Potter and the Sorcerer's Stone."</a:t>
            </a:r>
          </a:p>
          <a:p>
            <a:endParaRPr lang="en-US" sz="2400" dirty="0">
              <a:latin typeface="Calibri Light"/>
            </a:endParaRPr>
          </a:p>
          <a:p>
            <a:r>
              <a:rPr lang="en-US" sz="2400" b="1" dirty="0">
                <a:highlight>
                  <a:srgbClr val="FFFF00"/>
                </a:highlight>
                <a:latin typeface="Calibri Light"/>
              </a:rPr>
              <a:t>id="harry-potter"</a:t>
            </a:r>
            <a:r>
              <a:rPr lang="en-US" sz="2400" dirty="0">
                <a:latin typeface="Calibri Light"/>
              </a:rPr>
              <a:t> :  This is an identifier for the section. It helps the web designer find this specific part of the page easily.</a:t>
            </a:r>
          </a:p>
          <a:p>
            <a:endParaRPr lang="en-US" sz="2400" dirty="0">
              <a:latin typeface="Calibri Light"/>
            </a:endParaRPr>
          </a:p>
          <a:p>
            <a:r>
              <a:rPr lang="en-US" sz="2400" b="1" dirty="0">
                <a:highlight>
                  <a:srgbClr val="FFFF00"/>
                </a:highlight>
                <a:latin typeface="Calibri Light"/>
              </a:rPr>
              <a:t>class="book-review"</a:t>
            </a:r>
            <a:r>
              <a:rPr lang="en-US" sz="2400" dirty="0">
                <a:latin typeface="Calibri Light"/>
              </a:rPr>
              <a:t> :  This is another identifier that helps the web designer style the section. It tells the website that this section is a book review.</a:t>
            </a:r>
          </a:p>
          <a:p>
            <a:endParaRPr lang="en-US" sz="2400" dirty="0">
              <a:latin typeface="Calibri Light"/>
            </a:endParaRPr>
          </a:p>
        </p:txBody>
      </p:sp>
    </p:spTree>
    <p:extLst>
      <p:ext uri="{BB962C8B-B14F-4D97-AF65-F5344CB8AC3E}">
        <p14:creationId xmlns:p14="http://schemas.microsoft.com/office/powerpoint/2010/main" val="31993006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MicrosoftTeams-image 3"/>
          <p:cNvPicPr>
            <a:picLocks noChangeAspect="1"/>
          </p:cNvPicPr>
          <p:nvPr/>
        </p:nvPicPr>
        <p:blipFill>
          <a:blip r:embed="rId3">
            <a:alphaModFix amt="80000"/>
          </a:blip>
          <a:stretch>
            <a:fillRect/>
          </a:stretch>
        </p:blipFill>
        <p:spPr>
          <a:xfrm>
            <a:off x="10512213" y="5723467"/>
            <a:ext cx="1332653" cy="739140"/>
          </a:xfrm>
          <a:prstGeom prst="rect">
            <a:avLst/>
          </a:prstGeom>
        </p:spPr>
      </p:pic>
      <p:sp>
        <p:nvSpPr>
          <p:cNvPr id="6" name="Title 5"/>
          <p:cNvSpPr>
            <a:spLocks noGrp="1"/>
          </p:cNvSpPr>
          <p:nvPr>
            <p:ph type="title"/>
          </p:nvPr>
        </p:nvSpPr>
        <p:spPr>
          <a:xfrm>
            <a:off x="219022" y="542304"/>
            <a:ext cx="11437620" cy="1003300"/>
          </a:xfrm>
        </p:spPr>
        <p:txBody>
          <a:bodyPr/>
          <a:lstStyle/>
          <a:p>
            <a:pPr algn="ctr"/>
            <a:r>
              <a:rPr lang="en-US" sz="4000" b="1" dirty="0">
                <a:latin typeface="Calibri Light"/>
                <a:cs typeface="Arial"/>
              </a:rPr>
              <a:t>Working with the Project</a:t>
            </a:r>
            <a:endParaRPr lang="en-US" sz="4000" b="1" dirty="0">
              <a:cs typeface="Arial"/>
            </a:endParaRPr>
          </a:p>
        </p:txBody>
      </p:sp>
      <p:sp>
        <p:nvSpPr>
          <p:cNvPr id="8" name="TextBox 7">
            <a:extLst>
              <a:ext uri="{FF2B5EF4-FFF2-40B4-BE49-F238E27FC236}">
                <a16:creationId xmlns:a16="http://schemas.microsoft.com/office/drawing/2014/main" id="{2F047E95-4208-A221-5E76-3E4AA81CDE3D}"/>
              </a:ext>
            </a:extLst>
          </p:cNvPr>
          <p:cNvSpPr txBox="1"/>
          <p:nvPr/>
        </p:nvSpPr>
        <p:spPr>
          <a:xfrm>
            <a:off x="642942" y="1553613"/>
            <a:ext cx="5656082"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latin typeface="Calibri Light"/>
              </a:rPr>
              <a:t>HTML Code Explanation</a:t>
            </a:r>
          </a:p>
        </p:txBody>
      </p:sp>
      <p:sp>
        <p:nvSpPr>
          <p:cNvPr id="4" name="TextBox 3">
            <a:extLst>
              <a:ext uri="{FF2B5EF4-FFF2-40B4-BE49-F238E27FC236}">
                <a16:creationId xmlns:a16="http://schemas.microsoft.com/office/drawing/2014/main" id="{9ADE8737-6CFF-7EAA-2FD7-78CEFDFCD9A8}"/>
              </a:ext>
            </a:extLst>
          </p:cNvPr>
          <p:cNvSpPr txBox="1"/>
          <p:nvPr/>
        </p:nvSpPr>
        <p:spPr>
          <a:xfrm>
            <a:off x="642942" y="2182567"/>
            <a:ext cx="10532621" cy="526297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highlight>
                  <a:srgbClr val="FFFF00"/>
                </a:highlight>
                <a:latin typeface="Calibri Light"/>
              </a:rPr>
              <a:t>&lt;h3&gt;</a:t>
            </a:r>
            <a:r>
              <a:rPr lang="en-US" sz="2400" dirty="0">
                <a:latin typeface="Calibri Light"/>
              </a:rPr>
              <a:t> :  This tag is used for headings. The text inside &lt;h3&gt; is "Harry Potter and the Sorcerer's Stone," which is the title of the book. Headings help organize the content and make it easy to read. </a:t>
            </a:r>
          </a:p>
          <a:p>
            <a:endParaRPr lang="en-US" sz="2400" dirty="0">
              <a:latin typeface="Calibri Light"/>
            </a:endParaRPr>
          </a:p>
          <a:p>
            <a:r>
              <a:rPr lang="en-US" sz="2400" b="1" dirty="0">
                <a:highlight>
                  <a:srgbClr val="FFFF00"/>
                </a:highlight>
                <a:latin typeface="Calibri Light"/>
              </a:rPr>
              <a:t>&lt;p&gt;</a:t>
            </a:r>
            <a:r>
              <a:rPr lang="en-US" sz="2400" dirty="0">
                <a:latin typeface="Calibri Light"/>
              </a:rPr>
              <a:t> :  This tag is for paragraphs. It contains the main text that describes the book. In this case, it tells us that it's the first book in the Harry Potter series and a bit about the story. </a:t>
            </a:r>
            <a:br>
              <a:rPr lang="en-US" sz="2400" dirty="0">
                <a:latin typeface="Calibri Light"/>
              </a:rPr>
            </a:br>
            <a:endParaRPr lang="en-US" sz="2400" dirty="0">
              <a:latin typeface="Calibri Light"/>
            </a:endParaRPr>
          </a:p>
          <a:p>
            <a:r>
              <a:rPr lang="en-US" sz="2400" b="1" dirty="0">
                <a:highlight>
                  <a:srgbClr val="FFFF00"/>
                </a:highlight>
                <a:latin typeface="Calibri Light"/>
              </a:rPr>
              <a:t>&lt;a&gt;</a:t>
            </a:r>
            <a:r>
              <a:rPr lang="en-US" sz="2400" dirty="0">
                <a:latin typeface="Calibri Light"/>
              </a:rPr>
              <a:t> :  This tag is for links. The text inside the &lt;a&gt; tag, "Read More," is clickable. When you click on it, it takes you to another webpage for more information about the book. </a:t>
            </a:r>
          </a:p>
          <a:p>
            <a:endParaRPr lang="en-US" sz="2400" dirty="0">
              <a:latin typeface="Calibri Light"/>
            </a:endParaRPr>
          </a:p>
          <a:p>
            <a:endParaRPr lang="en-US" sz="2400" dirty="0">
              <a:latin typeface="Calibri Light"/>
            </a:endParaRPr>
          </a:p>
          <a:p>
            <a:endParaRPr lang="en-US" sz="2400" dirty="0">
              <a:latin typeface="Calibri Light"/>
            </a:endParaRPr>
          </a:p>
        </p:txBody>
      </p:sp>
    </p:spTree>
    <p:extLst>
      <p:ext uri="{BB962C8B-B14F-4D97-AF65-F5344CB8AC3E}">
        <p14:creationId xmlns:p14="http://schemas.microsoft.com/office/powerpoint/2010/main" val="21846352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MicrosoftTeams-image 3"/>
          <p:cNvPicPr>
            <a:picLocks noChangeAspect="1"/>
          </p:cNvPicPr>
          <p:nvPr/>
        </p:nvPicPr>
        <p:blipFill>
          <a:blip r:embed="rId3">
            <a:alphaModFix amt="80000"/>
          </a:blip>
          <a:stretch>
            <a:fillRect/>
          </a:stretch>
        </p:blipFill>
        <p:spPr>
          <a:xfrm>
            <a:off x="10512213" y="5723467"/>
            <a:ext cx="1332653" cy="739140"/>
          </a:xfrm>
          <a:prstGeom prst="rect">
            <a:avLst/>
          </a:prstGeom>
        </p:spPr>
      </p:pic>
      <p:sp>
        <p:nvSpPr>
          <p:cNvPr id="6" name="Title 5"/>
          <p:cNvSpPr>
            <a:spLocks noGrp="1"/>
          </p:cNvSpPr>
          <p:nvPr>
            <p:ph type="title"/>
          </p:nvPr>
        </p:nvSpPr>
        <p:spPr>
          <a:xfrm>
            <a:off x="219022" y="542304"/>
            <a:ext cx="11437620" cy="1003300"/>
          </a:xfrm>
        </p:spPr>
        <p:txBody>
          <a:bodyPr/>
          <a:lstStyle/>
          <a:p>
            <a:pPr algn="ctr"/>
            <a:r>
              <a:rPr lang="en-US" sz="4000" b="1" dirty="0">
                <a:latin typeface="Calibri Light"/>
                <a:cs typeface="Arial"/>
              </a:rPr>
              <a:t>Working with the Project</a:t>
            </a:r>
            <a:endParaRPr lang="en-US" sz="4000" b="1" dirty="0">
              <a:cs typeface="Arial"/>
            </a:endParaRPr>
          </a:p>
        </p:txBody>
      </p:sp>
      <p:sp>
        <p:nvSpPr>
          <p:cNvPr id="8" name="TextBox 7">
            <a:extLst>
              <a:ext uri="{FF2B5EF4-FFF2-40B4-BE49-F238E27FC236}">
                <a16:creationId xmlns:a16="http://schemas.microsoft.com/office/drawing/2014/main" id="{2F047E95-4208-A221-5E76-3E4AA81CDE3D}"/>
              </a:ext>
            </a:extLst>
          </p:cNvPr>
          <p:cNvSpPr txBox="1"/>
          <p:nvPr/>
        </p:nvSpPr>
        <p:spPr>
          <a:xfrm>
            <a:off x="642942" y="1553613"/>
            <a:ext cx="5656082"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latin typeface="Calibri Light"/>
              </a:rPr>
              <a:t>HTML Code Explanation</a:t>
            </a:r>
          </a:p>
        </p:txBody>
      </p:sp>
      <p:sp>
        <p:nvSpPr>
          <p:cNvPr id="4" name="TextBox 3">
            <a:extLst>
              <a:ext uri="{FF2B5EF4-FFF2-40B4-BE49-F238E27FC236}">
                <a16:creationId xmlns:a16="http://schemas.microsoft.com/office/drawing/2014/main" id="{9ADE8737-6CFF-7EAA-2FD7-78CEFDFCD9A8}"/>
              </a:ext>
            </a:extLst>
          </p:cNvPr>
          <p:cNvSpPr txBox="1"/>
          <p:nvPr/>
        </p:nvSpPr>
        <p:spPr>
          <a:xfrm>
            <a:off x="642942" y="2284167"/>
            <a:ext cx="10532621"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err="1">
                <a:highlight>
                  <a:srgbClr val="FFFF00"/>
                </a:highlight>
                <a:latin typeface="Calibri Light"/>
              </a:rPr>
              <a:t>href</a:t>
            </a:r>
            <a:r>
              <a:rPr lang="en-US" sz="2400" b="1" dirty="0">
                <a:highlight>
                  <a:srgbClr val="FFFF00"/>
                </a:highlight>
                <a:latin typeface="Calibri Light"/>
              </a:rPr>
              <a:t>="https://en.wikipedia.org/wiki/Harry_Potter_and_the_Philosopher%27s_Stone_(film)"</a:t>
            </a:r>
            <a:r>
              <a:rPr lang="en-US" sz="2400" dirty="0">
                <a:latin typeface="Calibri Light"/>
              </a:rPr>
              <a:t> :  This is the URL or web address that the link goes to when you click on "Read More." It tells the browser where to go. </a:t>
            </a:r>
          </a:p>
          <a:p>
            <a:br>
              <a:rPr lang="en-US" sz="2400" dirty="0">
                <a:latin typeface="Calibri Light"/>
              </a:rPr>
            </a:br>
            <a:r>
              <a:rPr lang="en-US" sz="2400" b="1" dirty="0">
                <a:highlight>
                  <a:srgbClr val="FFFF00"/>
                </a:highlight>
                <a:latin typeface="Calibri Light"/>
              </a:rPr>
              <a:t>class="buy-link"</a:t>
            </a:r>
            <a:r>
              <a:rPr lang="en-US" sz="2400" dirty="0">
                <a:latin typeface="Calibri Light"/>
              </a:rPr>
              <a:t> :  Like the class="book-review", this helps the web designer style the link. It tells the website that this link is related to buying or reading more about the book. </a:t>
            </a:r>
          </a:p>
        </p:txBody>
      </p:sp>
    </p:spTree>
    <p:extLst>
      <p:ext uri="{BB962C8B-B14F-4D97-AF65-F5344CB8AC3E}">
        <p14:creationId xmlns:p14="http://schemas.microsoft.com/office/powerpoint/2010/main" val="28895037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MicrosoftTeams-image 3"/>
          <p:cNvPicPr>
            <a:picLocks noChangeAspect="1"/>
          </p:cNvPicPr>
          <p:nvPr/>
        </p:nvPicPr>
        <p:blipFill>
          <a:blip r:embed="rId3">
            <a:alphaModFix amt="80000"/>
          </a:blip>
          <a:stretch>
            <a:fillRect/>
          </a:stretch>
        </p:blipFill>
        <p:spPr>
          <a:xfrm>
            <a:off x="10512213" y="5723467"/>
            <a:ext cx="1332653" cy="739140"/>
          </a:xfrm>
          <a:prstGeom prst="rect">
            <a:avLst/>
          </a:prstGeom>
        </p:spPr>
      </p:pic>
      <p:sp>
        <p:nvSpPr>
          <p:cNvPr id="6" name="Title 5"/>
          <p:cNvSpPr>
            <a:spLocks noGrp="1"/>
          </p:cNvSpPr>
          <p:nvPr>
            <p:ph type="title"/>
          </p:nvPr>
        </p:nvSpPr>
        <p:spPr>
          <a:xfrm>
            <a:off x="219022" y="542304"/>
            <a:ext cx="11437620" cy="1003300"/>
          </a:xfrm>
        </p:spPr>
        <p:txBody>
          <a:bodyPr/>
          <a:lstStyle/>
          <a:p>
            <a:pPr algn="ctr"/>
            <a:r>
              <a:rPr lang="en-US" sz="4000" b="1" dirty="0">
                <a:latin typeface="Calibri Light"/>
                <a:cs typeface="Arial"/>
              </a:rPr>
              <a:t>Working with the Project</a:t>
            </a:r>
            <a:endParaRPr lang="en-US" sz="4000" b="1" dirty="0">
              <a:cs typeface="Arial"/>
            </a:endParaRPr>
          </a:p>
        </p:txBody>
      </p:sp>
      <p:sp>
        <p:nvSpPr>
          <p:cNvPr id="8" name="TextBox 7">
            <a:extLst>
              <a:ext uri="{FF2B5EF4-FFF2-40B4-BE49-F238E27FC236}">
                <a16:creationId xmlns:a16="http://schemas.microsoft.com/office/drawing/2014/main" id="{2F047E95-4208-A221-5E76-3E4AA81CDE3D}"/>
              </a:ext>
            </a:extLst>
          </p:cNvPr>
          <p:cNvSpPr txBox="1"/>
          <p:nvPr/>
        </p:nvSpPr>
        <p:spPr>
          <a:xfrm>
            <a:off x="659875" y="1547566"/>
            <a:ext cx="5656082"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latin typeface="Calibri Light"/>
              </a:rPr>
              <a:t>CSS Code Explanation</a:t>
            </a:r>
            <a:endParaRPr lang="en-US" sz="2400" dirty="0">
              <a:latin typeface="Calibri Light"/>
            </a:endParaRPr>
          </a:p>
        </p:txBody>
      </p:sp>
      <p:sp>
        <p:nvSpPr>
          <p:cNvPr id="4" name="TextBox 3">
            <a:extLst>
              <a:ext uri="{FF2B5EF4-FFF2-40B4-BE49-F238E27FC236}">
                <a16:creationId xmlns:a16="http://schemas.microsoft.com/office/drawing/2014/main" id="{9ADE8737-6CFF-7EAA-2FD7-78CEFDFCD9A8}"/>
              </a:ext>
            </a:extLst>
          </p:cNvPr>
          <p:cNvSpPr txBox="1"/>
          <p:nvPr/>
        </p:nvSpPr>
        <p:spPr>
          <a:xfrm>
            <a:off x="738433" y="4226525"/>
            <a:ext cx="10715133"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highlight>
                  <a:srgbClr val="FFFF00"/>
                </a:highlight>
                <a:latin typeface="Calibri Light"/>
              </a:rPr>
              <a:t>This snippet sets the height and width of the entire HTML document to 100% of the browser window. </a:t>
            </a:r>
            <a:r>
              <a:rPr lang="en-US" sz="2400" b="1" dirty="0">
                <a:latin typeface="Calibri Light"/>
              </a:rPr>
              <a:t>It ensures that the HTML element takes up the full space available.</a:t>
            </a:r>
            <a:endParaRPr lang="en-US" dirty="0"/>
          </a:p>
        </p:txBody>
      </p:sp>
      <p:pic>
        <p:nvPicPr>
          <p:cNvPr id="5" name="Picture 4" descr="A black screen with a black background&#10;&#10;Description automatically generated">
            <a:extLst>
              <a:ext uri="{FF2B5EF4-FFF2-40B4-BE49-F238E27FC236}">
                <a16:creationId xmlns:a16="http://schemas.microsoft.com/office/drawing/2014/main" id="{D4E7FE22-6D39-7F91-C82D-3F1FE620BF27}"/>
              </a:ext>
            </a:extLst>
          </p:cNvPr>
          <p:cNvPicPr>
            <a:picLocks noChangeAspect="1"/>
          </p:cNvPicPr>
          <p:nvPr/>
        </p:nvPicPr>
        <p:blipFill>
          <a:blip r:embed="rId4"/>
          <a:stretch>
            <a:fillRect/>
          </a:stretch>
        </p:blipFill>
        <p:spPr>
          <a:xfrm>
            <a:off x="736600" y="2248122"/>
            <a:ext cx="6096000" cy="1379621"/>
          </a:xfrm>
          <a:prstGeom prst="rect">
            <a:avLst/>
          </a:prstGeom>
        </p:spPr>
      </p:pic>
    </p:spTree>
    <p:extLst>
      <p:ext uri="{BB962C8B-B14F-4D97-AF65-F5344CB8AC3E}">
        <p14:creationId xmlns:p14="http://schemas.microsoft.com/office/powerpoint/2010/main" val="10377135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MicrosoftTeams-image 3"/>
          <p:cNvPicPr>
            <a:picLocks noChangeAspect="1"/>
          </p:cNvPicPr>
          <p:nvPr/>
        </p:nvPicPr>
        <p:blipFill>
          <a:blip r:embed="rId3">
            <a:alphaModFix amt="80000"/>
          </a:blip>
          <a:stretch>
            <a:fillRect/>
          </a:stretch>
        </p:blipFill>
        <p:spPr>
          <a:xfrm>
            <a:off x="10512213" y="5723467"/>
            <a:ext cx="1332653" cy="739140"/>
          </a:xfrm>
          <a:prstGeom prst="rect">
            <a:avLst/>
          </a:prstGeom>
        </p:spPr>
      </p:pic>
      <p:sp>
        <p:nvSpPr>
          <p:cNvPr id="6" name="Title 5"/>
          <p:cNvSpPr>
            <a:spLocks noGrp="1"/>
          </p:cNvSpPr>
          <p:nvPr>
            <p:ph type="title"/>
          </p:nvPr>
        </p:nvSpPr>
        <p:spPr>
          <a:xfrm>
            <a:off x="219022" y="542304"/>
            <a:ext cx="11437620" cy="1003300"/>
          </a:xfrm>
        </p:spPr>
        <p:txBody>
          <a:bodyPr/>
          <a:lstStyle/>
          <a:p>
            <a:pPr algn="ctr"/>
            <a:r>
              <a:rPr lang="en-US" sz="4000" b="1" dirty="0">
                <a:latin typeface="Calibri Light"/>
                <a:cs typeface="Arial"/>
              </a:rPr>
              <a:t>Working with the Project</a:t>
            </a:r>
            <a:endParaRPr lang="en-US" sz="4000" b="1" dirty="0">
              <a:cs typeface="Arial"/>
            </a:endParaRPr>
          </a:p>
        </p:txBody>
      </p:sp>
      <p:sp>
        <p:nvSpPr>
          <p:cNvPr id="8" name="TextBox 7">
            <a:extLst>
              <a:ext uri="{FF2B5EF4-FFF2-40B4-BE49-F238E27FC236}">
                <a16:creationId xmlns:a16="http://schemas.microsoft.com/office/drawing/2014/main" id="{2F047E95-4208-A221-5E76-3E4AA81CDE3D}"/>
              </a:ext>
            </a:extLst>
          </p:cNvPr>
          <p:cNvSpPr txBox="1"/>
          <p:nvPr/>
        </p:nvSpPr>
        <p:spPr>
          <a:xfrm>
            <a:off x="659875" y="1547566"/>
            <a:ext cx="5656082"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latin typeface="Calibri Light"/>
              </a:rPr>
              <a:t>CSS Code Explanation</a:t>
            </a:r>
            <a:endParaRPr lang="en-US" sz="2400" dirty="0">
              <a:latin typeface="Calibri Light"/>
            </a:endParaRPr>
          </a:p>
        </p:txBody>
      </p:sp>
      <p:sp>
        <p:nvSpPr>
          <p:cNvPr id="4" name="TextBox 3">
            <a:extLst>
              <a:ext uri="{FF2B5EF4-FFF2-40B4-BE49-F238E27FC236}">
                <a16:creationId xmlns:a16="http://schemas.microsoft.com/office/drawing/2014/main" id="{9ADE8737-6CFF-7EAA-2FD7-78CEFDFCD9A8}"/>
              </a:ext>
            </a:extLst>
          </p:cNvPr>
          <p:cNvSpPr txBox="1"/>
          <p:nvPr/>
        </p:nvSpPr>
        <p:spPr>
          <a:xfrm>
            <a:off x="738433" y="4522586"/>
            <a:ext cx="10715133"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highlight>
                  <a:srgbClr val="FFFF00"/>
                </a:highlight>
                <a:latin typeface="Calibri Light"/>
              </a:rPr>
              <a:t>font-family: Arial, sans-serif;</a:t>
            </a:r>
            <a:r>
              <a:rPr lang="en-US" sz="2400" dirty="0">
                <a:latin typeface="Calibri Light"/>
              </a:rPr>
              <a:t> :  Sets the default font for the text to Arial. If Arial isn't available, it will use a generic sans-serif font.</a:t>
            </a:r>
          </a:p>
          <a:p>
            <a:r>
              <a:rPr lang="en-US" sz="2400" b="1" dirty="0">
                <a:highlight>
                  <a:srgbClr val="FFFF00"/>
                </a:highlight>
                <a:latin typeface="Calibri Light"/>
              </a:rPr>
              <a:t>margin: 0;</a:t>
            </a:r>
            <a:r>
              <a:rPr lang="en-US" sz="2400" dirty="0">
                <a:latin typeface="Calibri Light"/>
              </a:rPr>
              <a:t> :  Removes the default margin around the body.</a:t>
            </a:r>
          </a:p>
          <a:p>
            <a:r>
              <a:rPr lang="en-US" sz="2400" b="1" dirty="0">
                <a:highlight>
                  <a:srgbClr val="FFFF00"/>
                </a:highlight>
                <a:latin typeface="Calibri Light"/>
              </a:rPr>
              <a:t>padding: 0;</a:t>
            </a:r>
            <a:r>
              <a:rPr lang="en-US" sz="2400" dirty="0">
                <a:latin typeface="Calibri Light"/>
              </a:rPr>
              <a:t> :  Removes the default padding inside the body.</a:t>
            </a:r>
          </a:p>
          <a:p>
            <a:endParaRPr lang="en-US" sz="2400" dirty="0">
              <a:latin typeface="Calibri Light"/>
            </a:endParaRPr>
          </a:p>
        </p:txBody>
      </p:sp>
      <p:pic>
        <p:nvPicPr>
          <p:cNvPr id="2" name="Picture 1" descr="A black background with white text&#10;&#10;Description automatically generated">
            <a:extLst>
              <a:ext uri="{FF2B5EF4-FFF2-40B4-BE49-F238E27FC236}">
                <a16:creationId xmlns:a16="http://schemas.microsoft.com/office/drawing/2014/main" id="{CEE580F3-67DF-148A-05B5-E409D9C522B7}"/>
              </a:ext>
            </a:extLst>
          </p:cNvPr>
          <p:cNvPicPr>
            <a:picLocks noChangeAspect="1"/>
          </p:cNvPicPr>
          <p:nvPr/>
        </p:nvPicPr>
        <p:blipFill>
          <a:blip r:embed="rId4"/>
          <a:stretch>
            <a:fillRect/>
          </a:stretch>
        </p:blipFill>
        <p:spPr>
          <a:xfrm>
            <a:off x="660400" y="2257616"/>
            <a:ext cx="6096000" cy="1513036"/>
          </a:xfrm>
          <a:prstGeom prst="rect">
            <a:avLst/>
          </a:prstGeom>
        </p:spPr>
      </p:pic>
    </p:spTree>
    <p:extLst>
      <p:ext uri="{BB962C8B-B14F-4D97-AF65-F5344CB8AC3E}">
        <p14:creationId xmlns:p14="http://schemas.microsoft.com/office/powerpoint/2010/main" val="26771375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MicrosoftTeams-image 3"/>
          <p:cNvPicPr>
            <a:picLocks noChangeAspect="1"/>
          </p:cNvPicPr>
          <p:nvPr/>
        </p:nvPicPr>
        <p:blipFill>
          <a:blip r:embed="rId3">
            <a:alphaModFix amt="80000"/>
          </a:blip>
          <a:stretch>
            <a:fillRect/>
          </a:stretch>
        </p:blipFill>
        <p:spPr>
          <a:xfrm>
            <a:off x="10512213" y="5723467"/>
            <a:ext cx="1332653" cy="739140"/>
          </a:xfrm>
          <a:prstGeom prst="rect">
            <a:avLst/>
          </a:prstGeom>
        </p:spPr>
      </p:pic>
      <p:sp>
        <p:nvSpPr>
          <p:cNvPr id="8" name="TextBox 7">
            <a:extLst>
              <a:ext uri="{FF2B5EF4-FFF2-40B4-BE49-F238E27FC236}">
                <a16:creationId xmlns:a16="http://schemas.microsoft.com/office/drawing/2014/main" id="{ED57AAD7-8172-03BD-64B8-9D6972DA42F1}"/>
              </a:ext>
            </a:extLst>
          </p:cNvPr>
          <p:cNvSpPr txBox="1"/>
          <p:nvPr/>
        </p:nvSpPr>
        <p:spPr>
          <a:xfrm>
            <a:off x="3669175" y="2766349"/>
            <a:ext cx="4953964"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dirty="0">
                <a:latin typeface="Calibri"/>
                <a:cs typeface="Calibri"/>
              </a:rPr>
              <a:t>Recap of the last Class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MicrosoftTeams-image 3"/>
          <p:cNvPicPr>
            <a:picLocks noChangeAspect="1"/>
          </p:cNvPicPr>
          <p:nvPr/>
        </p:nvPicPr>
        <p:blipFill>
          <a:blip r:embed="rId3">
            <a:alphaModFix amt="80000"/>
          </a:blip>
          <a:stretch>
            <a:fillRect/>
          </a:stretch>
        </p:blipFill>
        <p:spPr>
          <a:xfrm>
            <a:off x="10512213" y="5723467"/>
            <a:ext cx="1332653" cy="739140"/>
          </a:xfrm>
          <a:prstGeom prst="rect">
            <a:avLst/>
          </a:prstGeom>
        </p:spPr>
      </p:pic>
      <p:sp>
        <p:nvSpPr>
          <p:cNvPr id="6" name="Title 5"/>
          <p:cNvSpPr>
            <a:spLocks noGrp="1"/>
          </p:cNvSpPr>
          <p:nvPr>
            <p:ph type="title"/>
          </p:nvPr>
        </p:nvSpPr>
        <p:spPr>
          <a:xfrm>
            <a:off x="219022" y="542304"/>
            <a:ext cx="11437620" cy="1003300"/>
          </a:xfrm>
        </p:spPr>
        <p:txBody>
          <a:bodyPr/>
          <a:lstStyle/>
          <a:p>
            <a:pPr algn="ctr"/>
            <a:r>
              <a:rPr lang="en-US" sz="4000" b="1" dirty="0">
                <a:latin typeface="Calibri Light"/>
                <a:cs typeface="Arial"/>
              </a:rPr>
              <a:t>Working with the Project</a:t>
            </a:r>
            <a:endParaRPr lang="en-US" sz="4000" b="1" dirty="0">
              <a:cs typeface="Arial"/>
            </a:endParaRPr>
          </a:p>
        </p:txBody>
      </p:sp>
      <p:sp>
        <p:nvSpPr>
          <p:cNvPr id="8" name="TextBox 7">
            <a:extLst>
              <a:ext uri="{FF2B5EF4-FFF2-40B4-BE49-F238E27FC236}">
                <a16:creationId xmlns:a16="http://schemas.microsoft.com/office/drawing/2014/main" id="{2F047E95-4208-A221-5E76-3E4AA81CDE3D}"/>
              </a:ext>
            </a:extLst>
          </p:cNvPr>
          <p:cNvSpPr txBox="1"/>
          <p:nvPr/>
        </p:nvSpPr>
        <p:spPr>
          <a:xfrm>
            <a:off x="659875" y="1547566"/>
            <a:ext cx="5656082"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latin typeface="Calibri Light"/>
              </a:rPr>
              <a:t>CSS Code Explanation</a:t>
            </a:r>
            <a:endParaRPr lang="en-US" sz="2400" dirty="0">
              <a:latin typeface="Calibri Light"/>
            </a:endParaRPr>
          </a:p>
        </p:txBody>
      </p:sp>
      <p:sp>
        <p:nvSpPr>
          <p:cNvPr id="4" name="TextBox 3">
            <a:extLst>
              <a:ext uri="{FF2B5EF4-FFF2-40B4-BE49-F238E27FC236}">
                <a16:creationId xmlns:a16="http://schemas.microsoft.com/office/drawing/2014/main" id="{9ADE8737-6CFF-7EAA-2FD7-78CEFDFCD9A8}"/>
              </a:ext>
            </a:extLst>
          </p:cNvPr>
          <p:cNvSpPr txBox="1"/>
          <p:nvPr/>
        </p:nvSpPr>
        <p:spPr>
          <a:xfrm>
            <a:off x="738433" y="4386945"/>
            <a:ext cx="10715133"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latin typeface="Calibri Light"/>
              </a:rPr>
              <a:t>This snippet adds padding to the &lt;main&gt; element:</a:t>
            </a:r>
          </a:p>
          <a:p>
            <a:endParaRPr lang="en-US" sz="2400" dirty="0">
              <a:latin typeface="Calibri Light"/>
            </a:endParaRPr>
          </a:p>
          <a:p>
            <a:r>
              <a:rPr lang="en-US" sz="2400" b="1">
                <a:highlight>
                  <a:srgbClr val="FFFF00"/>
                </a:highlight>
                <a:latin typeface="Calibri Light"/>
              </a:rPr>
              <a:t>padding: 20px;</a:t>
            </a:r>
            <a:r>
              <a:rPr lang="en-US" sz="2400">
                <a:latin typeface="Calibri Light"/>
              </a:rPr>
              <a:t> :  Adds 20 pixels of space inside the main element on all sides. This </a:t>
            </a:r>
            <a:r>
              <a:rPr lang="en-US" sz="2400" dirty="0">
                <a:latin typeface="Calibri Light"/>
              </a:rPr>
              <a:t>helps keep the content from touching the edges.</a:t>
            </a:r>
          </a:p>
          <a:p>
            <a:endParaRPr lang="en-US" sz="2400" dirty="0">
              <a:latin typeface="Calibri Light"/>
            </a:endParaRPr>
          </a:p>
        </p:txBody>
      </p:sp>
      <p:pic>
        <p:nvPicPr>
          <p:cNvPr id="5" name="Picture 4" descr="A black screen with a black background&#10;&#10;Description automatically generated">
            <a:extLst>
              <a:ext uri="{FF2B5EF4-FFF2-40B4-BE49-F238E27FC236}">
                <a16:creationId xmlns:a16="http://schemas.microsoft.com/office/drawing/2014/main" id="{77BD0796-F4D4-6807-A37C-A6251A37B058}"/>
              </a:ext>
            </a:extLst>
          </p:cNvPr>
          <p:cNvPicPr>
            <a:picLocks noChangeAspect="1"/>
          </p:cNvPicPr>
          <p:nvPr/>
        </p:nvPicPr>
        <p:blipFill>
          <a:blip r:embed="rId4"/>
          <a:stretch>
            <a:fillRect/>
          </a:stretch>
        </p:blipFill>
        <p:spPr>
          <a:xfrm>
            <a:off x="736600" y="2502445"/>
            <a:ext cx="6096000" cy="1158844"/>
          </a:xfrm>
          <a:prstGeom prst="rect">
            <a:avLst/>
          </a:prstGeom>
        </p:spPr>
      </p:pic>
    </p:spTree>
    <p:extLst>
      <p:ext uri="{BB962C8B-B14F-4D97-AF65-F5344CB8AC3E}">
        <p14:creationId xmlns:p14="http://schemas.microsoft.com/office/powerpoint/2010/main" val="17908374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MicrosoftTeams-image 3"/>
          <p:cNvPicPr>
            <a:picLocks noChangeAspect="1"/>
          </p:cNvPicPr>
          <p:nvPr/>
        </p:nvPicPr>
        <p:blipFill>
          <a:blip r:embed="rId3">
            <a:alphaModFix amt="80000"/>
          </a:blip>
          <a:stretch>
            <a:fillRect/>
          </a:stretch>
        </p:blipFill>
        <p:spPr>
          <a:xfrm>
            <a:off x="10512213" y="5723467"/>
            <a:ext cx="1332653" cy="739140"/>
          </a:xfrm>
          <a:prstGeom prst="rect">
            <a:avLst/>
          </a:prstGeom>
        </p:spPr>
      </p:pic>
      <p:sp>
        <p:nvSpPr>
          <p:cNvPr id="6" name="Title 5"/>
          <p:cNvSpPr>
            <a:spLocks noGrp="1"/>
          </p:cNvSpPr>
          <p:nvPr>
            <p:ph type="title"/>
          </p:nvPr>
        </p:nvSpPr>
        <p:spPr>
          <a:xfrm>
            <a:off x="219022" y="542304"/>
            <a:ext cx="11437620" cy="1003300"/>
          </a:xfrm>
        </p:spPr>
        <p:txBody>
          <a:bodyPr/>
          <a:lstStyle/>
          <a:p>
            <a:pPr algn="ctr"/>
            <a:r>
              <a:rPr lang="en-US" sz="4000" b="1" dirty="0">
                <a:latin typeface="Calibri Light"/>
                <a:cs typeface="Arial"/>
              </a:rPr>
              <a:t>Working with the Project</a:t>
            </a:r>
            <a:endParaRPr lang="en-US" sz="4000" b="1" dirty="0">
              <a:cs typeface="Arial"/>
            </a:endParaRPr>
          </a:p>
        </p:txBody>
      </p:sp>
      <p:sp>
        <p:nvSpPr>
          <p:cNvPr id="8" name="TextBox 7">
            <a:extLst>
              <a:ext uri="{FF2B5EF4-FFF2-40B4-BE49-F238E27FC236}">
                <a16:creationId xmlns:a16="http://schemas.microsoft.com/office/drawing/2014/main" id="{2F047E95-4208-A221-5E76-3E4AA81CDE3D}"/>
              </a:ext>
            </a:extLst>
          </p:cNvPr>
          <p:cNvSpPr txBox="1"/>
          <p:nvPr/>
        </p:nvSpPr>
        <p:spPr>
          <a:xfrm>
            <a:off x="659875" y="1547566"/>
            <a:ext cx="5656082"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latin typeface="Calibri Light"/>
              </a:rPr>
              <a:t>CSS Code Explanation</a:t>
            </a:r>
            <a:endParaRPr lang="en-US" sz="2400" dirty="0">
              <a:latin typeface="Calibri Light"/>
            </a:endParaRPr>
          </a:p>
        </p:txBody>
      </p:sp>
      <p:pic>
        <p:nvPicPr>
          <p:cNvPr id="7" name="Picture 6" descr="A black background with text and numbers&#10;&#10;Description automatically generated">
            <a:extLst>
              <a:ext uri="{FF2B5EF4-FFF2-40B4-BE49-F238E27FC236}">
                <a16:creationId xmlns:a16="http://schemas.microsoft.com/office/drawing/2014/main" id="{5B6517D2-9D62-C278-8D31-32275F42EAEC}"/>
              </a:ext>
            </a:extLst>
          </p:cNvPr>
          <p:cNvPicPr>
            <a:picLocks noChangeAspect="1"/>
          </p:cNvPicPr>
          <p:nvPr/>
        </p:nvPicPr>
        <p:blipFill>
          <a:blip r:embed="rId4"/>
          <a:stretch>
            <a:fillRect/>
          </a:stretch>
        </p:blipFill>
        <p:spPr>
          <a:xfrm>
            <a:off x="660400" y="2409441"/>
            <a:ext cx="9880600" cy="3317583"/>
          </a:xfrm>
          <a:prstGeom prst="rect">
            <a:avLst/>
          </a:prstGeom>
        </p:spPr>
      </p:pic>
    </p:spTree>
    <p:extLst>
      <p:ext uri="{BB962C8B-B14F-4D97-AF65-F5344CB8AC3E}">
        <p14:creationId xmlns:p14="http://schemas.microsoft.com/office/powerpoint/2010/main" val="32005605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MicrosoftTeams-image 3"/>
          <p:cNvPicPr>
            <a:picLocks noChangeAspect="1"/>
          </p:cNvPicPr>
          <p:nvPr/>
        </p:nvPicPr>
        <p:blipFill>
          <a:blip r:embed="rId3">
            <a:alphaModFix amt="80000"/>
          </a:blip>
          <a:stretch>
            <a:fillRect/>
          </a:stretch>
        </p:blipFill>
        <p:spPr>
          <a:xfrm>
            <a:off x="10512213" y="5723467"/>
            <a:ext cx="1332653" cy="739140"/>
          </a:xfrm>
          <a:prstGeom prst="rect">
            <a:avLst/>
          </a:prstGeom>
        </p:spPr>
      </p:pic>
      <p:sp>
        <p:nvSpPr>
          <p:cNvPr id="6" name="Title 5"/>
          <p:cNvSpPr>
            <a:spLocks noGrp="1"/>
          </p:cNvSpPr>
          <p:nvPr>
            <p:ph type="title"/>
          </p:nvPr>
        </p:nvSpPr>
        <p:spPr>
          <a:xfrm>
            <a:off x="219022" y="542304"/>
            <a:ext cx="11437620" cy="1003300"/>
          </a:xfrm>
        </p:spPr>
        <p:txBody>
          <a:bodyPr/>
          <a:lstStyle/>
          <a:p>
            <a:pPr algn="ctr"/>
            <a:r>
              <a:rPr lang="en-US" sz="4000" b="1" dirty="0">
                <a:latin typeface="Calibri Light"/>
                <a:cs typeface="Arial"/>
              </a:rPr>
              <a:t>Working with the Project</a:t>
            </a:r>
            <a:endParaRPr lang="en-US" sz="4000" b="1" dirty="0">
              <a:cs typeface="Arial"/>
            </a:endParaRPr>
          </a:p>
        </p:txBody>
      </p:sp>
      <p:sp>
        <p:nvSpPr>
          <p:cNvPr id="8" name="TextBox 7">
            <a:extLst>
              <a:ext uri="{FF2B5EF4-FFF2-40B4-BE49-F238E27FC236}">
                <a16:creationId xmlns:a16="http://schemas.microsoft.com/office/drawing/2014/main" id="{2F047E95-4208-A221-5E76-3E4AA81CDE3D}"/>
              </a:ext>
            </a:extLst>
          </p:cNvPr>
          <p:cNvSpPr txBox="1"/>
          <p:nvPr/>
        </p:nvSpPr>
        <p:spPr>
          <a:xfrm>
            <a:off x="738432" y="1712535"/>
            <a:ext cx="827202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latin typeface="Calibri Light"/>
              </a:rPr>
              <a:t>CSS Code Explanation</a:t>
            </a:r>
            <a:endParaRPr lang="en-US" sz="2400" dirty="0">
              <a:latin typeface="Calibri Light"/>
            </a:endParaRPr>
          </a:p>
        </p:txBody>
      </p:sp>
      <p:sp>
        <p:nvSpPr>
          <p:cNvPr id="2" name="TextBox 1">
            <a:extLst>
              <a:ext uri="{FF2B5EF4-FFF2-40B4-BE49-F238E27FC236}">
                <a16:creationId xmlns:a16="http://schemas.microsoft.com/office/drawing/2014/main" id="{DF89F4E4-21A4-BDF7-1B04-D86D0BB4D358}"/>
              </a:ext>
            </a:extLst>
          </p:cNvPr>
          <p:cNvSpPr txBox="1"/>
          <p:nvPr/>
        </p:nvSpPr>
        <p:spPr>
          <a:xfrm>
            <a:off x="948266" y="2641600"/>
            <a:ext cx="9889066" cy="30469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highlight>
                  <a:srgbClr val="FFFF00"/>
                </a:highlight>
                <a:latin typeface="Calibri Light"/>
              </a:rPr>
              <a:t>background-color: #f5f5f5;</a:t>
            </a:r>
            <a:r>
              <a:rPr lang="en-US" sz="2400" dirty="0">
                <a:latin typeface="Calibri Light"/>
              </a:rPr>
              <a:t> :  Sets a light gray background color.</a:t>
            </a:r>
          </a:p>
          <a:p>
            <a:r>
              <a:rPr lang="en-US" sz="2400" b="1" dirty="0">
                <a:highlight>
                  <a:srgbClr val="FFFF00"/>
                </a:highlight>
                <a:latin typeface="Calibri Light"/>
              </a:rPr>
              <a:t>border-radius: 5px;</a:t>
            </a:r>
            <a:r>
              <a:rPr lang="en-US" sz="2400" dirty="0">
                <a:latin typeface="Calibri Light"/>
              </a:rPr>
              <a:t> :  Rounds the corners of the element by 5 pixels.</a:t>
            </a:r>
          </a:p>
          <a:p>
            <a:r>
              <a:rPr lang="en-US" sz="2400" b="1" dirty="0">
                <a:highlight>
                  <a:srgbClr val="FFFF00"/>
                </a:highlight>
                <a:latin typeface="Calibri Light"/>
              </a:rPr>
              <a:t>box-shadow: 0 2px 5px </a:t>
            </a:r>
            <a:r>
              <a:rPr lang="en-US" sz="2400" b="1" err="1">
                <a:highlight>
                  <a:srgbClr val="FFFF00"/>
                </a:highlight>
                <a:latin typeface="Calibri Light"/>
              </a:rPr>
              <a:t>rgba</a:t>
            </a:r>
            <a:r>
              <a:rPr lang="en-US" sz="2400" b="1" dirty="0">
                <a:highlight>
                  <a:srgbClr val="FFFF00"/>
                </a:highlight>
                <a:latin typeface="Calibri Light"/>
              </a:rPr>
              <a:t>(0, 0, 0, 0.1);</a:t>
            </a:r>
            <a:r>
              <a:rPr lang="en-US" sz="2400" dirty="0">
                <a:latin typeface="Calibri Light"/>
              </a:rPr>
              <a:t> :  Adds a small shadow to make the box look like it's slightly raised off the page.</a:t>
            </a:r>
          </a:p>
          <a:p>
            <a:r>
              <a:rPr lang="en-US" sz="2400" b="1" dirty="0">
                <a:highlight>
                  <a:srgbClr val="FFFF00"/>
                </a:highlight>
                <a:latin typeface="Calibri Light"/>
              </a:rPr>
              <a:t>margin-bottom: 20px;</a:t>
            </a:r>
            <a:r>
              <a:rPr lang="en-US" sz="2400" dirty="0">
                <a:latin typeface="Calibri Light"/>
              </a:rPr>
              <a:t> :  Adds 20 pixels of space below each book review to separate them from other content.</a:t>
            </a:r>
          </a:p>
          <a:p>
            <a:r>
              <a:rPr lang="en-US" sz="2400" b="1" dirty="0">
                <a:highlight>
                  <a:srgbClr val="FFFF00"/>
                </a:highlight>
                <a:latin typeface="Calibri Light"/>
              </a:rPr>
              <a:t>padding: 20px;</a:t>
            </a:r>
            <a:r>
              <a:rPr lang="en-US" sz="2400" dirty="0">
                <a:latin typeface="Calibri Light"/>
              </a:rPr>
              <a:t> :  Adds 20 pixels of space inside the book review box, making the content inside not touch the edges.</a:t>
            </a:r>
          </a:p>
        </p:txBody>
      </p:sp>
    </p:spTree>
    <p:extLst>
      <p:ext uri="{BB962C8B-B14F-4D97-AF65-F5344CB8AC3E}">
        <p14:creationId xmlns:p14="http://schemas.microsoft.com/office/powerpoint/2010/main" val="5052157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MicrosoftTeams-image 3"/>
          <p:cNvPicPr>
            <a:picLocks noChangeAspect="1"/>
          </p:cNvPicPr>
          <p:nvPr/>
        </p:nvPicPr>
        <p:blipFill>
          <a:blip r:embed="rId3">
            <a:alphaModFix amt="80000"/>
          </a:blip>
          <a:stretch>
            <a:fillRect/>
          </a:stretch>
        </p:blipFill>
        <p:spPr>
          <a:xfrm>
            <a:off x="10512213" y="5723467"/>
            <a:ext cx="1332653" cy="739140"/>
          </a:xfrm>
          <a:prstGeom prst="rect">
            <a:avLst/>
          </a:prstGeom>
        </p:spPr>
      </p:pic>
      <p:sp>
        <p:nvSpPr>
          <p:cNvPr id="6" name="Title 5"/>
          <p:cNvSpPr>
            <a:spLocks noGrp="1"/>
          </p:cNvSpPr>
          <p:nvPr>
            <p:ph type="title"/>
          </p:nvPr>
        </p:nvSpPr>
        <p:spPr>
          <a:xfrm>
            <a:off x="219022" y="542304"/>
            <a:ext cx="11437620" cy="1003300"/>
          </a:xfrm>
        </p:spPr>
        <p:txBody>
          <a:bodyPr/>
          <a:lstStyle/>
          <a:p>
            <a:pPr algn="ctr"/>
            <a:r>
              <a:rPr lang="en-US" sz="4000" b="1" dirty="0">
                <a:latin typeface="Calibri Light"/>
                <a:cs typeface="Arial"/>
              </a:rPr>
              <a:t>Working with the Project</a:t>
            </a:r>
            <a:endParaRPr lang="en-US" sz="4000" b="1" dirty="0">
              <a:cs typeface="Arial"/>
            </a:endParaRPr>
          </a:p>
        </p:txBody>
      </p:sp>
      <p:sp>
        <p:nvSpPr>
          <p:cNvPr id="8" name="TextBox 7">
            <a:extLst>
              <a:ext uri="{FF2B5EF4-FFF2-40B4-BE49-F238E27FC236}">
                <a16:creationId xmlns:a16="http://schemas.microsoft.com/office/drawing/2014/main" id="{2F047E95-4208-A221-5E76-3E4AA81CDE3D}"/>
              </a:ext>
            </a:extLst>
          </p:cNvPr>
          <p:cNvSpPr txBox="1"/>
          <p:nvPr/>
        </p:nvSpPr>
        <p:spPr>
          <a:xfrm>
            <a:off x="738432" y="1712535"/>
            <a:ext cx="827202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latin typeface="Calibri Light"/>
              </a:rPr>
              <a:t>CSS Code Explanation</a:t>
            </a:r>
            <a:endParaRPr lang="en-US" sz="2400" dirty="0">
              <a:latin typeface="Calibri Light"/>
            </a:endParaRPr>
          </a:p>
        </p:txBody>
      </p:sp>
      <p:pic>
        <p:nvPicPr>
          <p:cNvPr id="2" name="Picture 1" descr="A black screen with white text&#10;&#10;Description automatically generated">
            <a:extLst>
              <a:ext uri="{FF2B5EF4-FFF2-40B4-BE49-F238E27FC236}">
                <a16:creationId xmlns:a16="http://schemas.microsoft.com/office/drawing/2014/main" id="{7CD8A331-FB04-B7D7-C5C4-5CB0FAC59D43}"/>
              </a:ext>
            </a:extLst>
          </p:cNvPr>
          <p:cNvPicPr>
            <a:picLocks noChangeAspect="1"/>
          </p:cNvPicPr>
          <p:nvPr/>
        </p:nvPicPr>
        <p:blipFill>
          <a:blip r:embed="rId4"/>
          <a:stretch>
            <a:fillRect/>
          </a:stretch>
        </p:blipFill>
        <p:spPr>
          <a:xfrm>
            <a:off x="736600" y="2314510"/>
            <a:ext cx="9728200" cy="3541313"/>
          </a:xfrm>
          <a:prstGeom prst="rect">
            <a:avLst/>
          </a:prstGeom>
        </p:spPr>
      </p:pic>
    </p:spTree>
    <p:extLst>
      <p:ext uri="{BB962C8B-B14F-4D97-AF65-F5344CB8AC3E}">
        <p14:creationId xmlns:p14="http://schemas.microsoft.com/office/powerpoint/2010/main" val="6100238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MicrosoftTeams-image 3"/>
          <p:cNvPicPr>
            <a:picLocks noChangeAspect="1"/>
          </p:cNvPicPr>
          <p:nvPr/>
        </p:nvPicPr>
        <p:blipFill>
          <a:blip r:embed="rId3">
            <a:alphaModFix amt="80000"/>
          </a:blip>
          <a:stretch>
            <a:fillRect/>
          </a:stretch>
        </p:blipFill>
        <p:spPr>
          <a:xfrm>
            <a:off x="10512213" y="5723467"/>
            <a:ext cx="1332653" cy="739140"/>
          </a:xfrm>
          <a:prstGeom prst="rect">
            <a:avLst/>
          </a:prstGeom>
        </p:spPr>
      </p:pic>
      <p:sp>
        <p:nvSpPr>
          <p:cNvPr id="6" name="Title 5"/>
          <p:cNvSpPr>
            <a:spLocks noGrp="1"/>
          </p:cNvSpPr>
          <p:nvPr>
            <p:ph type="title"/>
          </p:nvPr>
        </p:nvSpPr>
        <p:spPr>
          <a:xfrm>
            <a:off x="219022" y="542304"/>
            <a:ext cx="11437620" cy="1003300"/>
          </a:xfrm>
        </p:spPr>
        <p:txBody>
          <a:bodyPr/>
          <a:lstStyle/>
          <a:p>
            <a:pPr algn="ctr"/>
            <a:r>
              <a:rPr lang="en-US" sz="4000" b="1" dirty="0">
                <a:latin typeface="Calibri Light"/>
                <a:cs typeface="Arial"/>
              </a:rPr>
              <a:t>Working with the Project</a:t>
            </a:r>
            <a:endParaRPr lang="en-US" sz="4000" b="1" dirty="0">
              <a:cs typeface="Arial"/>
            </a:endParaRPr>
          </a:p>
        </p:txBody>
      </p:sp>
      <p:sp>
        <p:nvSpPr>
          <p:cNvPr id="8" name="TextBox 7">
            <a:extLst>
              <a:ext uri="{FF2B5EF4-FFF2-40B4-BE49-F238E27FC236}">
                <a16:creationId xmlns:a16="http://schemas.microsoft.com/office/drawing/2014/main" id="{2F047E95-4208-A221-5E76-3E4AA81CDE3D}"/>
              </a:ext>
            </a:extLst>
          </p:cNvPr>
          <p:cNvSpPr txBox="1"/>
          <p:nvPr/>
        </p:nvSpPr>
        <p:spPr>
          <a:xfrm>
            <a:off x="738432" y="1712535"/>
            <a:ext cx="8664803"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latin typeface="Calibri Light"/>
              </a:rPr>
              <a:t>CSS Code Explanation</a:t>
            </a:r>
            <a:endParaRPr lang="en-US" sz="2400" dirty="0">
              <a:latin typeface="Calibri Light"/>
            </a:endParaRPr>
          </a:p>
        </p:txBody>
      </p:sp>
      <p:sp>
        <p:nvSpPr>
          <p:cNvPr id="2" name="TextBox 1">
            <a:extLst>
              <a:ext uri="{FF2B5EF4-FFF2-40B4-BE49-F238E27FC236}">
                <a16:creationId xmlns:a16="http://schemas.microsoft.com/office/drawing/2014/main" id="{0261F537-AF9D-A58A-F597-93AE0F38DE86}"/>
              </a:ext>
            </a:extLst>
          </p:cNvPr>
          <p:cNvSpPr txBox="1"/>
          <p:nvPr/>
        </p:nvSpPr>
        <p:spPr>
          <a:xfrm>
            <a:off x="736599" y="2455333"/>
            <a:ext cx="9279466"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highlight>
                  <a:srgbClr val="FFFF00"/>
                </a:highlight>
                <a:latin typeface="Calibri Light"/>
              </a:rPr>
              <a:t>background-color: #ff7f50;</a:t>
            </a:r>
            <a:r>
              <a:rPr lang="en-US" sz="2400" dirty="0">
                <a:latin typeface="Calibri Light"/>
              </a:rPr>
              <a:t> :  Sets the background color to a coral color.</a:t>
            </a:r>
          </a:p>
          <a:p>
            <a:r>
              <a:rPr lang="en-US" sz="2400" b="1" dirty="0">
                <a:highlight>
                  <a:srgbClr val="FFFF00"/>
                </a:highlight>
                <a:latin typeface="Calibri Light"/>
              </a:rPr>
              <a:t>border-radius: 5px;</a:t>
            </a:r>
            <a:r>
              <a:rPr lang="en-US" sz="2400" dirty="0">
                <a:latin typeface="Calibri Light"/>
              </a:rPr>
              <a:t> :  Rounds the corners of the link by 5 pixels.</a:t>
            </a:r>
          </a:p>
          <a:p>
            <a:r>
              <a:rPr lang="en-US" sz="2400" b="1" dirty="0">
                <a:highlight>
                  <a:srgbClr val="FFFF00"/>
                </a:highlight>
                <a:latin typeface="Calibri Light"/>
              </a:rPr>
              <a:t>color: #ffffff;</a:t>
            </a:r>
            <a:r>
              <a:rPr lang="en-US" sz="2400" dirty="0">
                <a:latin typeface="Calibri Light"/>
              </a:rPr>
              <a:t> :  Sets the text color to white.</a:t>
            </a:r>
          </a:p>
          <a:p>
            <a:r>
              <a:rPr lang="en-US" sz="2400" b="1" dirty="0">
                <a:highlight>
                  <a:srgbClr val="FFFF00"/>
                </a:highlight>
                <a:latin typeface="Calibri Light"/>
              </a:rPr>
              <a:t>display: inline-block;</a:t>
            </a:r>
            <a:r>
              <a:rPr lang="en-US" sz="2400" dirty="0">
                <a:latin typeface="Calibri Light"/>
              </a:rPr>
              <a:t> :  Makes the link behave like a block element but stays inline with other elements. This allows padding and margin to be applied.</a:t>
            </a:r>
          </a:p>
          <a:p>
            <a:r>
              <a:rPr lang="en-US" sz="2400" b="1" dirty="0">
                <a:highlight>
                  <a:srgbClr val="FFFF00"/>
                </a:highlight>
                <a:latin typeface="Calibri Light"/>
              </a:rPr>
              <a:t>padding: 10px 20px;</a:t>
            </a:r>
            <a:r>
              <a:rPr lang="en-US" sz="2400" dirty="0">
                <a:latin typeface="Calibri Light"/>
              </a:rPr>
              <a:t> :  Adds 10 pixels of space at the top and bottom and 20 pixels on the left and right inside the link.</a:t>
            </a:r>
          </a:p>
          <a:p>
            <a:r>
              <a:rPr lang="en-US" sz="2400" b="1" dirty="0">
                <a:highlight>
                  <a:srgbClr val="FFFF00"/>
                </a:highlight>
                <a:latin typeface="Calibri Light"/>
              </a:rPr>
              <a:t>text-decoration: none;</a:t>
            </a:r>
            <a:r>
              <a:rPr lang="en-US" sz="2400" dirty="0">
                <a:latin typeface="Calibri Light"/>
              </a:rPr>
              <a:t> :  Removes the default underline from the link text.</a:t>
            </a:r>
          </a:p>
        </p:txBody>
      </p:sp>
    </p:spTree>
    <p:extLst>
      <p:ext uri="{BB962C8B-B14F-4D97-AF65-F5344CB8AC3E}">
        <p14:creationId xmlns:p14="http://schemas.microsoft.com/office/powerpoint/2010/main" val="15326480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77614" y="706967"/>
            <a:ext cx="11437620" cy="1003300"/>
          </a:xfrm>
        </p:spPr>
        <p:txBody>
          <a:bodyPr/>
          <a:lstStyle/>
          <a:p>
            <a:pPr algn="ctr"/>
            <a:r>
              <a:rPr lang="en-US" sz="4000" b="1" dirty="0">
                <a:latin typeface="Calibri Light"/>
                <a:cs typeface="Calibri Light"/>
              </a:rPr>
              <a:t>Now it's your turn!</a:t>
            </a:r>
            <a:endParaRPr lang="en-US" sz="4000" b="1">
              <a:latin typeface="Calibri Light"/>
              <a:cs typeface="Calibri Light"/>
            </a:endParaRPr>
          </a:p>
        </p:txBody>
      </p:sp>
      <p:pic>
        <p:nvPicPr>
          <p:cNvPr id="3" name="Picture 2" descr="MicrosoftTeams-image 3"/>
          <p:cNvPicPr>
            <a:picLocks noChangeAspect="1"/>
          </p:cNvPicPr>
          <p:nvPr/>
        </p:nvPicPr>
        <p:blipFill>
          <a:blip r:embed="rId3">
            <a:alphaModFix amt="80000"/>
          </a:blip>
          <a:stretch>
            <a:fillRect/>
          </a:stretch>
        </p:blipFill>
        <p:spPr>
          <a:xfrm>
            <a:off x="10512213" y="5723467"/>
            <a:ext cx="1332653" cy="739140"/>
          </a:xfrm>
          <a:prstGeom prst="rect">
            <a:avLst/>
          </a:prstGeom>
        </p:spPr>
      </p:pic>
      <p:sp>
        <p:nvSpPr>
          <p:cNvPr id="4" name="TextBox 3">
            <a:extLst>
              <a:ext uri="{FF2B5EF4-FFF2-40B4-BE49-F238E27FC236}">
                <a16:creationId xmlns:a16="http://schemas.microsoft.com/office/drawing/2014/main" id="{CB049A39-08E7-D692-5B3C-4FA57D4BC7DF}"/>
              </a:ext>
            </a:extLst>
          </p:cNvPr>
          <p:cNvSpPr txBox="1"/>
          <p:nvPr/>
        </p:nvSpPr>
        <p:spPr>
          <a:xfrm>
            <a:off x="647803" y="1710915"/>
            <a:ext cx="10667896"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latin typeface="Calibri Light"/>
              </a:rPr>
              <a:t>Add More Books to Your Library</a:t>
            </a:r>
          </a:p>
          <a:p>
            <a:endParaRPr lang="en-US" sz="2400" b="1" dirty="0">
              <a:latin typeface="Calibri Light"/>
            </a:endParaRPr>
          </a:p>
          <a:p>
            <a:r>
              <a:rPr lang="en-US" sz="2400" b="1" dirty="0">
                <a:latin typeface="Calibri Light"/>
              </a:rPr>
              <a:t>Instructions:</a:t>
            </a:r>
          </a:p>
          <a:p>
            <a:endParaRPr lang="en-US" sz="2400" dirty="0">
              <a:latin typeface="Calibri Light"/>
            </a:endParaRPr>
          </a:p>
          <a:p>
            <a:r>
              <a:rPr lang="en-US" sz="2400" b="1" dirty="0">
                <a:latin typeface="Calibri Light"/>
              </a:rPr>
              <a:t>Review the Project:</a:t>
            </a:r>
            <a:r>
              <a:rPr lang="en-US" sz="2400" dirty="0">
                <a:latin typeface="Calibri Light"/>
              </a:rPr>
              <a:t> Look at the "Book Lover Library" project we made together.</a:t>
            </a:r>
          </a:p>
          <a:p>
            <a:r>
              <a:rPr lang="en-US" sz="2400" b="1" dirty="0">
                <a:latin typeface="Calibri Light"/>
              </a:rPr>
              <a:t>Choose New Books:</a:t>
            </a:r>
            <a:r>
              <a:rPr lang="en-US" sz="2400" dirty="0">
                <a:latin typeface="Calibri Light"/>
              </a:rPr>
              <a:t> Pick some new books. </a:t>
            </a:r>
          </a:p>
          <a:p>
            <a:r>
              <a:rPr lang="en-US" sz="2400" b="1" dirty="0">
                <a:latin typeface="Calibri Light"/>
              </a:rPr>
              <a:t>Edit the HTML:</a:t>
            </a:r>
            <a:r>
              <a:rPr lang="en-US" sz="2400" dirty="0">
                <a:latin typeface="Calibri Light"/>
              </a:rPr>
              <a:t> Open the project's HTML file. Add the new books using the &lt;a&gt; tag. Put the book title inside the tag and link it to a website about the book.</a:t>
            </a:r>
            <a:endParaRPr lang="en-US"/>
          </a:p>
          <a:p>
            <a:r>
              <a:rPr lang="en-US" sz="2400" b="1" dirty="0">
                <a:latin typeface="Calibri Light"/>
              </a:rPr>
              <a:t>Make Descriptions:</a:t>
            </a:r>
            <a:r>
              <a:rPr lang="en-US" sz="2400" dirty="0">
                <a:latin typeface="Calibri Light"/>
              </a:rPr>
              <a:t> Write a short description for each new book using &lt;p&gt; tags for paragraphs.</a:t>
            </a:r>
          </a:p>
          <a:p>
            <a:r>
              <a:rPr lang="en-US" sz="2400" b="1" dirty="0">
                <a:latin typeface="Calibri Light"/>
              </a:rPr>
              <a:t>Test Your Links:</a:t>
            </a:r>
            <a:r>
              <a:rPr lang="en-US" sz="2400" dirty="0">
                <a:latin typeface="Calibri Light"/>
              </a:rPr>
              <a:t> Make sure all the links work by clicking on them. Check if the new books show up correctly.</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67547" y="980053"/>
            <a:ext cx="11437620" cy="1003300"/>
          </a:xfrm>
        </p:spPr>
        <p:txBody>
          <a:bodyPr/>
          <a:lstStyle/>
          <a:p>
            <a:pPr algn="ctr"/>
            <a:r>
              <a:rPr lang="en-US" sz="4000" b="1">
                <a:latin typeface="Calibri Light"/>
                <a:cs typeface="Calibri Light"/>
              </a:rPr>
              <a:t>How to Save &amp; Share the project. </a:t>
            </a:r>
            <a:endParaRPr lang="en-US" sz="4000" b="1"/>
          </a:p>
          <a:p>
            <a:pPr algn="ctr"/>
            <a:endParaRPr lang="en-US" sz="4000" b="1"/>
          </a:p>
        </p:txBody>
      </p:sp>
      <p:sp>
        <p:nvSpPr>
          <p:cNvPr id="7" name="Content Placeholder 6"/>
          <p:cNvSpPr>
            <a:spLocks noGrp="1"/>
          </p:cNvSpPr>
          <p:nvPr>
            <p:ph idx="1"/>
          </p:nvPr>
        </p:nvSpPr>
        <p:spPr>
          <a:xfrm>
            <a:off x="527473" y="1980122"/>
            <a:ext cx="7070859" cy="4118187"/>
          </a:xfrm>
        </p:spPr>
        <p:txBody>
          <a:bodyPr/>
          <a:lstStyle/>
          <a:p>
            <a:r>
              <a:rPr lang="en-US" sz="2400" err="1">
                <a:latin typeface="Calibri Light"/>
                <a:cs typeface="Calibri Light"/>
              </a:rPr>
              <a:t>Replit</a:t>
            </a:r>
            <a:r>
              <a:rPr lang="en-US" sz="2400">
                <a:latin typeface="Calibri Light"/>
                <a:cs typeface="Calibri Light"/>
              </a:rPr>
              <a:t> offers autosave option – so not worry about the same.</a:t>
            </a:r>
          </a:p>
          <a:p>
            <a:endParaRPr lang="en-US" sz="2400">
              <a:latin typeface="Calibri Light"/>
              <a:cs typeface="Calibri Light"/>
            </a:endParaRPr>
          </a:p>
          <a:p>
            <a:pPr marL="660400" indent="-457200">
              <a:buAutoNum type="arabicPeriod"/>
            </a:pPr>
            <a:r>
              <a:rPr lang="en-US" sz="2400">
                <a:latin typeface="Calibri Light"/>
                <a:cs typeface="Calibri Light"/>
              </a:rPr>
              <a:t>To share project with someone in view mode: just copy the link from the URL bar, and share the link</a:t>
            </a:r>
          </a:p>
          <a:p>
            <a:pPr marL="660400" indent="-457200">
              <a:buAutoNum type="arabicPeriod"/>
            </a:pPr>
            <a:r>
              <a:rPr lang="en-US" sz="2400">
                <a:latin typeface="Calibri Light"/>
                <a:cs typeface="Calibri Light"/>
              </a:rPr>
              <a:t>To share the project for collaboration</a:t>
            </a:r>
          </a:p>
          <a:p>
            <a:pPr marL="1270000" lvl="1" indent="-457200" algn="l">
              <a:buFont typeface="Courier New"/>
              <a:buChar char="o"/>
            </a:pPr>
            <a:r>
              <a:rPr lang="en-US" sz="2150">
                <a:latin typeface="Calibri Light"/>
                <a:cs typeface="Calibri Light"/>
              </a:rPr>
              <a:t>Click on "</a:t>
            </a:r>
            <a:r>
              <a:rPr lang="en-US" sz="2150" b="1">
                <a:latin typeface="Calibri Light"/>
                <a:cs typeface="Calibri Light"/>
              </a:rPr>
              <a:t>Invite</a:t>
            </a:r>
            <a:r>
              <a:rPr lang="en-US" sz="2150">
                <a:latin typeface="Calibri Light"/>
                <a:cs typeface="Calibri Light"/>
              </a:rPr>
              <a:t>" from the top right corner</a:t>
            </a:r>
          </a:p>
          <a:p>
            <a:pPr marL="1270000" lvl="1" indent="-457200" algn="l">
              <a:buFont typeface="Courier New"/>
              <a:buChar char="o"/>
            </a:pPr>
            <a:r>
              <a:rPr lang="en-US" sz="2150">
                <a:latin typeface="Calibri Light"/>
                <a:cs typeface="Calibri Light"/>
              </a:rPr>
              <a:t>If you know the username, type it in the box and click on invite</a:t>
            </a:r>
          </a:p>
          <a:p>
            <a:pPr marL="1270000" lvl="1" indent="-457200" algn="l">
              <a:buFont typeface="Courier New"/>
              <a:buChar char="o"/>
            </a:pPr>
            <a:r>
              <a:rPr lang="en-US" sz="2150">
                <a:latin typeface="Calibri Light"/>
                <a:cs typeface="Calibri Light"/>
              </a:rPr>
              <a:t>You can also turn on the toggle button "</a:t>
            </a:r>
            <a:r>
              <a:rPr lang="en-US" sz="2150" b="1">
                <a:latin typeface="Calibri Light"/>
                <a:cs typeface="Calibri Light"/>
              </a:rPr>
              <a:t>private join link</a:t>
            </a:r>
            <a:r>
              <a:rPr lang="en-US" sz="2150">
                <a:latin typeface="Calibri Light"/>
                <a:cs typeface="Calibri Light"/>
              </a:rPr>
              <a:t>" to create a public collaboration link and invite members to edit your code.</a:t>
            </a:r>
          </a:p>
        </p:txBody>
      </p:sp>
      <p:pic>
        <p:nvPicPr>
          <p:cNvPr id="3" name="Picture 2" descr="MicrosoftTeams-image 3"/>
          <p:cNvPicPr>
            <a:picLocks noChangeAspect="1"/>
          </p:cNvPicPr>
          <p:nvPr/>
        </p:nvPicPr>
        <p:blipFill>
          <a:blip r:embed="rId3">
            <a:alphaModFix amt="80000"/>
          </a:blip>
          <a:stretch>
            <a:fillRect/>
          </a:stretch>
        </p:blipFill>
        <p:spPr>
          <a:xfrm>
            <a:off x="10512213" y="5723467"/>
            <a:ext cx="1332653" cy="739140"/>
          </a:xfrm>
          <a:prstGeom prst="rect">
            <a:avLst/>
          </a:prstGeom>
        </p:spPr>
      </p:pic>
      <p:pic>
        <p:nvPicPr>
          <p:cNvPr id="4" name="Picture 3" descr="A red button with a white arrow&#10;&#10;Description automatically generated">
            <a:extLst>
              <a:ext uri="{FF2B5EF4-FFF2-40B4-BE49-F238E27FC236}">
                <a16:creationId xmlns:a16="http://schemas.microsoft.com/office/drawing/2014/main" id="{A0B3A537-2D60-41E2-28D5-15E61DAF7DF9}"/>
              </a:ext>
            </a:extLst>
          </p:cNvPr>
          <p:cNvPicPr>
            <a:picLocks noChangeAspect="1"/>
          </p:cNvPicPr>
          <p:nvPr/>
        </p:nvPicPr>
        <p:blipFill>
          <a:blip r:embed="rId4"/>
          <a:stretch>
            <a:fillRect/>
          </a:stretch>
        </p:blipFill>
        <p:spPr>
          <a:xfrm>
            <a:off x="7349836" y="1607127"/>
            <a:ext cx="4114800" cy="4114800"/>
          </a:xfrm>
          <a:prstGeom prst="rect">
            <a:avLst/>
          </a:prstGeom>
        </p:spPr>
      </p:pic>
    </p:spTree>
    <p:extLst>
      <p:ext uri="{BB962C8B-B14F-4D97-AF65-F5344CB8AC3E}">
        <p14:creationId xmlns:p14="http://schemas.microsoft.com/office/powerpoint/2010/main" val="21000226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751046" y="2939940"/>
            <a:ext cx="7726053" cy="3918000"/>
          </a:xfrm>
        </p:spPr>
        <p:txBody>
          <a:bodyPr/>
          <a:lstStyle/>
          <a:p>
            <a:r>
              <a:rPr lang="en-US" sz="2400" dirty="0">
                <a:latin typeface="Calibri Light"/>
                <a:ea typeface="Calibri Light"/>
                <a:cs typeface="Calibri Light"/>
              </a:rPr>
              <a:t>What is the purpose of anchor tags in HTML?</a:t>
            </a:r>
            <a:endParaRPr lang="en-US" sz="2400" dirty="0">
              <a:ea typeface="Calibri Light"/>
            </a:endParaRPr>
          </a:p>
          <a:p>
            <a:endParaRPr lang="en-US" sz="2400" dirty="0">
              <a:latin typeface="Calibri Light"/>
              <a:ea typeface="Calibri Light"/>
              <a:cs typeface="Calibri Light"/>
            </a:endParaRPr>
          </a:p>
          <a:p>
            <a:r>
              <a:rPr lang="en-US" sz="2400" dirty="0">
                <a:latin typeface="Calibri Light"/>
                <a:ea typeface="Calibri Light"/>
                <a:cs typeface="Calibri Light"/>
              </a:rPr>
              <a:t>a) Styling text</a:t>
            </a:r>
            <a:endParaRPr lang="en-US" sz="2400" dirty="0"/>
          </a:p>
          <a:p>
            <a:r>
              <a:rPr lang="en-US" sz="2400" dirty="0">
                <a:latin typeface="Calibri Light"/>
                <a:ea typeface="Calibri Light"/>
                <a:cs typeface="Calibri Light"/>
              </a:rPr>
              <a:t>b) Creating hyperlinks</a:t>
            </a:r>
            <a:endParaRPr lang="en-US" sz="2400" dirty="0"/>
          </a:p>
          <a:p>
            <a:r>
              <a:rPr lang="en-US" sz="2400" dirty="0">
                <a:latin typeface="Calibri Light"/>
                <a:ea typeface="Calibri Light"/>
                <a:cs typeface="Calibri Light"/>
              </a:rPr>
              <a:t>c) Adding images</a:t>
            </a:r>
            <a:endParaRPr lang="en-US" sz="2400" dirty="0"/>
          </a:p>
          <a:p>
            <a:r>
              <a:rPr lang="en-US" sz="2400" dirty="0">
                <a:latin typeface="Calibri Light"/>
                <a:ea typeface="Calibri Light"/>
                <a:cs typeface="Calibri Light"/>
              </a:rPr>
              <a:t>d) None of the above</a:t>
            </a:r>
            <a:endParaRPr lang="en-US" sz="2400" dirty="0"/>
          </a:p>
        </p:txBody>
      </p:sp>
      <p:pic>
        <p:nvPicPr>
          <p:cNvPr id="3" name="Picture 2" descr="MicrosoftTeams-image 3"/>
          <p:cNvPicPr>
            <a:picLocks noChangeAspect="1"/>
          </p:cNvPicPr>
          <p:nvPr/>
        </p:nvPicPr>
        <p:blipFill>
          <a:blip r:embed="rId3">
            <a:alphaModFix amt="80000"/>
          </a:blip>
          <a:stretch>
            <a:fillRect/>
          </a:stretch>
        </p:blipFill>
        <p:spPr>
          <a:xfrm>
            <a:off x="10512213" y="5723467"/>
            <a:ext cx="1332653" cy="739140"/>
          </a:xfrm>
          <a:prstGeom prst="rect">
            <a:avLst/>
          </a:prstGeom>
        </p:spPr>
      </p:pic>
      <p:pic>
        <p:nvPicPr>
          <p:cNvPr id="2" name="Picture 1" descr="A colorful logo with text&#10;&#10;Description automatically generated">
            <a:extLst>
              <a:ext uri="{FF2B5EF4-FFF2-40B4-BE49-F238E27FC236}">
                <a16:creationId xmlns:a16="http://schemas.microsoft.com/office/drawing/2014/main" id="{3D760804-8A63-FBE6-3D76-13DE9BE4D17E}"/>
              </a:ext>
            </a:extLst>
          </p:cNvPr>
          <p:cNvPicPr>
            <a:picLocks noChangeAspect="1"/>
          </p:cNvPicPr>
          <p:nvPr/>
        </p:nvPicPr>
        <p:blipFill>
          <a:blip r:embed="rId4"/>
          <a:stretch>
            <a:fillRect/>
          </a:stretch>
        </p:blipFill>
        <p:spPr>
          <a:xfrm>
            <a:off x="3181350" y="-462306"/>
            <a:ext cx="5829300" cy="3886200"/>
          </a:xfrm>
          <a:prstGeom prst="rect">
            <a:avLst/>
          </a:prstGeom>
        </p:spPr>
      </p:pic>
      <p:pic>
        <p:nvPicPr>
          <p:cNvPr id="5" name="Picture 4" descr="A group of colorful rectangular objects with question marks&#10;&#10;Description automatically generated">
            <a:extLst>
              <a:ext uri="{FF2B5EF4-FFF2-40B4-BE49-F238E27FC236}">
                <a16:creationId xmlns:a16="http://schemas.microsoft.com/office/drawing/2014/main" id="{9EFC986D-6D6D-05C2-48FF-B9D3BF3A5150}"/>
              </a:ext>
            </a:extLst>
          </p:cNvPr>
          <p:cNvPicPr>
            <a:picLocks noChangeAspect="1"/>
          </p:cNvPicPr>
          <p:nvPr/>
        </p:nvPicPr>
        <p:blipFill>
          <a:blip r:embed="rId5"/>
          <a:stretch>
            <a:fillRect/>
          </a:stretch>
        </p:blipFill>
        <p:spPr>
          <a:xfrm>
            <a:off x="8280662" y="2196445"/>
            <a:ext cx="3376366" cy="3423501"/>
          </a:xfrm>
          <a:prstGeom prst="rect">
            <a:avLst/>
          </a:prstGeom>
        </p:spPr>
      </p:pic>
    </p:spTree>
    <p:extLst>
      <p:ext uri="{BB962C8B-B14F-4D97-AF65-F5344CB8AC3E}">
        <p14:creationId xmlns:p14="http://schemas.microsoft.com/office/powerpoint/2010/main" val="7239496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751046" y="2939940"/>
            <a:ext cx="7726053" cy="3918000"/>
          </a:xfrm>
        </p:spPr>
        <p:txBody>
          <a:bodyPr/>
          <a:lstStyle/>
          <a:p>
            <a:r>
              <a:rPr lang="en-US" sz="2400" dirty="0">
                <a:latin typeface="Calibri Light"/>
                <a:ea typeface="Calibri Light"/>
                <a:cs typeface="Calibri Light"/>
              </a:rPr>
              <a:t>What is the attribute used to specify the destination URL in</a:t>
            </a:r>
            <a:endParaRPr lang="en-US" sz="2400" dirty="0">
              <a:ea typeface="Calibri Light"/>
            </a:endParaRPr>
          </a:p>
          <a:p>
            <a:r>
              <a:rPr lang="en-US" sz="2400" dirty="0">
                <a:latin typeface="Calibri Light"/>
                <a:ea typeface="Calibri Light"/>
                <a:cs typeface="Calibri Light"/>
              </a:rPr>
              <a:t>anchor tags?</a:t>
            </a:r>
            <a:endParaRPr lang="en-US" sz="2400" dirty="0"/>
          </a:p>
          <a:p>
            <a:endParaRPr lang="en-US" sz="2400" dirty="0">
              <a:latin typeface="Calibri Light"/>
              <a:ea typeface="Calibri Light"/>
              <a:cs typeface="Calibri Light"/>
            </a:endParaRPr>
          </a:p>
          <a:p>
            <a:r>
              <a:rPr lang="en-US" sz="2400" dirty="0">
                <a:latin typeface="Calibri Light"/>
                <a:ea typeface="Calibri Light"/>
                <a:cs typeface="Calibri Light"/>
              </a:rPr>
              <a:t>a) </a:t>
            </a:r>
            <a:r>
              <a:rPr lang="en-US" sz="2400" dirty="0" err="1">
                <a:latin typeface="Calibri Light"/>
                <a:ea typeface="Calibri Light"/>
                <a:cs typeface="Calibri Light"/>
              </a:rPr>
              <a:t>src</a:t>
            </a:r>
            <a:endParaRPr lang="en-US" sz="2400" dirty="0" err="1"/>
          </a:p>
          <a:p>
            <a:r>
              <a:rPr lang="en-US" sz="2400" dirty="0">
                <a:latin typeface="Calibri Light"/>
                <a:ea typeface="Calibri Light"/>
                <a:cs typeface="Calibri Light"/>
              </a:rPr>
              <a:t>b) </a:t>
            </a:r>
            <a:r>
              <a:rPr lang="en-US" sz="2400" dirty="0" err="1">
                <a:latin typeface="Calibri Light"/>
                <a:ea typeface="Calibri Light"/>
                <a:cs typeface="Calibri Light"/>
              </a:rPr>
              <a:t>href</a:t>
            </a:r>
            <a:endParaRPr lang="en-US" sz="2400" dirty="0" err="1"/>
          </a:p>
          <a:p>
            <a:r>
              <a:rPr lang="en-US" sz="2400" dirty="0">
                <a:latin typeface="Calibri Light"/>
                <a:ea typeface="Calibri Light"/>
                <a:cs typeface="Calibri Light"/>
              </a:rPr>
              <a:t>c) link</a:t>
            </a:r>
            <a:endParaRPr lang="en-US" sz="2400" dirty="0"/>
          </a:p>
          <a:p>
            <a:r>
              <a:rPr lang="en-US" sz="2400" dirty="0">
                <a:latin typeface="Calibri Light"/>
                <a:ea typeface="Calibri Light"/>
                <a:cs typeface="Calibri Light"/>
              </a:rPr>
              <a:t>d) target</a:t>
            </a:r>
            <a:endParaRPr lang="en-US" sz="2400" dirty="0"/>
          </a:p>
        </p:txBody>
      </p:sp>
      <p:pic>
        <p:nvPicPr>
          <p:cNvPr id="3" name="Picture 2" descr="MicrosoftTeams-image 3"/>
          <p:cNvPicPr>
            <a:picLocks noChangeAspect="1"/>
          </p:cNvPicPr>
          <p:nvPr/>
        </p:nvPicPr>
        <p:blipFill>
          <a:blip r:embed="rId3">
            <a:alphaModFix amt="80000"/>
          </a:blip>
          <a:stretch>
            <a:fillRect/>
          </a:stretch>
        </p:blipFill>
        <p:spPr>
          <a:xfrm>
            <a:off x="10512213" y="5723467"/>
            <a:ext cx="1332653" cy="739140"/>
          </a:xfrm>
          <a:prstGeom prst="rect">
            <a:avLst/>
          </a:prstGeom>
        </p:spPr>
      </p:pic>
      <p:pic>
        <p:nvPicPr>
          <p:cNvPr id="2" name="Picture 1" descr="A colorful logo with text&#10;&#10;Description automatically generated">
            <a:extLst>
              <a:ext uri="{FF2B5EF4-FFF2-40B4-BE49-F238E27FC236}">
                <a16:creationId xmlns:a16="http://schemas.microsoft.com/office/drawing/2014/main" id="{3D760804-8A63-FBE6-3D76-13DE9BE4D17E}"/>
              </a:ext>
            </a:extLst>
          </p:cNvPr>
          <p:cNvPicPr>
            <a:picLocks noChangeAspect="1"/>
          </p:cNvPicPr>
          <p:nvPr/>
        </p:nvPicPr>
        <p:blipFill>
          <a:blip r:embed="rId4"/>
          <a:stretch>
            <a:fillRect/>
          </a:stretch>
        </p:blipFill>
        <p:spPr>
          <a:xfrm>
            <a:off x="3181350" y="-462306"/>
            <a:ext cx="5829300" cy="3886200"/>
          </a:xfrm>
          <a:prstGeom prst="rect">
            <a:avLst/>
          </a:prstGeom>
        </p:spPr>
      </p:pic>
      <p:pic>
        <p:nvPicPr>
          <p:cNvPr id="5" name="Picture 4" descr="A group of colorful rectangular objects with question marks&#10;&#10;Description automatically generated">
            <a:extLst>
              <a:ext uri="{FF2B5EF4-FFF2-40B4-BE49-F238E27FC236}">
                <a16:creationId xmlns:a16="http://schemas.microsoft.com/office/drawing/2014/main" id="{9EFC986D-6D6D-05C2-48FF-B9D3BF3A5150}"/>
              </a:ext>
            </a:extLst>
          </p:cNvPr>
          <p:cNvPicPr>
            <a:picLocks noChangeAspect="1"/>
          </p:cNvPicPr>
          <p:nvPr/>
        </p:nvPicPr>
        <p:blipFill>
          <a:blip r:embed="rId5"/>
          <a:stretch>
            <a:fillRect/>
          </a:stretch>
        </p:blipFill>
        <p:spPr>
          <a:xfrm>
            <a:off x="8280662" y="2196445"/>
            <a:ext cx="3376366" cy="3423501"/>
          </a:xfrm>
          <a:prstGeom prst="rect">
            <a:avLst/>
          </a:prstGeom>
        </p:spPr>
      </p:pic>
    </p:spTree>
    <p:extLst>
      <p:ext uri="{BB962C8B-B14F-4D97-AF65-F5344CB8AC3E}">
        <p14:creationId xmlns:p14="http://schemas.microsoft.com/office/powerpoint/2010/main" val="3808317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751046" y="2939940"/>
            <a:ext cx="7726053" cy="3918000"/>
          </a:xfrm>
        </p:spPr>
        <p:txBody>
          <a:bodyPr/>
          <a:lstStyle/>
          <a:p>
            <a:r>
              <a:rPr lang="en-US" sz="2400" dirty="0">
                <a:latin typeface="Calibri Light"/>
                <a:ea typeface="Calibri Light"/>
                <a:cs typeface="Calibri Light"/>
              </a:rPr>
              <a:t>In CSS, which property can be used to remove the underline</a:t>
            </a:r>
            <a:endParaRPr lang="en-US" sz="2400" dirty="0">
              <a:ea typeface="Calibri Light"/>
            </a:endParaRPr>
          </a:p>
          <a:p>
            <a:r>
              <a:rPr lang="en-US" sz="2400" dirty="0">
                <a:latin typeface="Calibri Light"/>
                <a:ea typeface="Calibri Light"/>
                <a:cs typeface="Calibri Light"/>
              </a:rPr>
              <a:t>from a link?</a:t>
            </a:r>
            <a:endParaRPr lang="en-US" sz="2400" dirty="0"/>
          </a:p>
          <a:p>
            <a:endParaRPr lang="en-US" sz="2400" dirty="0">
              <a:latin typeface="Calibri Light"/>
              <a:ea typeface="Calibri Light"/>
              <a:cs typeface="Calibri Light"/>
            </a:endParaRPr>
          </a:p>
          <a:p>
            <a:r>
              <a:rPr lang="en-US" sz="2400" dirty="0">
                <a:latin typeface="Calibri Light"/>
                <a:ea typeface="Calibri Light"/>
                <a:cs typeface="Calibri Light"/>
              </a:rPr>
              <a:t>a) text-decoration</a:t>
            </a:r>
            <a:endParaRPr lang="en-US" sz="2400" dirty="0"/>
          </a:p>
          <a:p>
            <a:r>
              <a:rPr lang="en-US" sz="2400" dirty="0">
                <a:latin typeface="Calibri Light"/>
                <a:ea typeface="Calibri Light"/>
                <a:cs typeface="Calibri Light"/>
              </a:rPr>
              <a:t>b) link-decoration</a:t>
            </a:r>
            <a:endParaRPr lang="en-US" sz="2400" dirty="0"/>
          </a:p>
          <a:p>
            <a:r>
              <a:rPr lang="en-US" sz="2400" dirty="0">
                <a:latin typeface="Calibri Light"/>
                <a:ea typeface="Calibri Light"/>
                <a:cs typeface="Calibri Light"/>
              </a:rPr>
              <a:t>c) underline-style</a:t>
            </a:r>
            <a:endParaRPr lang="en-US" sz="2400" dirty="0"/>
          </a:p>
          <a:p>
            <a:r>
              <a:rPr lang="en-US" sz="2400" dirty="0">
                <a:latin typeface="Calibri Light"/>
                <a:ea typeface="Calibri Light"/>
                <a:cs typeface="Calibri Light"/>
              </a:rPr>
              <a:t>d) text-transform</a:t>
            </a:r>
            <a:endParaRPr lang="en-US" sz="2400" dirty="0"/>
          </a:p>
          <a:p>
            <a:endParaRPr lang="en-US" sz="2400" dirty="0"/>
          </a:p>
          <a:p>
            <a:endParaRPr lang="en-US" sz="2400" dirty="0">
              <a:ea typeface="Calibri Light"/>
            </a:endParaRPr>
          </a:p>
        </p:txBody>
      </p:sp>
      <p:pic>
        <p:nvPicPr>
          <p:cNvPr id="3" name="Picture 2" descr="MicrosoftTeams-image 3"/>
          <p:cNvPicPr>
            <a:picLocks noChangeAspect="1"/>
          </p:cNvPicPr>
          <p:nvPr/>
        </p:nvPicPr>
        <p:blipFill>
          <a:blip r:embed="rId3">
            <a:alphaModFix amt="80000"/>
          </a:blip>
          <a:stretch>
            <a:fillRect/>
          </a:stretch>
        </p:blipFill>
        <p:spPr>
          <a:xfrm>
            <a:off x="10512213" y="5723467"/>
            <a:ext cx="1332653" cy="739140"/>
          </a:xfrm>
          <a:prstGeom prst="rect">
            <a:avLst/>
          </a:prstGeom>
        </p:spPr>
      </p:pic>
      <p:pic>
        <p:nvPicPr>
          <p:cNvPr id="2" name="Picture 1" descr="A colorful logo with text&#10;&#10;Description automatically generated">
            <a:extLst>
              <a:ext uri="{FF2B5EF4-FFF2-40B4-BE49-F238E27FC236}">
                <a16:creationId xmlns:a16="http://schemas.microsoft.com/office/drawing/2014/main" id="{3D760804-8A63-FBE6-3D76-13DE9BE4D17E}"/>
              </a:ext>
            </a:extLst>
          </p:cNvPr>
          <p:cNvPicPr>
            <a:picLocks noChangeAspect="1"/>
          </p:cNvPicPr>
          <p:nvPr/>
        </p:nvPicPr>
        <p:blipFill>
          <a:blip r:embed="rId4"/>
          <a:stretch>
            <a:fillRect/>
          </a:stretch>
        </p:blipFill>
        <p:spPr>
          <a:xfrm>
            <a:off x="3181350" y="-462306"/>
            <a:ext cx="5829300" cy="3886200"/>
          </a:xfrm>
          <a:prstGeom prst="rect">
            <a:avLst/>
          </a:prstGeom>
        </p:spPr>
      </p:pic>
      <p:pic>
        <p:nvPicPr>
          <p:cNvPr id="5" name="Picture 4" descr="A group of colorful rectangular objects with question marks&#10;&#10;Description automatically generated">
            <a:extLst>
              <a:ext uri="{FF2B5EF4-FFF2-40B4-BE49-F238E27FC236}">
                <a16:creationId xmlns:a16="http://schemas.microsoft.com/office/drawing/2014/main" id="{9EFC986D-6D6D-05C2-48FF-B9D3BF3A5150}"/>
              </a:ext>
            </a:extLst>
          </p:cNvPr>
          <p:cNvPicPr>
            <a:picLocks noChangeAspect="1"/>
          </p:cNvPicPr>
          <p:nvPr/>
        </p:nvPicPr>
        <p:blipFill>
          <a:blip r:embed="rId5"/>
          <a:stretch>
            <a:fillRect/>
          </a:stretch>
        </p:blipFill>
        <p:spPr>
          <a:xfrm>
            <a:off x="8280662" y="2196445"/>
            <a:ext cx="3376366" cy="3423501"/>
          </a:xfrm>
          <a:prstGeom prst="rect">
            <a:avLst/>
          </a:prstGeom>
        </p:spPr>
      </p:pic>
    </p:spTree>
    <p:extLst>
      <p:ext uri="{BB962C8B-B14F-4D97-AF65-F5344CB8AC3E}">
        <p14:creationId xmlns:p14="http://schemas.microsoft.com/office/powerpoint/2010/main" val="4151963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76259" y="712517"/>
            <a:ext cx="11437620" cy="1003300"/>
          </a:xfrm>
        </p:spPr>
        <p:txBody>
          <a:bodyPr/>
          <a:lstStyle/>
          <a:p>
            <a:pPr algn="ctr"/>
            <a:r>
              <a:rPr lang="en-US" sz="4000" b="1" dirty="0">
                <a:latin typeface="Calibri Light"/>
                <a:cs typeface="Calibri Light"/>
              </a:rPr>
              <a:t>If You Know Me</a:t>
            </a:r>
            <a:endParaRPr lang="en-US" dirty="0"/>
          </a:p>
        </p:txBody>
      </p:sp>
      <p:pic>
        <p:nvPicPr>
          <p:cNvPr id="3" name="Picture 2" descr="MicrosoftTeams-image 3"/>
          <p:cNvPicPr>
            <a:picLocks noChangeAspect="1"/>
          </p:cNvPicPr>
          <p:nvPr/>
        </p:nvPicPr>
        <p:blipFill>
          <a:blip r:embed="rId3">
            <a:alphaModFix amt="80000"/>
          </a:blip>
          <a:stretch>
            <a:fillRect/>
          </a:stretch>
        </p:blipFill>
        <p:spPr>
          <a:xfrm>
            <a:off x="10512213" y="5723467"/>
            <a:ext cx="1332653" cy="739140"/>
          </a:xfrm>
          <a:prstGeom prst="rect">
            <a:avLst/>
          </a:prstGeom>
        </p:spPr>
      </p:pic>
      <p:sp>
        <p:nvSpPr>
          <p:cNvPr id="2" name="TextBox 1">
            <a:extLst>
              <a:ext uri="{FF2B5EF4-FFF2-40B4-BE49-F238E27FC236}">
                <a16:creationId xmlns:a16="http://schemas.microsoft.com/office/drawing/2014/main" id="{297ADECF-1216-0EBD-A05D-5712D0C9C1E9}"/>
              </a:ext>
            </a:extLst>
          </p:cNvPr>
          <p:cNvSpPr txBox="1"/>
          <p:nvPr/>
        </p:nvSpPr>
        <p:spPr>
          <a:xfrm>
            <a:off x="1075975" y="2601165"/>
            <a:ext cx="6719942" cy="62324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latin typeface="Calibri Light"/>
              </a:rPr>
              <a:t>I am an odd number; take away a letter and I become even. What number am I ?</a:t>
            </a:r>
          </a:p>
        </p:txBody>
      </p:sp>
      <p:pic>
        <p:nvPicPr>
          <p:cNvPr id="4" name="Picture 3" descr="A drawing of a person with question marks&#10;&#10;Description automatically generated">
            <a:extLst>
              <a:ext uri="{FF2B5EF4-FFF2-40B4-BE49-F238E27FC236}">
                <a16:creationId xmlns:a16="http://schemas.microsoft.com/office/drawing/2014/main" id="{8B4BA7E1-74F1-743D-64ED-873569BD11B0}"/>
              </a:ext>
            </a:extLst>
          </p:cNvPr>
          <p:cNvPicPr>
            <a:picLocks noChangeAspect="1"/>
          </p:cNvPicPr>
          <p:nvPr/>
        </p:nvPicPr>
        <p:blipFill>
          <a:blip r:embed="rId4"/>
          <a:stretch>
            <a:fillRect/>
          </a:stretch>
        </p:blipFill>
        <p:spPr>
          <a:xfrm>
            <a:off x="7324986" y="1110783"/>
            <a:ext cx="4645889" cy="4638193"/>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751046" y="2939940"/>
            <a:ext cx="7726053" cy="3918000"/>
          </a:xfrm>
        </p:spPr>
        <p:txBody>
          <a:bodyPr/>
          <a:lstStyle/>
          <a:p>
            <a:r>
              <a:rPr lang="en-US" sz="2400" dirty="0">
                <a:latin typeface="Calibri Light"/>
                <a:ea typeface="Calibri Light"/>
                <a:cs typeface="Calibri Light"/>
              </a:rPr>
              <a:t>What happens if the "target" attribute in an anchor tag is</a:t>
            </a:r>
            <a:endParaRPr lang="en-US" sz="2400" dirty="0">
              <a:ea typeface="Calibri Light"/>
            </a:endParaRPr>
          </a:p>
          <a:p>
            <a:r>
              <a:rPr lang="en-US" sz="2400" dirty="0">
                <a:latin typeface="Calibri Light"/>
                <a:ea typeface="Calibri Light"/>
                <a:cs typeface="Calibri Light"/>
              </a:rPr>
              <a:t>set to "_blank"?</a:t>
            </a:r>
            <a:endParaRPr lang="en-US" sz="2400" dirty="0"/>
          </a:p>
          <a:p>
            <a:endParaRPr lang="en-US" sz="2400" dirty="0">
              <a:latin typeface="Calibri Light"/>
              <a:ea typeface="Calibri Light"/>
              <a:cs typeface="Calibri Light"/>
            </a:endParaRPr>
          </a:p>
          <a:p>
            <a:r>
              <a:rPr lang="en-US" sz="2400" dirty="0">
                <a:latin typeface="Calibri Light"/>
                <a:ea typeface="Calibri Light"/>
                <a:cs typeface="Calibri Light"/>
              </a:rPr>
              <a:t>a) The linked document opens in the same window/tab.</a:t>
            </a:r>
            <a:endParaRPr lang="en-US" sz="2400" dirty="0"/>
          </a:p>
          <a:p>
            <a:r>
              <a:rPr lang="en-US" sz="2400" dirty="0">
                <a:latin typeface="Calibri Light"/>
                <a:ea typeface="Calibri Light"/>
                <a:cs typeface="Calibri Light"/>
              </a:rPr>
              <a:t>b) The linked document opens in a new window/tab.</a:t>
            </a:r>
            <a:endParaRPr lang="en-US" sz="2400" dirty="0"/>
          </a:p>
          <a:p>
            <a:r>
              <a:rPr lang="en-US" sz="2400" dirty="0">
                <a:latin typeface="Calibri Light"/>
                <a:ea typeface="Calibri Light"/>
                <a:cs typeface="Calibri Light"/>
              </a:rPr>
              <a:t>c) The linked document opens in a popup window.</a:t>
            </a:r>
            <a:endParaRPr lang="en-US" sz="2400" dirty="0"/>
          </a:p>
          <a:p>
            <a:r>
              <a:rPr lang="en-US" sz="2400" dirty="0">
                <a:latin typeface="Calibri Light"/>
                <a:ea typeface="Calibri Light"/>
                <a:cs typeface="Calibri Light"/>
              </a:rPr>
              <a:t>d) The linked document is downloaded to the user's device.</a:t>
            </a:r>
            <a:endParaRPr lang="en-US" sz="2400" dirty="0"/>
          </a:p>
        </p:txBody>
      </p:sp>
      <p:pic>
        <p:nvPicPr>
          <p:cNvPr id="3" name="Picture 2" descr="MicrosoftTeams-image 3"/>
          <p:cNvPicPr>
            <a:picLocks noChangeAspect="1"/>
          </p:cNvPicPr>
          <p:nvPr/>
        </p:nvPicPr>
        <p:blipFill>
          <a:blip r:embed="rId3">
            <a:alphaModFix amt="80000"/>
          </a:blip>
          <a:stretch>
            <a:fillRect/>
          </a:stretch>
        </p:blipFill>
        <p:spPr>
          <a:xfrm>
            <a:off x="10512213" y="5723467"/>
            <a:ext cx="1332653" cy="739140"/>
          </a:xfrm>
          <a:prstGeom prst="rect">
            <a:avLst/>
          </a:prstGeom>
        </p:spPr>
      </p:pic>
      <p:pic>
        <p:nvPicPr>
          <p:cNvPr id="2" name="Picture 1" descr="A colorful logo with text&#10;&#10;Description automatically generated">
            <a:extLst>
              <a:ext uri="{FF2B5EF4-FFF2-40B4-BE49-F238E27FC236}">
                <a16:creationId xmlns:a16="http://schemas.microsoft.com/office/drawing/2014/main" id="{3D760804-8A63-FBE6-3D76-13DE9BE4D17E}"/>
              </a:ext>
            </a:extLst>
          </p:cNvPr>
          <p:cNvPicPr>
            <a:picLocks noChangeAspect="1"/>
          </p:cNvPicPr>
          <p:nvPr/>
        </p:nvPicPr>
        <p:blipFill>
          <a:blip r:embed="rId4"/>
          <a:stretch>
            <a:fillRect/>
          </a:stretch>
        </p:blipFill>
        <p:spPr>
          <a:xfrm>
            <a:off x="3181350" y="-462306"/>
            <a:ext cx="5829300" cy="3886200"/>
          </a:xfrm>
          <a:prstGeom prst="rect">
            <a:avLst/>
          </a:prstGeom>
        </p:spPr>
      </p:pic>
      <p:pic>
        <p:nvPicPr>
          <p:cNvPr id="5" name="Picture 4" descr="A group of colorful rectangular objects with question marks&#10;&#10;Description automatically generated">
            <a:extLst>
              <a:ext uri="{FF2B5EF4-FFF2-40B4-BE49-F238E27FC236}">
                <a16:creationId xmlns:a16="http://schemas.microsoft.com/office/drawing/2014/main" id="{9EFC986D-6D6D-05C2-48FF-B9D3BF3A5150}"/>
              </a:ext>
            </a:extLst>
          </p:cNvPr>
          <p:cNvPicPr>
            <a:picLocks noChangeAspect="1"/>
          </p:cNvPicPr>
          <p:nvPr/>
        </p:nvPicPr>
        <p:blipFill>
          <a:blip r:embed="rId5"/>
          <a:stretch>
            <a:fillRect/>
          </a:stretch>
        </p:blipFill>
        <p:spPr>
          <a:xfrm>
            <a:off x="8280662" y="2196445"/>
            <a:ext cx="3376366" cy="3423501"/>
          </a:xfrm>
          <a:prstGeom prst="rect">
            <a:avLst/>
          </a:prstGeom>
        </p:spPr>
      </p:pic>
    </p:spTree>
    <p:extLst>
      <p:ext uri="{BB962C8B-B14F-4D97-AF65-F5344CB8AC3E}">
        <p14:creationId xmlns:p14="http://schemas.microsoft.com/office/powerpoint/2010/main" val="35240839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MicrosoftTeams-image 3"/>
          <p:cNvPicPr>
            <a:picLocks noChangeAspect="1"/>
          </p:cNvPicPr>
          <p:nvPr/>
        </p:nvPicPr>
        <p:blipFill>
          <a:blip r:embed="rId3">
            <a:alphaModFix amt="80000"/>
          </a:blip>
          <a:stretch>
            <a:fillRect/>
          </a:stretch>
        </p:blipFill>
        <p:spPr>
          <a:xfrm>
            <a:off x="10512213" y="5723467"/>
            <a:ext cx="1332653" cy="739140"/>
          </a:xfrm>
          <a:prstGeom prst="rect">
            <a:avLst/>
          </a:prstGeom>
        </p:spPr>
      </p:pic>
      <p:sp>
        <p:nvSpPr>
          <p:cNvPr id="4" name="Title 5">
            <a:extLst>
              <a:ext uri="{FF2B5EF4-FFF2-40B4-BE49-F238E27FC236}">
                <a16:creationId xmlns:a16="http://schemas.microsoft.com/office/drawing/2014/main" id="{46E9A7E0-5C04-7D6E-68F1-B98C92961021}"/>
              </a:ext>
            </a:extLst>
          </p:cNvPr>
          <p:cNvSpPr txBox="1">
            <a:spLocks/>
          </p:cNvSpPr>
          <p:nvPr/>
        </p:nvSpPr>
        <p:spPr>
          <a:xfrm>
            <a:off x="682938" y="2238838"/>
            <a:ext cx="10830718" cy="148197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dk1"/>
              </a:buClr>
              <a:buSzPts val="8500"/>
              <a:buFont typeface="Figtree Black"/>
              <a:buNone/>
              <a:defRPr sz="5865" b="0" i="0" u="none" strike="noStrike" cap="none">
                <a:solidFill>
                  <a:schemeClr val="dk1"/>
                </a:solidFill>
                <a:latin typeface="Calibri Light" panose="020F0302020204030204" charset="0"/>
                <a:ea typeface="Figtree Black"/>
                <a:cs typeface="Calibri Light" panose="020F0302020204030204" charset="0"/>
                <a:sym typeface="Figtree Black"/>
              </a:defRPr>
            </a:lvl1pPr>
            <a:lvl2pPr marR="0" lvl="1" algn="ctr" rtl="0">
              <a:lnSpc>
                <a:spcPct val="100000"/>
              </a:lnSpc>
              <a:spcBef>
                <a:spcPts val="0"/>
              </a:spcBef>
              <a:spcAft>
                <a:spcPts val="0"/>
              </a:spcAft>
              <a:buClr>
                <a:schemeClr val="dk1"/>
              </a:buClr>
              <a:buSzPts val="8500"/>
              <a:buFont typeface="Figtree Black"/>
              <a:buNone/>
              <a:defRPr sz="11335" b="0" i="0" u="none" strike="noStrike" cap="none">
                <a:solidFill>
                  <a:schemeClr val="dk1"/>
                </a:solidFill>
                <a:latin typeface="Figtree Black"/>
                <a:ea typeface="Figtree Black"/>
                <a:cs typeface="Figtree Black"/>
                <a:sym typeface="Figtree Black"/>
              </a:defRPr>
            </a:lvl2pPr>
            <a:lvl3pPr marR="0" lvl="2" algn="ctr" rtl="0">
              <a:lnSpc>
                <a:spcPct val="100000"/>
              </a:lnSpc>
              <a:spcBef>
                <a:spcPts val="0"/>
              </a:spcBef>
              <a:spcAft>
                <a:spcPts val="0"/>
              </a:spcAft>
              <a:buClr>
                <a:schemeClr val="dk1"/>
              </a:buClr>
              <a:buSzPts val="8500"/>
              <a:buFont typeface="Figtree Black"/>
              <a:buNone/>
              <a:defRPr sz="11335" b="0" i="0" u="none" strike="noStrike" cap="none">
                <a:solidFill>
                  <a:schemeClr val="dk1"/>
                </a:solidFill>
                <a:latin typeface="Figtree Black"/>
                <a:ea typeface="Figtree Black"/>
                <a:cs typeface="Figtree Black"/>
                <a:sym typeface="Figtree Black"/>
              </a:defRPr>
            </a:lvl3pPr>
            <a:lvl4pPr marR="0" lvl="3" algn="ctr" rtl="0">
              <a:lnSpc>
                <a:spcPct val="100000"/>
              </a:lnSpc>
              <a:spcBef>
                <a:spcPts val="0"/>
              </a:spcBef>
              <a:spcAft>
                <a:spcPts val="0"/>
              </a:spcAft>
              <a:buClr>
                <a:schemeClr val="dk1"/>
              </a:buClr>
              <a:buSzPts val="8500"/>
              <a:buFont typeface="Figtree Black"/>
              <a:buNone/>
              <a:defRPr sz="11335" b="0" i="0" u="none" strike="noStrike" cap="none">
                <a:solidFill>
                  <a:schemeClr val="dk1"/>
                </a:solidFill>
                <a:latin typeface="Figtree Black"/>
                <a:ea typeface="Figtree Black"/>
                <a:cs typeface="Figtree Black"/>
                <a:sym typeface="Figtree Black"/>
              </a:defRPr>
            </a:lvl4pPr>
            <a:lvl5pPr marR="0" lvl="4" algn="ctr" rtl="0">
              <a:lnSpc>
                <a:spcPct val="100000"/>
              </a:lnSpc>
              <a:spcBef>
                <a:spcPts val="0"/>
              </a:spcBef>
              <a:spcAft>
                <a:spcPts val="0"/>
              </a:spcAft>
              <a:buClr>
                <a:schemeClr val="dk1"/>
              </a:buClr>
              <a:buSzPts val="8500"/>
              <a:buFont typeface="Figtree Black"/>
              <a:buNone/>
              <a:defRPr sz="11335" b="0" i="0" u="none" strike="noStrike" cap="none">
                <a:solidFill>
                  <a:schemeClr val="dk1"/>
                </a:solidFill>
                <a:latin typeface="Figtree Black"/>
                <a:ea typeface="Figtree Black"/>
                <a:cs typeface="Figtree Black"/>
                <a:sym typeface="Figtree Black"/>
              </a:defRPr>
            </a:lvl5pPr>
            <a:lvl6pPr marR="0" lvl="5" algn="ctr" rtl="0">
              <a:lnSpc>
                <a:spcPct val="100000"/>
              </a:lnSpc>
              <a:spcBef>
                <a:spcPts val="0"/>
              </a:spcBef>
              <a:spcAft>
                <a:spcPts val="0"/>
              </a:spcAft>
              <a:buClr>
                <a:schemeClr val="dk1"/>
              </a:buClr>
              <a:buSzPts val="8500"/>
              <a:buFont typeface="Figtree Black"/>
              <a:buNone/>
              <a:defRPr sz="11335" b="0" i="0" u="none" strike="noStrike" cap="none">
                <a:solidFill>
                  <a:schemeClr val="dk1"/>
                </a:solidFill>
                <a:latin typeface="Figtree Black"/>
                <a:ea typeface="Figtree Black"/>
                <a:cs typeface="Figtree Black"/>
                <a:sym typeface="Figtree Black"/>
              </a:defRPr>
            </a:lvl6pPr>
            <a:lvl7pPr marR="0" lvl="6" algn="ctr" rtl="0">
              <a:lnSpc>
                <a:spcPct val="100000"/>
              </a:lnSpc>
              <a:spcBef>
                <a:spcPts val="0"/>
              </a:spcBef>
              <a:spcAft>
                <a:spcPts val="0"/>
              </a:spcAft>
              <a:buClr>
                <a:schemeClr val="dk1"/>
              </a:buClr>
              <a:buSzPts val="8500"/>
              <a:buFont typeface="Figtree Black"/>
              <a:buNone/>
              <a:defRPr sz="11335" b="0" i="0" u="none" strike="noStrike" cap="none">
                <a:solidFill>
                  <a:schemeClr val="dk1"/>
                </a:solidFill>
                <a:latin typeface="Figtree Black"/>
                <a:ea typeface="Figtree Black"/>
                <a:cs typeface="Figtree Black"/>
                <a:sym typeface="Figtree Black"/>
              </a:defRPr>
            </a:lvl7pPr>
            <a:lvl8pPr marR="0" lvl="7" algn="ctr" rtl="0">
              <a:lnSpc>
                <a:spcPct val="100000"/>
              </a:lnSpc>
              <a:spcBef>
                <a:spcPts val="0"/>
              </a:spcBef>
              <a:spcAft>
                <a:spcPts val="0"/>
              </a:spcAft>
              <a:buClr>
                <a:schemeClr val="dk1"/>
              </a:buClr>
              <a:buSzPts val="8500"/>
              <a:buFont typeface="Figtree Black"/>
              <a:buNone/>
              <a:defRPr sz="11335" b="0" i="0" u="none" strike="noStrike" cap="none">
                <a:solidFill>
                  <a:schemeClr val="dk1"/>
                </a:solidFill>
                <a:latin typeface="Figtree Black"/>
                <a:ea typeface="Figtree Black"/>
                <a:cs typeface="Figtree Black"/>
                <a:sym typeface="Figtree Black"/>
              </a:defRPr>
            </a:lvl8pPr>
            <a:lvl9pPr marR="0" lvl="8" algn="ctr" rtl="0">
              <a:lnSpc>
                <a:spcPct val="100000"/>
              </a:lnSpc>
              <a:spcBef>
                <a:spcPts val="0"/>
              </a:spcBef>
              <a:spcAft>
                <a:spcPts val="0"/>
              </a:spcAft>
              <a:buClr>
                <a:schemeClr val="dk1"/>
              </a:buClr>
              <a:buSzPts val="8500"/>
              <a:buFont typeface="Figtree Black"/>
              <a:buNone/>
              <a:defRPr sz="11335" b="0" i="0" u="none" strike="noStrike" cap="none">
                <a:solidFill>
                  <a:schemeClr val="dk1"/>
                </a:solidFill>
                <a:latin typeface="Figtree Black"/>
                <a:ea typeface="Figtree Black"/>
                <a:cs typeface="Figtree Black"/>
                <a:sym typeface="Figtree Black"/>
              </a:defRPr>
            </a:lvl9pPr>
          </a:lstStyle>
          <a:p>
            <a:r>
              <a:rPr lang="en-US" sz="2400" dirty="0">
                <a:latin typeface="Calibri Light"/>
                <a:cs typeface="Calibri Light"/>
              </a:rPr>
              <a:t>Today, we learned how to use &lt;a&gt; Anchor tag in HTML to add Links.</a:t>
            </a:r>
            <a:endParaRPr lang="en-US" sz="2400" dirty="0">
              <a:solidFill>
                <a:srgbClr val="000000"/>
              </a:solidFill>
              <a:latin typeface="Calibri Light"/>
              <a:cs typeface="Calibri Light"/>
            </a:endParaRPr>
          </a:p>
          <a:p>
            <a:endParaRPr lang="en-US" sz="2400" dirty="0">
              <a:latin typeface="Calibri Light"/>
              <a:cs typeface="Calibri Light"/>
            </a:endParaRPr>
          </a:p>
          <a:p>
            <a:r>
              <a:rPr lang="en-US" sz="2400" dirty="0">
                <a:latin typeface="Calibri Light"/>
                <a:cs typeface="Calibri Light"/>
              </a:rPr>
              <a:t>We applied Various CSS styles to both the body and Anchor specific elements.</a:t>
            </a:r>
            <a:endParaRPr lang="en-US" sz="2400" dirty="0"/>
          </a:p>
        </p:txBody>
      </p:sp>
      <p:sp>
        <p:nvSpPr>
          <p:cNvPr id="7" name="Title 5">
            <a:extLst>
              <a:ext uri="{FF2B5EF4-FFF2-40B4-BE49-F238E27FC236}">
                <a16:creationId xmlns:a16="http://schemas.microsoft.com/office/drawing/2014/main" id="{1FA55579-A6B2-1353-5C7F-7930FF3479B9}"/>
              </a:ext>
            </a:extLst>
          </p:cNvPr>
          <p:cNvSpPr txBox="1">
            <a:spLocks/>
          </p:cNvSpPr>
          <p:nvPr/>
        </p:nvSpPr>
        <p:spPr>
          <a:xfrm>
            <a:off x="682938" y="549869"/>
            <a:ext cx="10830718" cy="148197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dk1"/>
              </a:buClr>
              <a:buSzPts val="8500"/>
              <a:buFont typeface="Figtree Black"/>
              <a:buNone/>
              <a:defRPr sz="5865" b="0" i="0" u="none" strike="noStrike" cap="none">
                <a:solidFill>
                  <a:schemeClr val="dk1"/>
                </a:solidFill>
                <a:latin typeface="Calibri Light" panose="020F0302020204030204" charset="0"/>
                <a:ea typeface="Figtree Black"/>
                <a:cs typeface="Calibri Light" panose="020F0302020204030204" charset="0"/>
                <a:sym typeface="Figtree Black"/>
              </a:defRPr>
            </a:lvl1pPr>
            <a:lvl2pPr marR="0" lvl="1" algn="ctr" rtl="0">
              <a:lnSpc>
                <a:spcPct val="100000"/>
              </a:lnSpc>
              <a:spcBef>
                <a:spcPts val="0"/>
              </a:spcBef>
              <a:spcAft>
                <a:spcPts val="0"/>
              </a:spcAft>
              <a:buClr>
                <a:schemeClr val="dk1"/>
              </a:buClr>
              <a:buSzPts val="8500"/>
              <a:buFont typeface="Figtree Black"/>
              <a:buNone/>
              <a:defRPr sz="11335" b="0" i="0" u="none" strike="noStrike" cap="none">
                <a:solidFill>
                  <a:schemeClr val="dk1"/>
                </a:solidFill>
                <a:latin typeface="Figtree Black"/>
                <a:ea typeface="Figtree Black"/>
                <a:cs typeface="Figtree Black"/>
                <a:sym typeface="Figtree Black"/>
              </a:defRPr>
            </a:lvl2pPr>
            <a:lvl3pPr marR="0" lvl="2" algn="ctr" rtl="0">
              <a:lnSpc>
                <a:spcPct val="100000"/>
              </a:lnSpc>
              <a:spcBef>
                <a:spcPts val="0"/>
              </a:spcBef>
              <a:spcAft>
                <a:spcPts val="0"/>
              </a:spcAft>
              <a:buClr>
                <a:schemeClr val="dk1"/>
              </a:buClr>
              <a:buSzPts val="8500"/>
              <a:buFont typeface="Figtree Black"/>
              <a:buNone/>
              <a:defRPr sz="11335" b="0" i="0" u="none" strike="noStrike" cap="none">
                <a:solidFill>
                  <a:schemeClr val="dk1"/>
                </a:solidFill>
                <a:latin typeface="Figtree Black"/>
                <a:ea typeface="Figtree Black"/>
                <a:cs typeface="Figtree Black"/>
                <a:sym typeface="Figtree Black"/>
              </a:defRPr>
            </a:lvl3pPr>
            <a:lvl4pPr marR="0" lvl="3" algn="ctr" rtl="0">
              <a:lnSpc>
                <a:spcPct val="100000"/>
              </a:lnSpc>
              <a:spcBef>
                <a:spcPts val="0"/>
              </a:spcBef>
              <a:spcAft>
                <a:spcPts val="0"/>
              </a:spcAft>
              <a:buClr>
                <a:schemeClr val="dk1"/>
              </a:buClr>
              <a:buSzPts val="8500"/>
              <a:buFont typeface="Figtree Black"/>
              <a:buNone/>
              <a:defRPr sz="11335" b="0" i="0" u="none" strike="noStrike" cap="none">
                <a:solidFill>
                  <a:schemeClr val="dk1"/>
                </a:solidFill>
                <a:latin typeface="Figtree Black"/>
                <a:ea typeface="Figtree Black"/>
                <a:cs typeface="Figtree Black"/>
                <a:sym typeface="Figtree Black"/>
              </a:defRPr>
            </a:lvl4pPr>
            <a:lvl5pPr marR="0" lvl="4" algn="ctr" rtl="0">
              <a:lnSpc>
                <a:spcPct val="100000"/>
              </a:lnSpc>
              <a:spcBef>
                <a:spcPts val="0"/>
              </a:spcBef>
              <a:spcAft>
                <a:spcPts val="0"/>
              </a:spcAft>
              <a:buClr>
                <a:schemeClr val="dk1"/>
              </a:buClr>
              <a:buSzPts val="8500"/>
              <a:buFont typeface="Figtree Black"/>
              <a:buNone/>
              <a:defRPr sz="11335" b="0" i="0" u="none" strike="noStrike" cap="none">
                <a:solidFill>
                  <a:schemeClr val="dk1"/>
                </a:solidFill>
                <a:latin typeface="Figtree Black"/>
                <a:ea typeface="Figtree Black"/>
                <a:cs typeface="Figtree Black"/>
                <a:sym typeface="Figtree Black"/>
              </a:defRPr>
            </a:lvl5pPr>
            <a:lvl6pPr marR="0" lvl="5" algn="ctr" rtl="0">
              <a:lnSpc>
                <a:spcPct val="100000"/>
              </a:lnSpc>
              <a:spcBef>
                <a:spcPts val="0"/>
              </a:spcBef>
              <a:spcAft>
                <a:spcPts val="0"/>
              </a:spcAft>
              <a:buClr>
                <a:schemeClr val="dk1"/>
              </a:buClr>
              <a:buSzPts val="8500"/>
              <a:buFont typeface="Figtree Black"/>
              <a:buNone/>
              <a:defRPr sz="11335" b="0" i="0" u="none" strike="noStrike" cap="none">
                <a:solidFill>
                  <a:schemeClr val="dk1"/>
                </a:solidFill>
                <a:latin typeface="Figtree Black"/>
                <a:ea typeface="Figtree Black"/>
                <a:cs typeface="Figtree Black"/>
                <a:sym typeface="Figtree Black"/>
              </a:defRPr>
            </a:lvl6pPr>
            <a:lvl7pPr marR="0" lvl="6" algn="ctr" rtl="0">
              <a:lnSpc>
                <a:spcPct val="100000"/>
              </a:lnSpc>
              <a:spcBef>
                <a:spcPts val="0"/>
              </a:spcBef>
              <a:spcAft>
                <a:spcPts val="0"/>
              </a:spcAft>
              <a:buClr>
                <a:schemeClr val="dk1"/>
              </a:buClr>
              <a:buSzPts val="8500"/>
              <a:buFont typeface="Figtree Black"/>
              <a:buNone/>
              <a:defRPr sz="11335" b="0" i="0" u="none" strike="noStrike" cap="none">
                <a:solidFill>
                  <a:schemeClr val="dk1"/>
                </a:solidFill>
                <a:latin typeface="Figtree Black"/>
                <a:ea typeface="Figtree Black"/>
                <a:cs typeface="Figtree Black"/>
                <a:sym typeface="Figtree Black"/>
              </a:defRPr>
            </a:lvl7pPr>
            <a:lvl8pPr marR="0" lvl="7" algn="ctr" rtl="0">
              <a:lnSpc>
                <a:spcPct val="100000"/>
              </a:lnSpc>
              <a:spcBef>
                <a:spcPts val="0"/>
              </a:spcBef>
              <a:spcAft>
                <a:spcPts val="0"/>
              </a:spcAft>
              <a:buClr>
                <a:schemeClr val="dk1"/>
              </a:buClr>
              <a:buSzPts val="8500"/>
              <a:buFont typeface="Figtree Black"/>
              <a:buNone/>
              <a:defRPr sz="11335" b="0" i="0" u="none" strike="noStrike" cap="none">
                <a:solidFill>
                  <a:schemeClr val="dk1"/>
                </a:solidFill>
                <a:latin typeface="Figtree Black"/>
                <a:ea typeface="Figtree Black"/>
                <a:cs typeface="Figtree Black"/>
                <a:sym typeface="Figtree Black"/>
              </a:defRPr>
            </a:lvl8pPr>
            <a:lvl9pPr marR="0" lvl="8" algn="ctr" rtl="0">
              <a:lnSpc>
                <a:spcPct val="100000"/>
              </a:lnSpc>
              <a:spcBef>
                <a:spcPts val="0"/>
              </a:spcBef>
              <a:spcAft>
                <a:spcPts val="0"/>
              </a:spcAft>
              <a:buClr>
                <a:schemeClr val="dk1"/>
              </a:buClr>
              <a:buSzPts val="8500"/>
              <a:buFont typeface="Figtree Black"/>
              <a:buNone/>
              <a:defRPr sz="11335" b="0" i="0" u="none" strike="noStrike" cap="none">
                <a:solidFill>
                  <a:schemeClr val="dk1"/>
                </a:solidFill>
                <a:latin typeface="Figtree Black"/>
                <a:ea typeface="Figtree Black"/>
                <a:cs typeface="Figtree Black"/>
                <a:sym typeface="Figtree Black"/>
              </a:defRPr>
            </a:lvl9pPr>
          </a:lstStyle>
          <a:p>
            <a:pPr algn="ctr"/>
            <a:r>
              <a:rPr lang="en-US" sz="4000" b="1" dirty="0">
                <a:latin typeface="Calibri Light"/>
                <a:cs typeface="Calibri Light"/>
              </a:rPr>
              <a:t>Let's Wrap it Up – What have we learnt?</a:t>
            </a:r>
            <a:endParaRPr lang="en-US" sz="4000" b="1"/>
          </a:p>
        </p:txBody>
      </p:sp>
      <p:pic>
        <p:nvPicPr>
          <p:cNvPr id="5" name="Picture 4" descr="A close-up of a sign&#10;&#10;Description automatically generated">
            <a:extLst>
              <a:ext uri="{FF2B5EF4-FFF2-40B4-BE49-F238E27FC236}">
                <a16:creationId xmlns:a16="http://schemas.microsoft.com/office/drawing/2014/main" id="{B90A0D2D-00A8-869B-3A1F-CA2BFA332BB7}"/>
              </a:ext>
            </a:extLst>
          </p:cNvPr>
          <p:cNvPicPr>
            <a:picLocks noChangeAspect="1"/>
          </p:cNvPicPr>
          <p:nvPr/>
        </p:nvPicPr>
        <p:blipFill>
          <a:blip r:embed="rId4"/>
          <a:stretch>
            <a:fillRect/>
          </a:stretch>
        </p:blipFill>
        <p:spPr>
          <a:xfrm>
            <a:off x="3714750" y="3998383"/>
            <a:ext cx="4762500" cy="285750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77526" y="314471"/>
            <a:ext cx="11437620" cy="2230592"/>
          </a:xfrm>
        </p:spPr>
        <p:txBody>
          <a:bodyPr/>
          <a:lstStyle/>
          <a:p>
            <a:pPr algn="ctr"/>
            <a:r>
              <a:rPr lang="en-US" sz="4400" b="1" dirty="0">
                <a:solidFill>
                  <a:srgbClr val="3779A6"/>
                </a:solidFill>
                <a:latin typeface="Calibri Light"/>
                <a:cs typeface="Calibri Light"/>
              </a:rPr>
              <a:t>Homework Discussion</a:t>
            </a:r>
            <a:br>
              <a:rPr lang="en-US" sz="4400" b="1">
                <a:latin typeface="Calibri Light"/>
                <a:cs typeface="Calibri Light"/>
              </a:rPr>
            </a:br>
            <a:endParaRPr lang="en-US" sz="2400">
              <a:solidFill>
                <a:srgbClr val="000000"/>
              </a:solidFill>
              <a:latin typeface="Calibri Light"/>
              <a:cs typeface="Calibri Light"/>
            </a:endParaRPr>
          </a:p>
        </p:txBody>
      </p:sp>
      <p:pic>
        <p:nvPicPr>
          <p:cNvPr id="3" name="Picture 2" descr="MicrosoftTeams-image 3"/>
          <p:cNvPicPr>
            <a:picLocks noChangeAspect="1"/>
          </p:cNvPicPr>
          <p:nvPr/>
        </p:nvPicPr>
        <p:blipFill>
          <a:blip r:embed="rId3">
            <a:alphaModFix amt="80000"/>
          </a:blip>
          <a:stretch>
            <a:fillRect/>
          </a:stretch>
        </p:blipFill>
        <p:spPr>
          <a:xfrm>
            <a:off x="10512213" y="5723467"/>
            <a:ext cx="1332653" cy="739140"/>
          </a:xfrm>
          <a:prstGeom prst="rect">
            <a:avLst/>
          </a:prstGeom>
        </p:spPr>
      </p:pic>
      <p:pic>
        <p:nvPicPr>
          <p:cNvPr id="5" name="Picture 4" descr="A grey rectangular sign with white text&#10;&#10;Description automatically generated">
            <a:extLst>
              <a:ext uri="{FF2B5EF4-FFF2-40B4-BE49-F238E27FC236}">
                <a16:creationId xmlns:a16="http://schemas.microsoft.com/office/drawing/2014/main" id="{84769331-AE6B-9D42-E2AC-24CBE59068F6}"/>
              </a:ext>
            </a:extLst>
          </p:cNvPr>
          <p:cNvPicPr>
            <a:picLocks noChangeAspect="1"/>
          </p:cNvPicPr>
          <p:nvPr/>
        </p:nvPicPr>
        <p:blipFill>
          <a:blip r:embed="rId4"/>
          <a:stretch>
            <a:fillRect/>
          </a:stretch>
        </p:blipFill>
        <p:spPr>
          <a:xfrm>
            <a:off x="2013507" y="624035"/>
            <a:ext cx="8164986" cy="6230527"/>
          </a:xfrm>
          <a:prstGeom prst="rect">
            <a:avLst/>
          </a:prstGeom>
        </p:spPr>
      </p:pic>
      <p:pic>
        <p:nvPicPr>
          <p:cNvPr id="7" name="Picture 6" descr="A cartoon of a child holding a pencil in his mouth&#10;&#10;Description automatically generated">
            <a:extLst>
              <a:ext uri="{FF2B5EF4-FFF2-40B4-BE49-F238E27FC236}">
                <a16:creationId xmlns:a16="http://schemas.microsoft.com/office/drawing/2014/main" id="{1476979D-033D-E963-107D-DEC6C2EF0229}"/>
              </a:ext>
            </a:extLst>
          </p:cNvPr>
          <p:cNvPicPr>
            <a:picLocks noChangeAspect="1"/>
          </p:cNvPicPr>
          <p:nvPr/>
        </p:nvPicPr>
        <p:blipFill>
          <a:blip r:embed="rId5"/>
          <a:stretch>
            <a:fillRect/>
          </a:stretch>
        </p:blipFill>
        <p:spPr>
          <a:xfrm>
            <a:off x="29889" y="3225536"/>
            <a:ext cx="3192471" cy="3297811"/>
          </a:xfrm>
          <a:prstGeom prst="rect">
            <a:avLst/>
          </a:prstGeom>
        </p:spPr>
      </p:pic>
    </p:spTree>
    <p:extLst>
      <p:ext uri="{BB962C8B-B14F-4D97-AF65-F5344CB8AC3E}">
        <p14:creationId xmlns:p14="http://schemas.microsoft.com/office/powerpoint/2010/main" val="41128665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669125" y="506824"/>
            <a:ext cx="4859020" cy="1104652"/>
          </a:xfrm>
        </p:spPr>
        <p:txBody>
          <a:bodyPr/>
          <a:lstStyle/>
          <a:p>
            <a:r>
              <a:rPr lang="en-US" sz="4400" b="1" dirty="0">
                <a:solidFill>
                  <a:srgbClr val="3779A6"/>
                </a:solidFill>
                <a:latin typeface="Calibri Light"/>
                <a:ea typeface="Calibri Light"/>
                <a:cs typeface="Calibri Light"/>
                <a:sym typeface="+mn-ea"/>
              </a:rPr>
              <a:t>Brain Booster Bonus</a:t>
            </a:r>
            <a:endParaRPr lang="en-US" sz="4400" b="1" dirty="0"/>
          </a:p>
        </p:txBody>
      </p:sp>
      <p:sp>
        <p:nvSpPr>
          <p:cNvPr id="4" name="TextBox 3">
            <a:extLst>
              <a:ext uri="{FF2B5EF4-FFF2-40B4-BE49-F238E27FC236}">
                <a16:creationId xmlns:a16="http://schemas.microsoft.com/office/drawing/2014/main" id="{57090C31-6421-31B7-5AAE-BC828C08CC80}"/>
              </a:ext>
            </a:extLst>
          </p:cNvPr>
          <p:cNvSpPr txBox="1"/>
          <p:nvPr/>
        </p:nvSpPr>
        <p:spPr>
          <a:xfrm>
            <a:off x="379300" y="1635291"/>
            <a:ext cx="8641107" cy="415498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solidFill>
                  <a:schemeClr val="tx1"/>
                </a:solidFill>
                <a:latin typeface="Calibri Light"/>
              </a:rPr>
              <a:t>Clickable links and clickable images help people move around on websites. Clickable links are usually words you click on to go to another page. Clickable images are pictures that do the same thing.</a:t>
            </a:r>
            <a:br>
              <a:rPr lang="en-US" sz="2400" dirty="0">
                <a:latin typeface="Calibri Light"/>
              </a:rPr>
            </a:br>
            <a:br>
              <a:rPr lang="en-US" sz="2400" dirty="0">
                <a:latin typeface="Calibri Light"/>
              </a:rPr>
            </a:br>
            <a:r>
              <a:rPr lang="en-US" sz="2400" dirty="0">
                <a:latin typeface="Calibri Light"/>
              </a:rPr>
              <a:t>Clickable images look nice and are fun to use, especially on sites with lots of pictures. </a:t>
            </a:r>
            <a:br>
              <a:rPr lang="en-US" sz="2400" dirty="0">
                <a:latin typeface="Calibri Light"/>
              </a:rPr>
            </a:br>
            <a:br>
              <a:rPr lang="en-US" sz="2400" dirty="0">
                <a:latin typeface="Calibri Light"/>
              </a:rPr>
            </a:br>
            <a:r>
              <a:rPr lang="en-US" sz="2400" b="1" dirty="0">
                <a:latin typeface="Calibri Light"/>
              </a:rPr>
              <a:t>Challenge:</a:t>
            </a:r>
            <a:r>
              <a:rPr lang="en-US" sz="2400" dirty="0">
                <a:latin typeface="Calibri Light"/>
              </a:rPr>
              <a:t> Analyze examples of websites using both clickable links and clickable images for navigation. </a:t>
            </a:r>
          </a:p>
          <a:p>
            <a:r>
              <a:rPr lang="en-US" sz="2400" dirty="0">
                <a:latin typeface="Calibri Light"/>
              </a:rPr>
              <a:t>Modify HTML code to make an image clickable using the &lt;a&gt; tag instead of a text link. </a:t>
            </a:r>
          </a:p>
        </p:txBody>
      </p:sp>
      <p:pic>
        <p:nvPicPr>
          <p:cNvPr id="3" name="Picture 2" descr="MicrosoftTeams-image 3"/>
          <p:cNvPicPr>
            <a:picLocks noChangeAspect="1"/>
          </p:cNvPicPr>
          <p:nvPr/>
        </p:nvPicPr>
        <p:blipFill>
          <a:blip r:embed="rId3">
            <a:alphaModFix amt="80000"/>
          </a:blip>
          <a:stretch>
            <a:fillRect/>
          </a:stretch>
        </p:blipFill>
        <p:spPr>
          <a:xfrm>
            <a:off x="10512213" y="5723467"/>
            <a:ext cx="1332653" cy="739140"/>
          </a:xfrm>
          <a:prstGeom prst="rect">
            <a:avLst/>
          </a:prstGeom>
        </p:spPr>
      </p:pic>
      <p:pic>
        <p:nvPicPr>
          <p:cNvPr id="2" name="Picture 1" descr="A cartoon of a child holding a book and pointing at a light bulb&#10;&#10;Description automatically generated">
            <a:extLst>
              <a:ext uri="{FF2B5EF4-FFF2-40B4-BE49-F238E27FC236}">
                <a16:creationId xmlns:a16="http://schemas.microsoft.com/office/drawing/2014/main" id="{96422173-013B-4497-49F5-52AAACF83D66}"/>
              </a:ext>
            </a:extLst>
          </p:cNvPr>
          <p:cNvPicPr>
            <a:picLocks noChangeAspect="1"/>
          </p:cNvPicPr>
          <p:nvPr/>
        </p:nvPicPr>
        <p:blipFill>
          <a:blip r:embed="rId4"/>
          <a:stretch>
            <a:fillRect/>
          </a:stretch>
        </p:blipFill>
        <p:spPr>
          <a:xfrm>
            <a:off x="8458200" y="1608667"/>
            <a:ext cx="4114800" cy="4114800"/>
          </a:xfrm>
          <a:prstGeom prst="rect">
            <a:avLst/>
          </a:prstGeom>
        </p:spPr>
      </p:pic>
    </p:spTree>
    <p:extLst>
      <p:ext uri="{BB962C8B-B14F-4D97-AF65-F5344CB8AC3E}">
        <p14:creationId xmlns:p14="http://schemas.microsoft.com/office/powerpoint/2010/main" val="19341624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MicrosoftTeams-image 3"/>
          <p:cNvPicPr>
            <a:picLocks noChangeAspect="1"/>
          </p:cNvPicPr>
          <p:nvPr/>
        </p:nvPicPr>
        <p:blipFill>
          <a:blip r:embed="rId3">
            <a:alphaModFix amt="80000"/>
          </a:blip>
          <a:stretch>
            <a:fillRect/>
          </a:stretch>
        </p:blipFill>
        <p:spPr>
          <a:xfrm>
            <a:off x="10512213" y="5723467"/>
            <a:ext cx="1332653" cy="739140"/>
          </a:xfrm>
          <a:prstGeom prst="rect">
            <a:avLst/>
          </a:prstGeom>
        </p:spPr>
      </p:pic>
      <p:sp>
        <p:nvSpPr>
          <p:cNvPr id="7" name="Content Placeholder 2">
            <a:extLst>
              <a:ext uri="{FF2B5EF4-FFF2-40B4-BE49-F238E27FC236}">
                <a16:creationId xmlns:a16="http://schemas.microsoft.com/office/drawing/2014/main" id="{169F9066-23EC-7861-FE9A-4B02E5E1B562}"/>
              </a:ext>
            </a:extLst>
          </p:cNvPr>
          <p:cNvSpPr>
            <a:spLocks noGrp="1"/>
          </p:cNvSpPr>
          <p:nvPr/>
        </p:nvSpPr>
        <p:spPr>
          <a:xfrm>
            <a:off x="177800" y="1323445"/>
            <a:ext cx="11661140" cy="561340"/>
          </a:xfrm>
          <a:prstGeom prst="rect">
            <a:avLst/>
          </a:prstGeom>
        </p:spPr>
        <p:txBody>
          <a:bodyPr vert="horz" lIns="91440" tIns="45720" rIns="91440" bIns="45720" rtlCol="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indent="0" algn="ctr">
              <a:lnSpc>
                <a:spcPct val="90000"/>
              </a:lnSpc>
              <a:spcAft>
                <a:spcPts val="0"/>
              </a:spcAft>
              <a:buNone/>
            </a:pPr>
            <a:r>
              <a:rPr lang="en-US" sz="2400">
                <a:latin typeface="Calibri Light" panose="020F0302020204030204" charset="0"/>
                <a:cs typeface="Calibri Light" panose="020F0302020204030204" charset="0"/>
                <a:sym typeface="+mn-ea"/>
              </a:rPr>
              <a:t>If a pop-up says you've won something, check with an adult before clicking. </a:t>
            </a:r>
            <a:endParaRPr lang="en-US" sz="2400">
              <a:latin typeface="Calibri Light" panose="020F0302020204030204" charset="0"/>
              <a:cs typeface="Calibri Light" panose="020F0302020204030204" charset="0"/>
            </a:endParaRPr>
          </a:p>
        </p:txBody>
      </p:sp>
      <p:sp>
        <p:nvSpPr>
          <p:cNvPr id="8" name="Title 11">
            <a:extLst>
              <a:ext uri="{FF2B5EF4-FFF2-40B4-BE49-F238E27FC236}">
                <a16:creationId xmlns:a16="http://schemas.microsoft.com/office/drawing/2014/main" id="{4E520922-6735-7EC4-A5D2-FA957D37DDDA}"/>
              </a:ext>
            </a:extLst>
          </p:cNvPr>
          <p:cNvSpPr>
            <a:spLocks noGrp="1"/>
          </p:cNvSpPr>
          <p:nvPr/>
        </p:nvSpPr>
        <p:spPr>
          <a:xfrm>
            <a:off x="839470" y="377962"/>
            <a:ext cx="10515600" cy="948055"/>
          </a:xfrm>
          <a:prstGeom prst="rect">
            <a:avLst/>
          </a:prstGeom>
          <a:noFill/>
          <a:ln>
            <a:noFill/>
          </a:ln>
        </p:spPr>
        <p:txBody>
          <a:bodyPr spcFirstLastPara="1" wrap="square" lIns="91425" tIns="91425" rIns="91425" bIns="0" anchor="b"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lt1"/>
              </a:buClr>
              <a:buSzPts val="7400"/>
              <a:buFont typeface="Overpass Mono" panose="020B0009030203020204"/>
              <a:buNone/>
              <a:defRPr sz="9865" b="1" i="0" u="none" strike="noStrike" cap="none">
                <a:solidFill>
                  <a:schemeClr val="lt1"/>
                </a:solidFill>
                <a:latin typeface="Overpass Mono" panose="020B0009030203020204"/>
                <a:ea typeface="Overpass Mono" panose="020B0009030203020204"/>
                <a:cs typeface="Overpass Mono" panose="020B0009030203020204"/>
                <a:sym typeface="Overpass Mono" panose="020B0009030203020204"/>
              </a:defRPr>
            </a:lvl1pPr>
            <a:lvl2pPr marR="0" lvl="1" algn="ctr" rtl="0">
              <a:lnSpc>
                <a:spcPct val="100000"/>
              </a:lnSpc>
              <a:spcBef>
                <a:spcPts val="0"/>
              </a:spcBef>
              <a:spcAft>
                <a:spcPts val="0"/>
              </a:spcAft>
              <a:buClr>
                <a:schemeClr val="dk1"/>
              </a:buClr>
              <a:buSzPts val="6100"/>
              <a:buFont typeface="Arial" panose="020B0604020202020204"/>
              <a:buNone/>
              <a:defRPr sz="8135"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chemeClr val="dk1"/>
              </a:buClr>
              <a:buSzPts val="6100"/>
              <a:buFont typeface="Arial" panose="020B0604020202020204"/>
              <a:buNone/>
              <a:defRPr sz="8135"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chemeClr val="dk1"/>
              </a:buClr>
              <a:buSzPts val="6100"/>
              <a:buFont typeface="Arial" panose="020B0604020202020204"/>
              <a:buNone/>
              <a:defRPr sz="8135"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chemeClr val="dk1"/>
              </a:buClr>
              <a:buSzPts val="6100"/>
              <a:buFont typeface="Arial" panose="020B0604020202020204"/>
              <a:buNone/>
              <a:defRPr sz="8135"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chemeClr val="dk1"/>
              </a:buClr>
              <a:buSzPts val="6100"/>
              <a:buFont typeface="Arial" panose="020B0604020202020204"/>
              <a:buNone/>
              <a:defRPr sz="8135"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chemeClr val="dk1"/>
              </a:buClr>
              <a:buSzPts val="6100"/>
              <a:buFont typeface="Arial" panose="020B0604020202020204"/>
              <a:buNone/>
              <a:defRPr sz="8135"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chemeClr val="dk1"/>
              </a:buClr>
              <a:buSzPts val="6100"/>
              <a:buFont typeface="Arial" panose="020B0604020202020204"/>
              <a:buNone/>
              <a:defRPr sz="8135"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chemeClr val="dk1"/>
              </a:buClr>
              <a:buSzPts val="6100"/>
              <a:buFont typeface="Arial" panose="020B0604020202020204"/>
              <a:buNone/>
              <a:defRPr sz="8135"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pPr algn="ctr"/>
            <a:r>
              <a:rPr lang="en-US" sz="4800" dirty="0">
                <a:solidFill>
                  <a:schemeClr val="tx1"/>
                </a:solidFill>
                <a:latin typeface="Calibri Light"/>
                <a:cs typeface="Calibri Light"/>
                <a:sym typeface="+mn-ea"/>
              </a:rPr>
              <a:t>Be Wary of Pop-ups</a:t>
            </a:r>
            <a:endParaRPr lang="en-US" sz="4800" dirty="0">
              <a:solidFill>
                <a:schemeClr val="tx1"/>
              </a:solidFill>
              <a:latin typeface="Calibri Light"/>
              <a:cs typeface="Calibri Light"/>
            </a:endParaRPr>
          </a:p>
        </p:txBody>
      </p:sp>
      <p:sp>
        <p:nvSpPr>
          <p:cNvPr id="9" name="Content Placeholder 2">
            <a:extLst>
              <a:ext uri="{FF2B5EF4-FFF2-40B4-BE49-F238E27FC236}">
                <a16:creationId xmlns:a16="http://schemas.microsoft.com/office/drawing/2014/main" id="{016C94E7-11C8-9B95-F330-BE091E43DCFB}"/>
              </a:ext>
            </a:extLst>
          </p:cNvPr>
          <p:cNvSpPr>
            <a:spLocks noGrp="1"/>
          </p:cNvSpPr>
          <p:nvPr/>
        </p:nvSpPr>
        <p:spPr>
          <a:xfrm>
            <a:off x="5900742" y="2114622"/>
            <a:ext cx="5450205" cy="4446905"/>
          </a:xfrm>
          <a:prstGeom prst="rect">
            <a:avLst/>
          </a:prstGeom>
        </p:spPr>
        <p:txBody>
          <a:bodyPr vert="horz" lIns="91440" tIns="45720" rIns="91440" bIns="45720" rtlCol="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indent="0" algn="just">
              <a:lnSpc>
                <a:spcPct val="90000"/>
              </a:lnSpc>
              <a:spcAft>
                <a:spcPts val="0"/>
              </a:spcAft>
              <a:buNone/>
            </a:pPr>
            <a:r>
              <a:rPr lang="en-US" sz="2400">
                <a:latin typeface="Calibri Light" panose="020F0302020204030204" charset="0"/>
                <a:cs typeface="Calibri Light" panose="020F0302020204030204" charset="0"/>
              </a:rPr>
              <a:t>Tom saw a pop-up on his computer claiming he had won a huge prize and excitedly clicked on it. </a:t>
            </a:r>
          </a:p>
          <a:p>
            <a:pPr marL="0" indent="0" algn="just">
              <a:lnSpc>
                <a:spcPct val="90000"/>
              </a:lnSpc>
              <a:spcAft>
                <a:spcPts val="0"/>
              </a:spcAft>
              <a:buNone/>
            </a:pPr>
            <a:endParaRPr lang="en-US" sz="2400">
              <a:latin typeface="Calibri Light" panose="020F0302020204030204" charset="0"/>
              <a:cs typeface="Calibri Light" panose="020F0302020204030204" charset="0"/>
            </a:endParaRPr>
          </a:p>
          <a:p>
            <a:pPr marL="0" indent="0" algn="just">
              <a:lnSpc>
                <a:spcPct val="90000"/>
              </a:lnSpc>
              <a:spcAft>
                <a:spcPts val="0"/>
              </a:spcAft>
              <a:buNone/>
            </a:pPr>
            <a:r>
              <a:rPr lang="en-US" sz="2400">
                <a:latin typeface="Calibri Light" panose="020F0302020204030204" charset="0"/>
                <a:cs typeface="Calibri Light" panose="020F0302020204030204" charset="0"/>
              </a:rPr>
              <a:t>His computer started acting weird, and he soon realized it was a trick to steal his information. </a:t>
            </a:r>
          </a:p>
          <a:p>
            <a:pPr marL="0" indent="0" algn="just">
              <a:lnSpc>
                <a:spcPct val="90000"/>
              </a:lnSpc>
              <a:spcAft>
                <a:spcPts val="0"/>
              </a:spcAft>
              <a:buNone/>
            </a:pPr>
            <a:endParaRPr lang="en-US" sz="2400">
              <a:latin typeface="Calibri Light" panose="020F0302020204030204" charset="0"/>
              <a:cs typeface="Calibri Light" panose="020F0302020204030204" charset="0"/>
            </a:endParaRPr>
          </a:p>
          <a:p>
            <a:pPr marL="0" indent="0" algn="just">
              <a:lnSpc>
                <a:spcPct val="90000"/>
              </a:lnSpc>
              <a:spcAft>
                <a:spcPts val="0"/>
              </a:spcAft>
              <a:buNone/>
            </a:pPr>
            <a:r>
              <a:rPr lang="en-US" sz="2400">
                <a:latin typeface="Calibri Light" panose="020F0302020204030204" charset="0"/>
                <a:cs typeface="Calibri Light" panose="020F0302020204030204" charset="0"/>
              </a:rPr>
              <a:t>The moral of the story: ignore pop-ups that claim you've won money or prizes, and always check with an adult before clicking.</a:t>
            </a:r>
          </a:p>
        </p:txBody>
      </p:sp>
      <p:pic>
        <p:nvPicPr>
          <p:cNvPr id="10" name="Picture 9" descr="popup-ads-1200x1200">
            <a:extLst>
              <a:ext uri="{FF2B5EF4-FFF2-40B4-BE49-F238E27FC236}">
                <a16:creationId xmlns:a16="http://schemas.microsoft.com/office/drawing/2014/main" id="{ECDB33E8-C017-9E14-969B-9876211BA03E}"/>
              </a:ext>
            </a:extLst>
          </p:cNvPr>
          <p:cNvPicPr>
            <a:picLocks noChangeAspect="1"/>
          </p:cNvPicPr>
          <p:nvPr/>
        </p:nvPicPr>
        <p:blipFill>
          <a:blip r:embed="rId4">
            <a:clrChange>
              <a:clrFrom>
                <a:srgbClr val="FFFFFF">
                  <a:alpha val="100000"/>
                </a:srgbClr>
              </a:clrFrom>
              <a:clrTo>
                <a:srgbClr val="FFFFFF">
                  <a:alpha val="100000"/>
                  <a:alpha val="0"/>
                </a:srgbClr>
              </a:clrTo>
            </a:clrChange>
          </a:blip>
          <a:stretch>
            <a:fillRect/>
          </a:stretch>
        </p:blipFill>
        <p:spPr>
          <a:xfrm>
            <a:off x="177800" y="1882887"/>
            <a:ext cx="5077348" cy="5077348"/>
          </a:xfrm>
          <a:prstGeom prst="rect">
            <a:avLst/>
          </a:prstGeom>
          <a:effectLst>
            <a:outerShdw blurRad="63500" sx="102000" sy="102000" algn="ctr" rotWithShape="0">
              <a:prstClr val="black">
                <a:alpha val="40000"/>
              </a:prstClr>
            </a:outerShdw>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60804" y="712517"/>
            <a:ext cx="11437620" cy="1003300"/>
          </a:xfrm>
        </p:spPr>
        <p:txBody>
          <a:bodyPr/>
          <a:lstStyle/>
          <a:p>
            <a:pPr algn="ctr"/>
            <a:r>
              <a:rPr lang="en-US" sz="4000" b="1" dirty="0">
                <a:latin typeface="Calibri Light"/>
                <a:cs typeface="Calibri Light"/>
              </a:rPr>
              <a:t>Guess The Number</a:t>
            </a:r>
            <a:endParaRPr lang="en-US" dirty="0"/>
          </a:p>
        </p:txBody>
      </p:sp>
      <p:pic>
        <p:nvPicPr>
          <p:cNvPr id="3" name="Picture 2" descr="MicrosoftTeams-image 3"/>
          <p:cNvPicPr>
            <a:picLocks noChangeAspect="1"/>
          </p:cNvPicPr>
          <p:nvPr/>
        </p:nvPicPr>
        <p:blipFill>
          <a:blip r:embed="rId3">
            <a:alphaModFix amt="80000"/>
          </a:blip>
          <a:stretch>
            <a:fillRect/>
          </a:stretch>
        </p:blipFill>
        <p:spPr>
          <a:xfrm>
            <a:off x="10512213" y="5723467"/>
            <a:ext cx="1332653" cy="739140"/>
          </a:xfrm>
          <a:prstGeom prst="rect">
            <a:avLst/>
          </a:prstGeom>
        </p:spPr>
      </p:pic>
      <p:sp>
        <p:nvSpPr>
          <p:cNvPr id="2" name="TextBox 1">
            <a:extLst>
              <a:ext uri="{FF2B5EF4-FFF2-40B4-BE49-F238E27FC236}">
                <a16:creationId xmlns:a16="http://schemas.microsoft.com/office/drawing/2014/main" id="{297ADECF-1216-0EBD-A05D-5712D0C9C1E9}"/>
              </a:ext>
            </a:extLst>
          </p:cNvPr>
          <p:cNvSpPr txBox="1"/>
          <p:nvPr/>
        </p:nvSpPr>
        <p:spPr>
          <a:xfrm>
            <a:off x="1075975" y="2601165"/>
            <a:ext cx="5457639" cy="62324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latin typeface="Calibri Light"/>
              </a:rPr>
              <a:t>What is the next number in the sequence: 1, 4, 9, 16, ____?</a:t>
            </a:r>
          </a:p>
        </p:txBody>
      </p:sp>
      <p:pic>
        <p:nvPicPr>
          <p:cNvPr id="5" name="Picture 4" descr="A white person holding a question mark&#10;&#10;Description automatically generated">
            <a:extLst>
              <a:ext uri="{FF2B5EF4-FFF2-40B4-BE49-F238E27FC236}">
                <a16:creationId xmlns:a16="http://schemas.microsoft.com/office/drawing/2014/main" id="{3B4190A2-D54C-D697-9D5B-2692E80CB7B5}"/>
              </a:ext>
            </a:extLst>
          </p:cNvPr>
          <p:cNvPicPr>
            <a:picLocks noChangeAspect="1"/>
          </p:cNvPicPr>
          <p:nvPr/>
        </p:nvPicPr>
        <p:blipFill>
          <a:blip r:embed="rId4"/>
          <a:stretch>
            <a:fillRect/>
          </a:stretch>
        </p:blipFill>
        <p:spPr>
          <a:xfrm>
            <a:off x="8457067" y="1666421"/>
            <a:ext cx="3136034" cy="4135196"/>
          </a:xfrm>
          <a:prstGeom prst="rect">
            <a:avLst/>
          </a:prstGeom>
        </p:spPr>
      </p:pic>
    </p:spTree>
    <p:extLst>
      <p:ext uri="{BB962C8B-B14F-4D97-AF65-F5344CB8AC3E}">
        <p14:creationId xmlns:p14="http://schemas.microsoft.com/office/powerpoint/2010/main" val="18821582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MicrosoftTeams-image 3"/>
          <p:cNvPicPr>
            <a:picLocks noChangeAspect="1"/>
          </p:cNvPicPr>
          <p:nvPr/>
        </p:nvPicPr>
        <p:blipFill>
          <a:blip r:embed="rId3">
            <a:alphaModFix amt="80000"/>
          </a:blip>
          <a:stretch>
            <a:fillRect/>
          </a:stretch>
        </p:blipFill>
        <p:spPr>
          <a:xfrm>
            <a:off x="10512213" y="5723467"/>
            <a:ext cx="1332653" cy="739140"/>
          </a:xfrm>
          <a:prstGeom prst="rect">
            <a:avLst/>
          </a:prstGeom>
        </p:spPr>
      </p:pic>
      <p:sp>
        <p:nvSpPr>
          <p:cNvPr id="4" name="Title 3"/>
          <p:cNvSpPr>
            <a:spLocks noGrp="1"/>
          </p:cNvSpPr>
          <p:nvPr>
            <p:ph type="ctrTitle"/>
          </p:nvPr>
        </p:nvSpPr>
        <p:spPr>
          <a:xfrm>
            <a:off x="3124029" y="713075"/>
            <a:ext cx="5949404" cy="1315357"/>
          </a:xfrm>
        </p:spPr>
        <p:txBody>
          <a:bodyPr/>
          <a:lstStyle/>
          <a:p>
            <a:pPr algn="ctr"/>
            <a:r>
              <a:rPr lang="en-US" sz="4000" b="1" dirty="0">
                <a:solidFill>
                  <a:srgbClr val="000000"/>
                </a:solidFill>
                <a:latin typeface="Calibri Light"/>
                <a:cs typeface="Calibri Light"/>
              </a:rPr>
              <a:t>Introduction to Anchor Tag</a:t>
            </a:r>
            <a:endParaRPr lang="en-US" sz="4000" b="1" dirty="0"/>
          </a:p>
        </p:txBody>
      </p:sp>
      <p:pic>
        <p:nvPicPr>
          <p:cNvPr id="2" name="Picture 1" descr="A person sitting on a chair with a computer&#10;&#10;Description automatically generated">
            <a:extLst>
              <a:ext uri="{FF2B5EF4-FFF2-40B4-BE49-F238E27FC236}">
                <a16:creationId xmlns:a16="http://schemas.microsoft.com/office/drawing/2014/main" id="{22DB834E-B9BF-55D4-DDF9-1013B74408B5}"/>
              </a:ext>
            </a:extLst>
          </p:cNvPr>
          <p:cNvPicPr>
            <a:picLocks noChangeAspect="1"/>
          </p:cNvPicPr>
          <p:nvPr/>
        </p:nvPicPr>
        <p:blipFill>
          <a:blip r:embed="rId4"/>
          <a:stretch>
            <a:fillRect/>
          </a:stretch>
        </p:blipFill>
        <p:spPr>
          <a:xfrm>
            <a:off x="1324739" y="2437382"/>
            <a:ext cx="11948807" cy="4837581"/>
          </a:xfrm>
          <a:prstGeom prst="rect">
            <a:avLst/>
          </a:prstGeom>
        </p:spPr>
      </p:pic>
      <p:pic>
        <p:nvPicPr>
          <p:cNvPr id="7" name="Picture 6" descr="A black background with green text&#10;&#10;Description automatically generated">
            <a:extLst>
              <a:ext uri="{FF2B5EF4-FFF2-40B4-BE49-F238E27FC236}">
                <a16:creationId xmlns:a16="http://schemas.microsoft.com/office/drawing/2014/main" id="{C77ACF1E-C78D-5626-9F7C-0B7AFD956E6B}"/>
              </a:ext>
            </a:extLst>
          </p:cNvPr>
          <p:cNvPicPr>
            <a:picLocks noChangeAspect="1"/>
          </p:cNvPicPr>
          <p:nvPr/>
        </p:nvPicPr>
        <p:blipFill>
          <a:blip r:embed="rId5"/>
          <a:stretch>
            <a:fillRect/>
          </a:stretch>
        </p:blipFill>
        <p:spPr>
          <a:xfrm>
            <a:off x="208027" y="994229"/>
            <a:ext cx="5483232" cy="4114800"/>
          </a:xfrm>
          <a:prstGeom prst="rect">
            <a:avLst/>
          </a:prstGeom>
        </p:spPr>
      </p:pic>
    </p:spTree>
    <p:extLst>
      <p:ext uri="{BB962C8B-B14F-4D97-AF65-F5344CB8AC3E}">
        <p14:creationId xmlns:p14="http://schemas.microsoft.com/office/powerpoint/2010/main" val="17562728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42" descr="MicrosoftTeams-image 3">
            <a:extLst>
              <a:ext uri="{FF2B5EF4-FFF2-40B4-BE49-F238E27FC236}">
                <a16:creationId xmlns:a16="http://schemas.microsoft.com/office/drawing/2014/main" id="{9156FA30-436F-6EE1-1BDA-93EB813EB542}"/>
              </a:ext>
            </a:extLst>
          </p:cNvPr>
          <p:cNvPicPr>
            <a:picLocks noChangeAspect="1"/>
          </p:cNvPicPr>
          <p:nvPr/>
        </p:nvPicPr>
        <p:blipFill>
          <a:blip r:embed="rId3">
            <a:alphaModFix amt="80000"/>
          </a:blip>
          <a:stretch>
            <a:fillRect/>
          </a:stretch>
        </p:blipFill>
        <p:spPr>
          <a:xfrm>
            <a:off x="10512213" y="5723467"/>
            <a:ext cx="1332653" cy="739140"/>
          </a:xfrm>
          <a:prstGeom prst="rect">
            <a:avLst/>
          </a:prstGeom>
        </p:spPr>
      </p:pic>
      <p:sp>
        <p:nvSpPr>
          <p:cNvPr id="44" name="Rectangle 43">
            <a:extLst>
              <a:ext uri="{FF2B5EF4-FFF2-40B4-BE49-F238E27FC236}">
                <a16:creationId xmlns:a16="http://schemas.microsoft.com/office/drawing/2014/main" id="{263D3B40-1AC9-C717-4A24-52C9D38EBF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nvSpPr>
        <p:spPr bwMode="white">
          <a:xfrm>
            <a:off x="0" y="0"/>
            <a:ext cx="12192000" cy="6858000"/>
          </a:xfrm>
          <a:prstGeom prst="rect">
            <a:avLst/>
          </a:prstGeom>
          <a:no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9pPr>
          </a:lstStyle>
          <a:p>
            <a:pPr algn="ctr"/>
            <a:endParaRPr lang="en-US"/>
          </a:p>
        </p:txBody>
      </p:sp>
      <p:sp>
        <p:nvSpPr>
          <p:cNvPr id="46" name="Title 5">
            <a:extLst>
              <a:ext uri="{FF2B5EF4-FFF2-40B4-BE49-F238E27FC236}">
                <a16:creationId xmlns:a16="http://schemas.microsoft.com/office/drawing/2014/main" id="{4661C08A-85E2-9964-C8E6-A60E1A551998}"/>
              </a:ext>
            </a:extLst>
          </p:cNvPr>
          <p:cNvSpPr txBox="1">
            <a:spLocks/>
          </p:cNvSpPr>
          <p:nvPr/>
        </p:nvSpPr>
        <p:spPr>
          <a:xfrm>
            <a:off x="2443852" y="643934"/>
            <a:ext cx="7310300" cy="1075964"/>
          </a:xfrm>
          <a:prstGeom prst="rect">
            <a:avLst/>
          </a:prstGeom>
        </p:spPr>
        <p:txBody>
          <a:bodyPr spcFirstLastPara="1" vert="horz" lIns="91440" tIns="45720" rIns="91440" bIns="45720" rtlCol="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nSpc>
                <a:spcPct val="90000"/>
              </a:lnSpc>
              <a:spcBef>
                <a:spcPct val="0"/>
              </a:spcBef>
              <a:spcAft>
                <a:spcPts val="600"/>
              </a:spcAft>
            </a:pPr>
            <a:r>
              <a:rPr lang="en-US" sz="4000" b="1" kern="1200" dirty="0">
                <a:solidFill>
                  <a:schemeClr val="tx1"/>
                </a:solidFill>
                <a:latin typeface="Calibri Light"/>
                <a:ea typeface="Calibri Light"/>
              </a:rPr>
              <a:t>Anchoring Sarah's Web Experience</a:t>
            </a:r>
            <a:endParaRPr lang="en-US" sz="4000" b="1">
              <a:solidFill>
                <a:schemeClr val="tx1"/>
              </a:solidFill>
              <a:latin typeface="Calibri Light"/>
              <a:ea typeface="Calibri Light"/>
            </a:endParaRPr>
          </a:p>
        </p:txBody>
      </p:sp>
      <p:sp>
        <p:nvSpPr>
          <p:cNvPr id="48" name="TextBox 40">
            <a:extLst>
              <a:ext uri="{FF2B5EF4-FFF2-40B4-BE49-F238E27FC236}">
                <a16:creationId xmlns:a16="http://schemas.microsoft.com/office/drawing/2014/main" id="{5241CADD-F351-B6E7-8733-F46AEAE30DDF}"/>
              </a:ext>
            </a:extLst>
          </p:cNvPr>
          <p:cNvSpPr txBox="1"/>
          <p:nvPr/>
        </p:nvSpPr>
        <p:spPr>
          <a:xfrm>
            <a:off x="4951974" y="1663870"/>
            <a:ext cx="6487032" cy="4867929"/>
          </a:xfrm>
          <a:prstGeom prst="rect">
            <a:avLst/>
          </a:prstGeom>
        </p:spPr>
        <p:txBody>
          <a:bodyPr rot="0" spcFirstLastPara="0" vert="horz" lIns="91440" tIns="45720" rIns="91440" bIns="45720" numCol="1" spcCol="0" rtlCol="0" fromWordArt="0" anchor="t" anchorCtr="0" forceAA="0" compatLnSpc="1">
            <a:prstTxWarp prst="textNoShape">
              <a:avLst/>
            </a:prstTxWarp>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en-US" sz="2400" kern="1200" dirty="0">
                <a:solidFill>
                  <a:schemeClr val="tx1"/>
                </a:solidFill>
                <a:latin typeface="Calibri Light"/>
                <a:ea typeface="+mn-ea"/>
              </a:rPr>
              <a:t>Sarah's </a:t>
            </a:r>
            <a:r>
              <a:rPr lang="en-US" sz="2400" dirty="0">
                <a:latin typeface="Calibri Light"/>
                <a:ea typeface="+mn-ea"/>
                <a:cs typeface="Calibri Light"/>
              </a:rPr>
              <a:t>webpage</a:t>
            </a:r>
            <a:r>
              <a:rPr lang="en-US" sz="2400" kern="1200" dirty="0">
                <a:solidFill>
                  <a:schemeClr val="tx1"/>
                </a:solidFill>
                <a:latin typeface="Calibri Light"/>
                <a:ea typeface="+mn-ea"/>
              </a:rPr>
              <a:t> was almost ready. It had colors, pictures, and cool backgrounds. But she wanted to make it easy for people to move around and read her stories. That's when she found out about the anchor tag – it's like a special button on a webpage. With it, Sarah can connect outside pages as well as inner web pages, which people can go through</a:t>
            </a:r>
            <a:endParaRPr lang="en-US" sz="2400">
              <a:solidFill>
                <a:schemeClr val="tx1"/>
              </a:solidFill>
              <a:latin typeface="Calibri Light"/>
            </a:endParaRPr>
          </a:p>
          <a:p>
            <a:r>
              <a:rPr lang="en-US" sz="2400" kern="1200" dirty="0">
                <a:solidFill>
                  <a:schemeClr val="tx1"/>
                </a:solidFill>
                <a:latin typeface="Calibri Light"/>
                <a:ea typeface="+mn-ea"/>
              </a:rPr>
              <a:t>Now, her webpage was even more fun and easy to use.</a:t>
            </a:r>
            <a:endParaRPr lang="en-US" sz="2400" dirty="0">
              <a:solidFill>
                <a:schemeClr val="tx1"/>
              </a:solidFill>
              <a:latin typeface="Calibri Light"/>
              <a:ea typeface="+mn-ea"/>
            </a:endParaRPr>
          </a:p>
          <a:p>
            <a:endParaRPr lang="en-US" sz="2400" kern="1200" dirty="0">
              <a:solidFill>
                <a:schemeClr val="tx1"/>
              </a:solidFill>
              <a:latin typeface="Calibri Light"/>
              <a:ea typeface="+mn-ea"/>
            </a:endParaRPr>
          </a:p>
          <a:p>
            <a:pPr>
              <a:lnSpc>
                <a:spcPct val="90000"/>
              </a:lnSpc>
              <a:spcAft>
                <a:spcPts val="600"/>
              </a:spcAft>
            </a:pPr>
            <a:r>
              <a:rPr lang="en-US" sz="2400" kern="1200" dirty="0">
                <a:solidFill>
                  <a:schemeClr val="tx1"/>
                </a:solidFill>
                <a:latin typeface="Calibri Light"/>
                <a:ea typeface="+mn-ea"/>
              </a:rPr>
              <a:t>Do you want to know how Sarah uses the anchor tag? Let's find out!</a:t>
            </a:r>
            <a:endParaRPr lang="en-US" sz="2400" dirty="0">
              <a:solidFill>
                <a:schemeClr val="tx1"/>
              </a:solidFill>
              <a:latin typeface="Calibri Light"/>
              <a:ea typeface="+mn-ea"/>
            </a:endParaRPr>
          </a:p>
        </p:txBody>
      </p:sp>
      <p:pic>
        <p:nvPicPr>
          <p:cNvPr id="3" name="Picture 2" descr="A cartoon of a child using a computer&#10;&#10;Description automatically generated">
            <a:extLst>
              <a:ext uri="{FF2B5EF4-FFF2-40B4-BE49-F238E27FC236}">
                <a16:creationId xmlns:a16="http://schemas.microsoft.com/office/drawing/2014/main" id="{1A354A0B-6631-8A9E-5762-C6FAA9E91454}"/>
              </a:ext>
            </a:extLst>
          </p:cNvPr>
          <p:cNvPicPr>
            <a:picLocks noChangeAspect="1"/>
          </p:cNvPicPr>
          <p:nvPr/>
        </p:nvPicPr>
        <p:blipFill>
          <a:blip r:embed="rId4"/>
          <a:stretch>
            <a:fillRect/>
          </a:stretch>
        </p:blipFill>
        <p:spPr>
          <a:xfrm>
            <a:off x="3627" y="1717880"/>
            <a:ext cx="4745711" cy="4808657"/>
          </a:xfrm>
          <a:prstGeom prst="rect">
            <a:avLst/>
          </a:prstGeom>
        </p:spPr>
      </p:pic>
    </p:spTree>
    <p:extLst>
      <p:ext uri="{BB962C8B-B14F-4D97-AF65-F5344CB8AC3E}">
        <p14:creationId xmlns:p14="http://schemas.microsoft.com/office/powerpoint/2010/main" val="11482224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MicrosoftTeams-image 3"/>
          <p:cNvPicPr>
            <a:picLocks noChangeAspect="1"/>
          </p:cNvPicPr>
          <p:nvPr/>
        </p:nvPicPr>
        <p:blipFill>
          <a:blip r:embed="rId3">
            <a:alphaModFix amt="80000"/>
          </a:blip>
          <a:stretch>
            <a:fillRect/>
          </a:stretch>
        </p:blipFill>
        <p:spPr>
          <a:xfrm>
            <a:off x="10512213" y="5723467"/>
            <a:ext cx="1332653" cy="739140"/>
          </a:xfrm>
          <a:prstGeom prst="rect">
            <a:avLst/>
          </a:prstGeom>
        </p:spPr>
      </p:pic>
      <p:sp>
        <p:nvSpPr>
          <p:cNvPr id="6" name="Title 5"/>
          <p:cNvSpPr>
            <a:spLocks noGrp="1"/>
          </p:cNvSpPr>
          <p:nvPr>
            <p:ph type="title"/>
          </p:nvPr>
        </p:nvSpPr>
        <p:spPr>
          <a:xfrm>
            <a:off x="2950327" y="712121"/>
            <a:ext cx="5868323" cy="1003300"/>
          </a:xfrm>
        </p:spPr>
        <p:txBody>
          <a:bodyPr/>
          <a:lstStyle/>
          <a:p>
            <a:r>
              <a:rPr lang="en-US" sz="4000" b="1" dirty="0">
                <a:latin typeface="Calibri Light"/>
                <a:cs typeface="Calibri Light"/>
              </a:rPr>
              <a:t>Introduction to Anchor Tag</a:t>
            </a:r>
            <a:endParaRPr lang="en-US" sz="4000"/>
          </a:p>
        </p:txBody>
      </p:sp>
      <p:sp>
        <p:nvSpPr>
          <p:cNvPr id="4" name="TextBox 3">
            <a:extLst>
              <a:ext uri="{FF2B5EF4-FFF2-40B4-BE49-F238E27FC236}">
                <a16:creationId xmlns:a16="http://schemas.microsoft.com/office/drawing/2014/main" id="{8A36FB3F-7AED-208C-47EA-2AE72D25C74E}"/>
              </a:ext>
            </a:extLst>
          </p:cNvPr>
          <p:cNvSpPr txBox="1"/>
          <p:nvPr/>
        </p:nvSpPr>
        <p:spPr>
          <a:xfrm>
            <a:off x="750130" y="3972978"/>
            <a:ext cx="10055264" cy="11772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highlight>
                  <a:srgbClr val="FFFF00"/>
                </a:highlight>
                <a:latin typeface="Calibri Light"/>
              </a:rPr>
              <a:t>&lt;a&gt; </a:t>
            </a:r>
            <a:r>
              <a:rPr lang="en-US" sz="2400" dirty="0">
                <a:latin typeface="Calibri Light"/>
              </a:rPr>
              <a:t>:  This is the start of the anchor tag.</a:t>
            </a:r>
          </a:p>
          <a:p>
            <a:r>
              <a:rPr lang="en-US" sz="2400" b="1" err="1">
                <a:highlight>
                  <a:srgbClr val="FFFF00"/>
                </a:highlight>
                <a:latin typeface="Calibri Light"/>
              </a:rPr>
              <a:t>href</a:t>
            </a:r>
            <a:r>
              <a:rPr lang="en-US" sz="2400" b="1" dirty="0">
                <a:highlight>
                  <a:srgbClr val="FFFF00"/>
                </a:highlight>
                <a:latin typeface="Calibri Light"/>
              </a:rPr>
              <a:t>="URL"</a:t>
            </a:r>
            <a:r>
              <a:rPr lang="en-US" sz="2400" dirty="0">
                <a:latin typeface="Calibri Light"/>
              </a:rPr>
              <a:t> :  This tells the browser where to go when you click the link. "URL" is the address of the page.</a:t>
            </a:r>
          </a:p>
          <a:p>
            <a:r>
              <a:rPr lang="en-US" sz="2400" b="1" dirty="0">
                <a:highlight>
                  <a:srgbClr val="FFFF00"/>
                </a:highlight>
                <a:latin typeface="Calibri Light"/>
              </a:rPr>
              <a:t>Link Text: </a:t>
            </a:r>
            <a:r>
              <a:rPr lang="en-US" sz="2400" dirty="0">
                <a:latin typeface="Calibri Light"/>
              </a:rPr>
              <a:t> This is the part that you click on. It usually looks like blue, underlined text.</a:t>
            </a:r>
            <a:endParaRPr lang="en-US" sz="2400">
              <a:latin typeface="Calibri Light"/>
            </a:endParaRPr>
          </a:p>
          <a:p>
            <a:r>
              <a:rPr lang="en-US" sz="2400" b="1" dirty="0">
                <a:highlight>
                  <a:srgbClr val="FFFF00"/>
                </a:highlight>
                <a:latin typeface="Calibri Light"/>
              </a:rPr>
              <a:t>&lt;/a&gt;:</a:t>
            </a:r>
            <a:r>
              <a:rPr lang="en-US" sz="2400" dirty="0">
                <a:latin typeface="Calibri Light"/>
              </a:rPr>
              <a:t>  This is the end of the anchor tag.</a:t>
            </a:r>
          </a:p>
        </p:txBody>
      </p:sp>
      <p:sp>
        <p:nvSpPr>
          <p:cNvPr id="5" name="TextBox 4">
            <a:extLst>
              <a:ext uri="{FF2B5EF4-FFF2-40B4-BE49-F238E27FC236}">
                <a16:creationId xmlns:a16="http://schemas.microsoft.com/office/drawing/2014/main" id="{6C0B3A10-36C2-62BA-C545-5786AEE0B807}"/>
              </a:ext>
            </a:extLst>
          </p:cNvPr>
          <p:cNvSpPr txBox="1"/>
          <p:nvPr/>
        </p:nvSpPr>
        <p:spPr>
          <a:xfrm>
            <a:off x="647037" y="1713597"/>
            <a:ext cx="9342049" cy="62324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latin typeface="Calibri Light"/>
              </a:rPr>
              <a:t>In HTML the anchor tag is used to make links that you can click on to go to another webpage or a different part of the same page.</a:t>
            </a:r>
            <a:endParaRPr lang="en-US" sz="2400">
              <a:latin typeface="Calibri Light"/>
            </a:endParaRPr>
          </a:p>
        </p:txBody>
      </p:sp>
      <p:pic>
        <p:nvPicPr>
          <p:cNvPr id="7" name="Picture 6" descr="A black background with white text&#10;&#10;Description automatically generated">
            <a:extLst>
              <a:ext uri="{FF2B5EF4-FFF2-40B4-BE49-F238E27FC236}">
                <a16:creationId xmlns:a16="http://schemas.microsoft.com/office/drawing/2014/main" id="{4E4DD468-DE53-13D3-E76F-B945688C601F}"/>
              </a:ext>
            </a:extLst>
          </p:cNvPr>
          <p:cNvPicPr>
            <a:picLocks noChangeAspect="1"/>
          </p:cNvPicPr>
          <p:nvPr/>
        </p:nvPicPr>
        <p:blipFill>
          <a:blip r:embed="rId4"/>
          <a:stretch>
            <a:fillRect/>
          </a:stretch>
        </p:blipFill>
        <p:spPr>
          <a:xfrm>
            <a:off x="3048000" y="2766283"/>
            <a:ext cx="6096000" cy="875489"/>
          </a:xfrm>
          <a:prstGeom prst="rect">
            <a:avLst/>
          </a:prstGeom>
        </p:spPr>
      </p:pic>
      <p:sp>
        <p:nvSpPr>
          <p:cNvPr id="8" name="TextBox 7">
            <a:extLst>
              <a:ext uri="{FF2B5EF4-FFF2-40B4-BE49-F238E27FC236}">
                <a16:creationId xmlns:a16="http://schemas.microsoft.com/office/drawing/2014/main" id="{648149BC-2BA9-72A5-30AC-D8C8545F4F97}"/>
              </a:ext>
            </a:extLst>
          </p:cNvPr>
          <p:cNvSpPr txBox="1"/>
          <p:nvPr/>
        </p:nvSpPr>
        <p:spPr>
          <a:xfrm>
            <a:off x="748186" y="2973321"/>
            <a:ext cx="1830906" cy="34624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latin typeface="Calibri Light"/>
              </a:rPr>
              <a:t>How it Looks:</a:t>
            </a:r>
          </a:p>
        </p:txBody>
      </p:sp>
    </p:spTree>
    <p:extLst>
      <p:ext uri="{BB962C8B-B14F-4D97-AF65-F5344CB8AC3E}">
        <p14:creationId xmlns:p14="http://schemas.microsoft.com/office/powerpoint/2010/main" val="2626173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MicrosoftTeams-image 3"/>
          <p:cNvPicPr>
            <a:picLocks noChangeAspect="1"/>
          </p:cNvPicPr>
          <p:nvPr/>
        </p:nvPicPr>
        <p:blipFill>
          <a:blip r:embed="rId3">
            <a:alphaModFix amt="80000"/>
          </a:blip>
          <a:stretch>
            <a:fillRect/>
          </a:stretch>
        </p:blipFill>
        <p:spPr>
          <a:xfrm>
            <a:off x="10512213" y="5723467"/>
            <a:ext cx="1332653" cy="739140"/>
          </a:xfrm>
          <a:prstGeom prst="rect">
            <a:avLst/>
          </a:prstGeom>
        </p:spPr>
      </p:pic>
      <p:sp>
        <p:nvSpPr>
          <p:cNvPr id="6" name="Title 5"/>
          <p:cNvSpPr>
            <a:spLocks noGrp="1"/>
          </p:cNvSpPr>
          <p:nvPr>
            <p:ph type="title"/>
          </p:nvPr>
        </p:nvSpPr>
        <p:spPr>
          <a:xfrm>
            <a:off x="4152593" y="703654"/>
            <a:ext cx="3243657" cy="1003300"/>
          </a:xfrm>
        </p:spPr>
        <p:txBody>
          <a:bodyPr/>
          <a:lstStyle/>
          <a:p>
            <a:r>
              <a:rPr lang="en-US" sz="4000" b="1" dirty="0">
                <a:latin typeface="Calibri Light"/>
                <a:ea typeface="Calibri Light"/>
                <a:cs typeface="Calibri Light"/>
              </a:rPr>
              <a:t>Types of Links:</a:t>
            </a:r>
            <a:endParaRPr lang="en-US" sz="4000" b="1"/>
          </a:p>
        </p:txBody>
      </p:sp>
      <p:sp>
        <p:nvSpPr>
          <p:cNvPr id="4" name="TextBox 3">
            <a:extLst>
              <a:ext uri="{FF2B5EF4-FFF2-40B4-BE49-F238E27FC236}">
                <a16:creationId xmlns:a16="http://schemas.microsoft.com/office/drawing/2014/main" id="{8A36FB3F-7AED-208C-47EA-2AE72D25C74E}"/>
              </a:ext>
            </a:extLst>
          </p:cNvPr>
          <p:cNvSpPr txBox="1"/>
          <p:nvPr/>
        </p:nvSpPr>
        <p:spPr>
          <a:xfrm>
            <a:off x="750130" y="2923111"/>
            <a:ext cx="9487997"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latin typeface="Calibri Light"/>
              </a:rPr>
              <a:t>1. Absolute Links: </a:t>
            </a:r>
          </a:p>
          <a:p>
            <a:r>
              <a:rPr lang="en-US" sz="2400" dirty="0">
                <a:latin typeface="Calibri Light"/>
              </a:rPr>
              <a:t>Think of them as complete home addresses. </a:t>
            </a:r>
          </a:p>
          <a:p>
            <a:r>
              <a:rPr lang="en-US" sz="2400" dirty="0">
                <a:latin typeface="Calibri Light"/>
              </a:rPr>
              <a:t>They take you anywhere on the internet. </a:t>
            </a:r>
          </a:p>
          <a:p>
            <a:r>
              <a:rPr lang="en-US" sz="2400" b="1" dirty="0">
                <a:highlight>
                  <a:srgbClr val="FFFF00"/>
                </a:highlight>
                <a:latin typeface="Calibri Light"/>
              </a:rPr>
              <a:t>Example: &lt;a </a:t>
            </a:r>
            <a:r>
              <a:rPr lang="en-US" sz="2400" b="1" err="1">
                <a:highlight>
                  <a:srgbClr val="FFFF00"/>
                </a:highlight>
                <a:latin typeface="Calibri Light"/>
              </a:rPr>
              <a:t>href</a:t>
            </a:r>
            <a:r>
              <a:rPr lang="en-US" sz="2400" b="1" dirty="0">
                <a:highlight>
                  <a:srgbClr val="FFFF00"/>
                </a:highlight>
                <a:latin typeface="Calibri Light"/>
              </a:rPr>
              <a:t>="https://www.google.com"&gt;Google&lt;/a&gt; </a:t>
            </a:r>
          </a:p>
          <a:p>
            <a:endParaRPr lang="en-US" sz="2400" b="1" dirty="0">
              <a:highlight>
                <a:srgbClr val="FFFF00"/>
              </a:highlight>
              <a:latin typeface="Calibri Light"/>
            </a:endParaRPr>
          </a:p>
          <a:p>
            <a:r>
              <a:rPr lang="en-US" sz="2400" b="1" dirty="0">
                <a:latin typeface="Calibri Light"/>
              </a:rPr>
              <a:t>2. Relative Links: </a:t>
            </a:r>
          </a:p>
          <a:p>
            <a:r>
              <a:rPr lang="en-US" sz="2400" dirty="0">
                <a:latin typeface="Calibri Light"/>
              </a:rPr>
              <a:t>Think of them as shortcuts or directions inside your school. </a:t>
            </a:r>
          </a:p>
          <a:p>
            <a:r>
              <a:rPr lang="en-US" sz="2400" dirty="0">
                <a:latin typeface="Calibri Light"/>
              </a:rPr>
              <a:t>They take you to another place on the same website. </a:t>
            </a:r>
          </a:p>
          <a:p>
            <a:r>
              <a:rPr lang="en-US" sz="2400" b="1" dirty="0">
                <a:highlight>
                  <a:srgbClr val="FFFF00"/>
                </a:highlight>
                <a:latin typeface="Calibri Light"/>
              </a:rPr>
              <a:t>Example: &lt;a </a:t>
            </a:r>
            <a:r>
              <a:rPr lang="en-US" sz="2400" b="1" dirty="0" err="1">
                <a:highlight>
                  <a:srgbClr val="FFFF00"/>
                </a:highlight>
                <a:latin typeface="Calibri Light"/>
              </a:rPr>
              <a:t>href</a:t>
            </a:r>
            <a:r>
              <a:rPr lang="en-US" sz="2400" b="1" dirty="0">
                <a:highlight>
                  <a:srgbClr val="FFFF00"/>
                </a:highlight>
                <a:latin typeface="Calibri Light"/>
              </a:rPr>
              <a:t>="page.html"&gt;Next Page&lt;/a&gt;</a:t>
            </a:r>
          </a:p>
        </p:txBody>
      </p:sp>
      <p:sp>
        <p:nvSpPr>
          <p:cNvPr id="5" name="TextBox 4">
            <a:extLst>
              <a:ext uri="{FF2B5EF4-FFF2-40B4-BE49-F238E27FC236}">
                <a16:creationId xmlns:a16="http://schemas.microsoft.com/office/drawing/2014/main" id="{6C0B3A10-36C2-62BA-C545-5786AEE0B807}"/>
              </a:ext>
            </a:extLst>
          </p:cNvPr>
          <p:cNvSpPr txBox="1"/>
          <p:nvPr/>
        </p:nvSpPr>
        <p:spPr>
          <a:xfrm>
            <a:off x="748187" y="1848464"/>
            <a:ext cx="9342049"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latin typeface="Calibri Light"/>
              </a:rPr>
              <a:t>Absolute Links:</a:t>
            </a:r>
            <a:r>
              <a:rPr lang="en-US" sz="2400" dirty="0">
                <a:latin typeface="Calibri Light"/>
              </a:rPr>
              <a:t> Full address (like sending a letter anywhere).</a:t>
            </a:r>
            <a:endParaRPr lang="en-US" sz="2400">
              <a:latin typeface="Calibri Light"/>
            </a:endParaRPr>
          </a:p>
          <a:p>
            <a:r>
              <a:rPr lang="en-US" sz="2400" b="1" dirty="0">
                <a:latin typeface="Calibri Light"/>
              </a:rPr>
              <a:t>Relative Links:</a:t>
            </a:r>
            <a:r>
              <a:rPr lang="en-US" sz="2400" dirty="0">
                <a:latin typeface="Calibri Light"/>
              </a:rPr>
              <a:t> Shortcuts (like finding a class in your school).</a:t>
            </a:r>
            <a:endParaRPr lang="en-US" sz="2400">
              <a:latin typeface="Calibri Light"/>
            </a:endParaRPr>
          </a:p>
        </p:txBody>
      </p:sp>
    </p:spTree>
    <p:extLst>
      <p:ext uri="{BB962C8B-B14F-4D97-AF65-F5344CB8AC3E}">
        <p14:creationId xmlns:p14="http://schemas.microsoft.com/office/powerpoint/2010/main" val="14207806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5C9D962-F904-4553-A140-500CF3EFC5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nvSpPr>
        <p:spPr bwMode="white">
          <a:xfrm>
            <a:off x="0" y="0"/>
            <a:ext cx="12192000" cy="6858000"/>
          </a:xfrm>
          <a:prstGeom prst="rect">
            <a:avLst/>
          </a:prstGeom>
          <a:no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9pPr>
          </a:lstStyle>
          <a:p>
            <a:pPr algn="ctr"/>
            <a:endParaRPr lang="en-US"/>
          </a:p>
        </p:txBody>
      </p:sp>
      <p:sp>
        <p:nvSpPr>
          <p:cNvPr id="12" name="Title 4">
            <a:extLst>
              <a:ext uri="{FF2B5EF4-FFF2-40B4-BE49-F238E27FC236}">
                <a16:creationId xmlns:a16="http://schemas.microsoft.com/office/drawing/2014/main" id="{58EEB955-D2CE-88E5-6F33-0008A350E9BC}"/>
              </a:ext>
            </a:extLst>
          </p:cNvPr>
          <p:cNvSpPr>
            <a:spLocks noGrp="1"/>
          </p:cNvSpPr>
          <p:nvPr/>
        </p:nvSpPr>
        <p:spPr>
          <a:xfrm>
            <a:off x="2813003" y="679746"/>
            <a:ext cx="6560418" cy="793767"/>
          </a:xfrm>
          <a:prstGeom prst="rect">
            <a:avLst/>
          </a:prstGeom>
          <a:noFill/>
          <a:ln>
            <a:noFill/>
          </a:ln>
        </p:spPr>
        <p:txBody>
          <a:bodyPr spcFirstLastPara="1" wrap="square" lIns="91425" tIns="91425" rIns="91425" bIns="91425" anchor="ctr" anchorCtr="0">
            <a:norm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dk1"/>
              </a:buClr>
              <a:buSzPts val="8500"/>
              <a:buFont typeface="Figtree Black"/>
              <a:buNone/>
              <a:defRPr sz="5865" b="0" i="0" u="none" strike="noStrike" cap="none">
                <a:solidFill>
                  <a:schemeClr val="dk1"/>
                </a:solidFill>
                <a:latin typeface="Calibri Light" panose="020F0302020204030204" charset="0"/>
                <a:ea typeface="Figtree Black"/>
                <a:cs typeface="Calibri Light" panose="020F0302020204030204" charset="0"/>
                <a:sym typeface="Figtree Black"/>
              </a:defRPr>
            </a:lvl1pPr>
            <a:lvl2pPr marR="0" lvl="1" algn="ctr" rtl="0">
              <a:lnSpc>
                <a:spcPct val="100000"/>
              </a:lnSpc>
              <a:spcBef>
                <a:spcPts val="0"/>
              </a:spcBef>
              <a:spcAft>
                <a:spcPts val="0"/>
              </a:spcAft>
              <a:buClr>
                <a:schemeClr val="dk1"/>
              </a:buClr>
              <a:buSzPts val="8500"/>
              <a:buFont typeface="Figtree Black"/>
              <a:buNone/>
              <a:defRPr sz="11335" b="0" i="0" u="none" strike="noStrike" cap="none">
                <a:solidFill>
                  <a:schemeClr val="dk1"/>
                </a:solidFill>
                <a:latin typeface="Figtree Black"/>
                <a:ea typeface="Figtree Black"/>
                <a:cs typeface="Figtree Black"/>
                <a:sym typeface="Figtree Black"/>
              </a:defRPr>
            </a:lvl2pPr>
            <a:lvl3pPr marR="0" lvl="2" algn="ctr" rtl="0">
              <a:lnSpc>
                <a:spcPct val="100000"/>
              </a:lnSpc>
              <a:spcBef>
                <a:spcPts val="0"/>
              </a:spcBef>
              <a:spcAft>
                <a:spcPts val="0"/>
              </a:spcAft>
              <a:buClr>
                <a:schemeClr val="dk1"/>
              </a:buClr>
              <a:buSzPts val="8500"/>
              <a:buFont typeface="Figtree Black"/>
              <a:buNone/>
              <a:defRPr sz="11335" b="0" i="0" u="none" strike="noStrike" cap="none">
                <a:solidFill>
                  <a:schemeClr val="dk1"/>
                </a:solidFill>
                <a:latin typeface="Figtree Black"/>
                <a:ea typeface="Figtree Black"/>
                <a:cs typeface="Figtree Black"/>
                <a:sym typeface="Figtree Black"/>
              </a:defRPr>
            </a:lvl3pPr>
            <a:lvl4pPr marR="0" lvl="3" algn="ctr" rtl="0">
              <a:lnSpc>
                <a:spcPct val="100000"/>
              </a:lnSpc>
              <a:spcBef>
                <a:spcPts val="0"/>
              </a:spcBef>
              <a:spcAft>
                <a:spcPts val="0"/>
              </a:spcAft>
              <a:buClr>
                <a:schemeClr val="dk1"/>
              </a:buClr>
              <a:buSzPts val="8500"/>
              <a:buFont typeface="Figtree Black"/>
              <a:buNone/>
              <a:defRPr sz="11335" b="0" i="0" u="none" strike="noStrike" cap="none">
                <a:solidFill>
                  <a:schemeClr val="dk1"/>
                </a:solidFill>
                <a:latin typeface="Figtree Black"/>
                <a:ea typeface="Figtree Black"/>
                <a:cs typeface="Figtree Black"/>
                <a:sym typeface="Figtree Black"/>
              </a:defRPr>
            </a:lvl4pPr>
            <a:lvl5pPr marR="0" lvl="4" algn="ctr" rtl="0">
              <a:lnSpc>
                <a:spcPct val="100000"/>
              </a:lnSpc>
              <a:spcBef>
                <a:spcPts val="0"/>
              </a:spcBef>
              <a:spcAft>
                <a:spcPts val="0"/>
              </a:spcAft>
              <a:buClr>
                <a:schemeClr val="dk1"/>
              </a:buClr>
              <a:buSzPts val="8500"/>
              <a:buFont typeface="Figtree Black"/>
              <a:buNone/>
              <a:defRPr sz="11335" b="0" i="0" u="none" strike="noStrike" cap="none">
                <a:solidFill>
                  <a:schemeClr val="dk1"/>
                </a:solidFill>
                <a:latin typeface="Figtree Black"/>
                <a:ea typeface="Figtree Black"/>
                <a:cs typeface="Figtree Black"/>
                <a:sym typeface="Figtree Black"/>
              </a:defRPr>
            </a:lvl5pPr>
            <a:lvl6pPr marR="0" lvl="5" algn="ctr" rtl="0">
              <a:lnSpc>
                <a:spcPct val="100000"/>
              </a:lnSpc>
              <a:spcBef>
                <a:spcPts val="0"/>
              </a:spcBef>
              <a:spcAft>
                <a:spcPts val="0"/>
              </a:spcAft>
              <a:buClr>
                <a:schemeClr val="dk1"/>
              </a:buClr>
              <a:buSzPts val="8500"/>
              <a:buFont typeface="Figtree Black"/>
              <a:buNone/>
              <a:defRPr sz="11335" b="0" i="0" u="none" strike="noStrike" cap="none">
                <a:solidFill>
                  <a:schemeClr val="dk1"/>
                </a:solidFill>
                <a:latin typeface="Figtree Black"/>
                <a:ea typeface="Figtree Black"/>
                <a:cs typeface="Figtree Black"/>
                <a:sym typeface="Figtree Black"/>
              </a:defRPr>
            </a:lvl6pPr>
            <a:lvl7pPr marR="0" lvl="6" algn="ctr" rtl="0">
              <a:lnSpc>
                <a:spcPct val="100000"/>
              </a:lnSpc>
              <a:spcBef>
                <a:spcPts val="0"/>
              </a:spcBef>
              <a:spcAft>
                <a:spcPts val="0"/>
              </a:spcAft>
              <a:buClr>
                <a:schemeClr val="dk1"/>
              </a:buClr>
              <a:buSzPts val="8500"/>
              <a:buFont typeface="Figtree Black"/>
              <a:buNone/>
              <a:defRPr sz="11335" b="0" i="0" u="none" strike="noStrike" cap="none">
                <a:solidFill>
                  <a:schemeClr val="dk1"/>
                </a:solidFill>
                <a:latin typeface="Figtree Black"/>
                <a:ea typeface="Figtree Black"/>
                <a:cs typeface="Figtree Black"/>
                <a:sym typeface="Figtree Black"/>
              </a:defRPr>
            </a:lvl7pPr>
            <a:lvl8pPr marR="0" lvl="7" algn="ctr" rtl="0">
              <a:lnSpc>
                <a:spcPct val="100000"/>
              </a:lnSpc>
              <a:spcBef>
                <a:spcPts val="0"/>
              </a:spcBef>
              <a:spcAft>
                <a:spcPts val="0"/>
              </a:spcAft>
              <a:buClr>
                <a:schemeClr val="dk1"/>
              </a:buClr>
              <a:buSzPts val="8500"/>
              <a:buFont typeface="Figtree Black"/>
              <a:buNone/>
              <a:defRPr sz="11335" b="0" i="0" u="none" strike="noStrike" cap="none">
                <a:solidFill>
                  <a:schemeClr val="dk1"/>
                </a:solidFill>
                <a:latin typeface="Figtree Black"/>
                <a:ea typeface="Figtree Black"/>
                <a:cs typeface="Figtree Black"/>
                <a:sym typeface="Figtree Black"/>
              </a:defRPr>
            </a:lvl8pPr>
            <a:lvl9pPr marR="0" lvl="8" algn="ctr" rtl="0">
              <a:lnSpc>
                <a:spcPct val="100000"/>
              </a:lnSpc>
              <a:spcBef>
                <a:spcPts val="0"/>
              </a:spcBef>
              <a:spcAft>
                <a:spcPts val="0"/>
              </a:spcAft>
              <a:buClr>
                <a:schemeClr val="dk1"/>
              </a:buClr>
              <a:buSzPts val="8500"/>
              <a:buFont typeface="Figtree Black"/>
              <a:buNone/>
              <a:defRPr sz="11335" b="0" i="0" u="none" strike="noStrike" cap="none">
                <a:solidFill>
                  <a:schemeClr val="dk1"/>
                </a:solidFill>
                <a:latin typeface="Figtree Black"/>
                <a:ea typeface="Figtree Black"/>
                <a:cs typeface="Figtree Black"/>
                <a:sym typeface="Figtree Black"/>
              </a:defRPr>
            </a:lvl9pPr>
          </a:lstStyle>
          <a:p>
            <a:r>
              <a:rPr lang="en-US" sz="4000" b="1" dirty="0">
                <a:latin typeface="Calibri Light"/>
                <a:cs typeface="Calibri Light"/>
              </a:rPr>
              <a:t>Project – Book Lover's Library</a:t>
            </a:r>
            <a:endParaRPr lang="en-US" sz="4000" b="1" dirty="0"/>
          </a:p>
        </p:txBody>
      </p:sp>
      <p:pic>
        <p:nvPicPr>
          <p:cNvPr id="21" name="Picture 20" descr="MicrosoftTeams-image 3">
            <a:extLst>
              <a:ext uri="{FF2B5EF4-FFF2-40B4-BE49-F238E27FC236}">
                <a16:creationId xmlns:a16="http://schemas.microsoft.com/office/drawing/2014/main" id="{C9BAAB59-B83C-EEC3-3075-7F09DEEC2FC5}"/>
              </a:ext>
            </a:extLst>
          </p:cNvPr>
          <p:cNvPicPr>
            <a:picLocks noChangeAspect="1"/>
          </p:cNvPicPr>
          <p:nvPr/>
        </p:nvPicPr>
        <p:blipFill>
          <a:blip r:embed="rId3">
            <a:alphaModFix amt="80000"/>
          </a:blip>
          <a:stretch>
            <a:fillRect/>
          </a:stretch>
        </p:blipFill>
        <p:spPr>
          <a:xfrm>
            <a:off x="10512213" y="5723467"/>
            <a:ext cx="1332653" cy="739140"/>
          </a:xfrm>
          <a:prstGeom prst="rect">
            <a:avLst/>
          </a:prstGeom>
        </p:spPr>
      </p:pic>
      <p:pic>
        <p:nvPicPr>
          <p:cNvPr id="3" name="Picture 2" descr="A cartoon of a child reading a book&#10;&#10;Description automatically generated">
            <a:extLst>
              <a:ext uri="{FF2B5EF4-FFF2-40B4-BE49-F238E27FC236}">
                <a16:creationId xmlns:a16="http://schemas.microsoft.com/office/drawing/2014/main" id="{49E71D69-1D1B-BA8D-A4BE-0C175D2FA9FB}"/>
              </a:ext>
            </a:extLst>
          </p:cNvPr>
          <p:cNvPicPr>
            <a:picLocks noChangeAspect="1"/>
          </p:cNvPicPr>
          <p:nvPr/>
        </p:nvPicPr>
        <p:blipFill>
          <a:blip r:embed="rId4"/>
          <a:stretch>
            <a:fillRect/>
          </a:stretch>
        </p:blipFill>
        <p:spPr>
          <a:xfrm>
            <a:off x="1637036" y="1470972"/>
            <a:ext cx="8888460" cy="4556881"/>
          </a:xfrm>
          <a:prstGeom prst="rect">
            <a:avLst/>
          </a:prstGeom>
        </p:spPr>
      </p:pic>
    </p:spTree>
    <p:extLst>
      <p:ext uri="{BB962C8B-B14F-4D97-AF65-F5344CB8AC3E}">
        <p14:creationId xmlns:p14="http://schemas.microsoft.com/office/powerpoint/2010/main" val="2675394303"/>
      </p:ext>
    </p:extLst>
  </p:cSld>
  <p:clrMapOvr>
    <a:masterClrMapping/>
  </p:clrMapOvr>
</p:sld>
</file>

<file path=ppt/theme/theme1.xml><?xml version="1.0" encoding="utf-8"?>
<a:theme xmlns:a="http://schemas.openxmlformats.org/drawingml/2006/main" name="Website Design Consulting by Slidesgo">
  <a:themeElements>
    <a:clrScheme name="Custom 3">
      <a:dk1>
        <a:srgbClr val="000000"/>
      </a:dk1>
      <a:lt1>
        <a:srgbClr val="FFFFFF"/>
      </a:lt1>
      <a:dk2>
        <a:srgbClr val="073E87"/>
      </a:dk2>
      <a:lt2>
        <a:srgbClr val="C6E7FC"/>
      </a:lt2>
      <a:accent1>
        <a:srgbClr val="31B6FD"/>
      </a:accent1>
      <a:accent2>
        <a:srgbClr val="4584D3"/>
      </a:accent2>
      <a:accent3>
        <a:srgbClr val="5BD078"/>
      </a:accent3>
      <a:accent4>
        <a:srgbClr val="FAFAFA"/>
      </a:accent4>
      <a:accent5>
        <a:srgbClr val="F5C040"/>
      </a:accent5>
      <a:accent6>
        <a:srgbClr val="05E0DB"/>
      </a:accent6>
      <a:hlink>
        <a:srgbClr val="0080FF"/>
      </a:hlink>
      <a:folHlink>
        <a:srgbClr val="5EAEFF"/>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537F354ECE61043AC729FBDB73EB986" ma:contentTypeVersion="14" ma:contentTypeDescription="Create a new document." ma:contentTypeScope="" ma:versionID="a7674611a693da56256d6f2c46200407">
  <xsd:schema xmlns:xsd="http://www.w3.org/2001/XMLSchema" xmlns:xs="http://www.w3.org/2001/XMLSchema" xmlns:p="http://schemas.microsoft.com/office/2006/metadata/properties" xmlns:ns2="a0e9cd43-5391-4b3e-a421-e068dbec6dd9" xmlns:ns3="b51bb23c-05d6-44d0-9e15-b06f8dfc7336" targetNamespace="http://schemas.microsoft.com/office/2006/metadata/properties" ma:root="true" ma:fieldsID="fd0b636c9108a44d0232a1dfcb7e476f" ns2:_="" ns3:_="">
    <xsd:import namespace="a0e9cd43-5391-4b3e-a421-e068dbec6dd9"/>
    <xsd:import namespace="b51bb23c-05d6-44d0-9e15-b06f8dfc7336"/>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DateTaken" minOccurs="0"/>
                <xsd:element ref="ns2:MediaServiceGenerationTime" minOccurs="0"/>
                <xsd:element ref="ns2:MediaServiceEventHashCode" minOccurs="0"/>
                <xsd:element ref="ns2:MediaLengthInSeconds" minOccurs="0"/>
                <xsd:element ref="ns3:SharedWithUsers" minOccurs="0"/>
                <xsd:element ref="ns3:SharedWithDetails" minOccurs="0"/>
                <xsd:element ref="ns2:lcf76f155ced4ddcb4097134ff3c332f" minOccurs="0"/>
                <xsd:element ref="ns3:TaxCatchAll" minOccurs="0"/>
                <xsd:element ref="ns2:MediaServiceOCR"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0e9cd43-5391-4b3e-a421-e068dbec6dd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lcf76f155ced4ddcb4097134ff3c332f" ma:index="18" nillable="true" ma:taxonomy="true" ma:internalName="lcf76f155ced4ddcb4097134ff3c332f" ma:taxonomyFieldName="MediaServiceImageTags" ma:displayName="Image Tags" ma:readOnly="false" ma:fieldId="{5cf76f15-5ced-4ddc-b409-7134ff3c332f}" ma:taxonomyMulti="true" ma:sspId="a35e1145-ceaa-4560-a44e-ee6f17ddf0dc" ma:termSetId="09814cd3-568e-fe90-9814-8d621ff8fb84" ma:anchorId="fba54fb3-c3e1-fe81-a776-ca4b69148c4d" ma:open="true" ma:isKeyword="false">
      <xsd:complexType>
        <xsd:sequence>
          <xsd:element ref="pc:Terms" minOccurs="0" maxOccurs="1"/>
        </xsd:sequence>
      </xsd:complexType>
    </xsd:element>
    <xsd:element name="MediaServiceOCR" ma:index="20" nillable="true" ma:displayName="Extracted Text" ma:internalName="MediaServiceOCR" ma:readOnly="true">
      <xsd:simpleType>
        <xsd:restriction base="dms:Note">
          <xsd:maxLength value="255"/>
        </xsd:restriction>
      </xsd:simpleType>
    </xsd:element>
    <xsd:element name="MediaServiceSearchProperties" ma:index="21"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b51bb23c-05d6-44d0-9e15-b06f8dfc7336"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element name="TaxCatchAll" ma:index="19" nillable="true" ma:displayName="Taxonomy Catch All Column" ma:hidden="true" ma:list="{8bb6a016-c690-4c27-8c64-e4e24cbb3a43}" ma:internalName="TaxCatchAll" ma:showField="CatchAllData" ma:web="b51bb23c-05d6-44d0-9e15-b06f8dfc7336">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b51bb23c-05d6-44d0-9e15-b06f8dfc7336" xsi:nil="true"/>
    <lcf76f155ced4ddcb4097134ff3c332f xmlns="a0e9cd43-5391-4b3e-a421-e068dbec6dd9">
      <Terms xmlns="http://schemas.microsoft.com/office/infopath/2007/PartnerControls"/>
    </lcf76f155ced4ddcb4097134ff3c332f>
    <SharedWithUsers xmlns="b51bb23c-05d6-44d0-9e15-b06f8dfc7336">
      <UserInfo>
        <DisplayName/>
        <AccountId xsi:nil="true"/>
        <AccountType/>
      </UserInfo>
    </SharedWithUsers>
    <MediaLengthInSeconds xmlns="a0e9cd43-5391-4b3e-a421-e068dbec6dd9" xsi:nil="true"/>
  </documentManagement>
</p:properties>
</file>

<file path=customXml/itemProps1.xml><?xml version="1.0" encoding="utf-8"?>
<ds:datastoreItem xmlns:ds="http://schemas.openxmlformats.org/officeDocument/2006/customXml" ds:itemID="{AC8A0134-5A0B-4D6F-9B11-473176349F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0e9cd43-5391-4b3e-a421-e068dbec6dd9"/>
    <ds:schemaRef ds:uri="b51bb23c-05d6-44d0-9e15-b06f8dfc733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BB4A6A4-53CD-4665-A4CF-0279A59FB57D}">
  <ds:schemaRefs>
    <ds:schemaRef ds:uri="http://schemas.microsoft.com/sharepoint/v3/contenttype/forms"/>
  </ds:schemaRefs>
</ds:datastoreItem>
</file>

<file path=customXml/itemProps3.xml><?xml version="1.0" encoding="utf-8"?>
<ds:datastoreItem xmlns:ds="http://schemas.openxmlformats.org/officeDocument/2006/customXml" ds:itemID="{5EBA1FCB-DF06-4223-B507-CD2DBC0D08A2}">
  <ds:schemaRefs>
    <ds:schemaRef ds:uri="http://schemas.microsoft.com/office/2006/metadata/properties"/>
    <ds:schemaRef ds:uri="http://schemas.microsoft.com/office/infopath/2007/PartnerControls"/>
    <ds:schemaRef ds:uri="b51bb23c-05d6-44d0-9e15-b06f8dfc7336"/>
    <ds:schemaRef ds:uri="a0e9cd43-5391-4b3e-a421-e068dbec6dd9"/>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34</Slides>
  <Notes>34</Notes>
  <HiddenSlides>0</HiddenSlide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Website Design Consulting by Slidesgo</vt:lpstr>
      <vt:lpstr>WEB Development</vt:lpstr>
      <vt:lpstr>PowerPoint Presentation</vt:lpstr>
      <vt:lpstr>If You Know Me</vt:lpstr>
      <vt:lpstr>Guess The Number</vt:lpstr>
      <vt:lpstr>Introduction to Anchor Tag</vt:lpstr>
      <vt:lpstr>PowerPoint Presentation</vt:lpstr>
      <vt:lpstr>Introduction to Anchor Tag</vt:lpstr>
      <vt:lpstr>Types of Links:</vt:lpstr>
      <vt:lpstr>PowerPoint Presentation</vt:lpstr>
      <vt:lpstr>Working with the Project</vt:lpstr>
      <vt:lpstr>Working with the Project</vt:lpstr>
      <vt:lpstr>Working with the Project</vt:lpstr>
      <vt:lpstr>Working with the Project</vt:lpstr>
      <vt:lpstr>Working with the Project</vt:lpstr>
      <vt:lpstr>Working with the Project</vt:lpstr>
      <vt:lpstr>Working with the Project</vt:lpstr>
      <vt:lpstr>Working with the Project</vt:lpstr>
      <vt:lpstr>Working with the Project</vt:lpstr>
      <vt:lpstr>Working with the Project</vt:lpstr>
      <vt:lpstr>Working with the Project</vt:lpstr>
      <vt:lpstr>Working with the Project</vt:lpstr>
      <vt:lpstr>Working with the Project</vt:lpstr>
      <vt:lpstr>Working with the Project</vt:lpstr>
      <vt:lpstr>Working with the Project</vt:lpstr>
      <vt:lpstr>Now it's your turn!</vt:lpstr>
      <vt:lpstr>How to Save &amp; Share the project.  </vt:lpstr>
      <vt:lpstr>PowerPoint Presentation</vt:lpstr>
      <vt:lpstr>PowerPoint Presentation</vt:lpstr>
      <vt:lpstr>PowerPoint Presentation</vt:lpstr>
      <vt:lpstr>PowerPoint Presentation</vt:lpstr>
      <vt:lpstr>PowerPoint Presentation</vt:lpstr>
      <vt:lpstr>Homework Discussion </vt:lpstr>
      <vt:lpstr>Brain Booster Bonus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WIX</dc:title>
  <dc:creator/>
  <cp:revision>2287</cp:revision>
  <dcterms:created xsi:type="dcterms:W3CDTF">2024-05-06T06:34:00Z</dcterms:created>
  <dcterms:modified xsi:type="dcterms:W3CDTF">2024-11-30T15:34:41Z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5B5B0F57932A4ACF861107B20AD96FDF_12</vt:lpwstr>
  </property>
  <property fmtid="{D5CDD505-2E9C-101B-9397-08002B2CF9AE}" pid="3" name="KSOProductBuildVer">
    <vt:lpwstr>1033-12.2.0.16731</vt:lpwstr>
  </property>
  <property fmtid="{D5CDD505-2E9C-101B-9397-08002B2CF9AE}" pid="4" name="ContentTypeId">
    <vt:lpwstr>0x010100C537F354ECE61043AC729FBDB73EB986</vt:lpwstr>
  </property>
  <property fmtid="{D5CDD505-2E9C-101B-9397-08002B2CF9AE}" pid="5" name="Order">
    <vt:r8>909500</vt:r8>
  </property>
  <property fmtid="{D5CDD505-2E9C-101B-9397-08002B2CF9AE}" pid="6" name="xd_Signature">
    <vt:bool>false</vt:bool>
  </property>
  <property fmtid="{D5CDD505-2E9C-101B-9397-08002B2CF9AE}" pid="7" name="xd_ProgID">
    <vt:lpwstr/>
  </property>
  <property fmtid="{D5CDD505-2E9C-101B-9397-08002B2CF9AE}" pid="8" name="_SourceUrl">
    <vt:lpwstr/>
  </property>
  <property fmtid="{D5CDD505-2E9C-101B-9397-08002B2CF9AE}" pid="9" name="_SharedFileIndex">
    <vt:lpwstr/>
  </property>
  <property fmtid="{D5CDD505-2E9C-101B-9397-08002B2CF9AE}" pid="10" name="ComplianceAssetId">
    <vt:lpwstr/>
  </property>
  <property fmtid="{D5CDD505-2E9C-101B-9397-08002B2CF9AE}" pid="11" name="TemplateUrl">
    <vt:lpwstr/>
  </property>
  <property fmtid="{D5CDD505-2E9C-101B-9397-08002B2CF9AE}" pid="12" name="_ExtendedDescription">
    <vt:lpwstr/>
  </property>
  <property fmtid="{D5CDD505-2E9C-101B-9397-08002B2CF9AE}" pid="13" name="TriggerFlowInfo">
    <vt:lpwstr/>
  </property>
  <property fmtid="{D5CDD505-2E9C-101B-9397-08002B2CF9AE}" pid="14" name="MediaServiceImageTags">
    <vt:lpwstr/>
  </property>
</Properties>
</file>