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EB01-60AB-45F6-804F-4AB65F87CD0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A8BC-2AC4-41FB-92BF-58681505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4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EB01-60AB-45F6-804F-4AB65F87CD0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A8BC-2AC4-41FB-92BF-58681505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3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EB01-60AB-45F6-804F-4AB65F87CD0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A8BC-2AC4-41FB-92BF-5868150551F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1565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EB01-60AB-45F6-804F-4AB65F87CD0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A8BC-2AC4-41FB-92BF-58681505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28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EB01-60AB-45F6-804F-4AB65F87CD0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A8BC-2AC4-41FB-92BF-5868150551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943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EB01-60AB-45F6-804F-4AB65F87CD0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A8BC-2AC4-41FB-92BF-58681505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2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EB01-60AB-45F6-804F-4AB65F87CD0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A8BC-2AC4-41FB-92BF-58681505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34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EB01-60AB-45F6-804F-4AB65F87CD0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A8BC-2AC4-41FB-92BF-58681505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5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EB01-60AB-45F6-804F-4AB65F87CD0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A8BC-2AC4-41FB-92BF-58681505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3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EB01-60AB-45F6-804F-4AB65F87CD0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A8BC-2AC4-41FB-92BF-58681505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7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EB01-60AB-45F6-804F-4AB65F87CD0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A8BC-2AC4-41FB-92BF-58681505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EB01-60AB-45F6-804F-4AB65F87CD0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A8BC-2AC4-41FB-92BF-58681505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8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EB01-60AB-45F6-804F-4AB65F87CD0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A8BC-2AC4-41FB-92BF-58681505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5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EB01-60AB-45F6-804F-4AB65F87CD0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A8BC-2AC4-41FB-92BF-58681505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1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EB01-60AB-45F6-804F-4AB65F87CD0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A8BC-2AC4-41FB-92BF-58681505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5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EB01-60AB-45F6-804F-4AB65F87CD0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A8BC-2AC4-41FB-92BF-58681505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0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4EB01-60AB-45F6-804F-4AB65F87CD0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11A8BC-2AC4-41FB-92BF-58681505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2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7" y="3294982"/>
            <a:ext cx="6815669" cy="1515533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+mn-lt"/>
              </a:rPr>
              <a:t>KPMG Virtual Internship</a:t>
            </a:r>
            <a:br>
              <a:rPr lang="en-US" dirty="0" smtClean="0">
                <a:solidFill>
                  <a:srgbClr val="00B0F0"/>
                </a:solidFill>
                <a:latin typeface="+mn-lt"/>
              </a:rPr>
            </a:br>
            <a:r>
              <a:rPr lang="en-US" dirty="0" smtClean="0">
                <a:solidFill>
                  <a:srgbClr val="00B0F0"/>
                </a:solidFill>
                <a:latin typeface="+mn-lt"/>
              </a:rPr>
              <a:t>Sprocket Central Pty LTD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39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Identifying Top 1000 customers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1000 </a:t>
            </a:r>
            <a:r>
              <a:rPr lang="en-US" dirty="0" smtClean="0"/>
              <a:t>Customer ID with Top Profits</a:t>
            </a:r>
            <a:endParaRPr lang="en-US" dirty="0" smtClean="0"/>
          </a:p>
          <a:p>
            <a:r>
              <a:rPr lang="en-US" dirty="0" smtClean="0"/>
              <a:t>Top 1000 </a:t>
            </a:r>
            <a:r>
              <a:rPr lang="en-US" dirty="0" smtClean="0"/>
              <a:t>Customer ID </a:t>
            </a:r>
            <a:r>
              <a:rPr lang="en-US" dirty="0" smtClean="0"/>
              <a:t>with </a:t>
            </a:r>
            <a:r>
              <a:rPr lang="en-US" dirty="0" smtClean="0"/>
              <a:t>Top Profits in different Jobs</a:t>
            </a:r>
            <a:endParaRPr lang="en-US" dirty="0" smtClean="0"/>
          </a:p>
          <a:p>
            <a:r>
              <a:rPr lang="en-US" dirty="0" smtClean="0"/>
              <a:t>Top 1000 </a:t>
            </a:r>
            <a:r>
              <a:rPr lang="en-US" dirty="0" smtClean="0"/>
              <a:t>Customer ID with profits based on their Wealth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311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Data Exploration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Step in the exploration of the data is understanding the dataset and the values within the dataset.</a:t>
            </a:r>
          </a:p>
          <a:p>
            <a:r>
              <a:rPr lang="en-US" dirty="0" smtClean="0"/>
              <a:t>Second step is the cleaning of the data by eliminating duplicated values, filtering missing values and  joining the datasets to make meaning of the data.</a:t>
            </a:r>
          </a:p>
        </p:txBody>
      </p:sp>
    </p:spTree>
    <p:extLst>
      <p:ext uri="{BB962C8B-B14F-4D97-AF65-F5344CB8AC3E}">
        <p14:creationId xmlns:p14="http://schemas.microsoft.com/office/powerpoint/2010/main" val="102862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Model Development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modelling is the process of analyzing the data and also data mining process. It’s also a machine learning method </a:t>
            </a:r>
          </a:p>
          <a:p>
            <a:r>
              <a:rPr lang="en-US" dirty="0" smtClean="0"/>
              <a:t>Data modelling talks about the Descriptive</a:t>
            </a:r>
            <a:r>
              <a:rPr lang="en-US" dirty="0"/>
              <a:t> </a:t>
            </a:r>
            <a:r>
              <a:rPr lang="en-US" dirty="0" smtClean="0"/>
              <a:t>&amp; Predictive analysis.</a:t>
            </a:r>
          </a:p>
          <a:p>
            <a:r>
              <a:rPr lang="en-US" dirty="0" smtClean="0"/>
              <a:t>Data Model gives clear picture of business requirements.</a:t>
            </a:r>
          </a:p>
          <a:p>
            <a:r>
              <a:rPr lang="en-US" dirty="0" smtClean="0"/>
              <a:t>It help in the improvement of data quality.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8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Interpretation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Interpretation is the process of reviewing data through a predefined processes which helps in assigning meaning to data in other to arrive at a meaning conclusion.</a:t>
            </a:r>
          </a:p>
          <a:p>
            <a:r>
              <a:rPr lang="en-US" dirty="0" smtClean="0"/>
              <a:t>It consists of three steps which </a:t>
            </a:r>
            <a:r>
              <a:rPr lang="en-US" smtClean="0"/>
              <a:t>are, Analyze</a:t>
            </a:r>
            <a:r>
              <a:rPr lang="en-US" dirty="0" smtClean="0"/>
              <a:t>, Interpret &amp;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601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175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KPMG Virtual Internship Sprocket Central Pty LTD</vt:lpstr>
      <vt:lpstr>Identifying Top 1000 customers</vt:lpstr>
      <vt:lpstr>Data Exploration</vt:lpstr>
      <vt:lpstr>Model Development</vt:lpstr>
      <vt:lpstr>Interpretation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Virtual Internship Sprocket Central Pty LTD</dc:title>
  <dc:creator>Scofield</dc:creator>
  <cp:lastModifiedBy>Scofield</cp:lastModifiedBy>
  <cp:revision>10</cp:revision>
  <dcterms:created xsi:type="dcterms:W3CDTF">2022-05-23T11:49:36Z</dcterms:created>
  <dcterms:modified xsi:type="dcterms:W3CDTF">2022-05-26T14:03:11Z</dcterms:modified>
</cp:coreProperties>
</file>