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74" r:id="rId3"/>
    <p:sldId id="262" r:id="rId4"/>
    <p:sldId id="264" r:id="rId5"/>
    <p:sldId id="272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3" autoAdjust="0"/>
    <p:restoredTop sz="94689" autoAdjust="0"/>
  </p:normalViewPr>
  <p:slideViewPr>
    <p:cSldViewPr>
      <p:cViewPr>
        <p:scale>
          <a:sx n="77" d="100"/>
          <a:sy n="77" d="100"/>
        </p:scale>
        <p:origin x="-1170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7138B14-F513-44C1-816F-B477FBB7F1E2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C718786-C609-45BE-885D-E77EDD750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8B14-F513-44C1-816F-B477FBB7F1E2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8786-C609-45BE-885D-E77EDD750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8B14-F513-44C1-816F-B477FBB7F1E2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8786-C609-45BE-885D-E77EDD750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7138B14-F513-44C1-816F-B477FBB7F1E2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718786-C609-45BE-885D-E77EDD750F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7138B14-F513-44C1-816F-B477FBB7F1E2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C718786-C609-45BE-885D-E77EDD750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8B14-F513-44C1-816F-B477FBB7F1E2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8786-C609-45BE-885D-E77EDD750F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8B14-F513-44C1-816F-B477FBB7F1E2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8786-C609-45BE-885D-E77EDD750F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138B14-F513-44C1-816F-B477FBB7F1E2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718786-C609-45BE-885D-E77EDD750F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8B14-F513-44C1-816F-B477FBB7F1E2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18786-C609-45BE-885D-E77EDD750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7138B14-F513-44C1-816F-B477FBB7F1E2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718786-C609-45BE-885D-E77EDD750F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138B14-F513-44C1-816F-B477FBB7F1E2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718786-C609-45BE-885D-E77EDD750F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7138B14-F513-44C1-816F-B477FBB7F1E2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718786-C609-45BE-885D-E77EDD750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288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/>
              <a:t>Micro project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114800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Display character and block devices using </a:t>
            </a:r>
            <a:r>
              <a:rPr lang="en-US" sz="2800" dirty="0" err="1" smtClean="0"/>
              <a:t>PyQT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6600" b="1" u="sng" dirty="0" smtClean="0"/>
              <a:t>Index</a:t>
            </a:r>
            <a:endParaRPr lang="en-US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Group</a:t>
            </a:r>
            <a:r>
              <a:rPr lang="en-US" dirty="0" smtClean="0"/>
              <a:t> </a:t>
            </a:r>
            <a:r>
              <a:rPr lang="en-US" dirty="0" smtClean="0"/>
              <a:t>members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 </a:t>
            </a:r>
            <a:r>
              <a:rPr lang="en-US" sz="5400" u="sng" dirty="0" smtClean="0"/>
              <a:t>Introduction</a:t>
            </a:r>
            <a:endParaRPr lang="en-US" sz="5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A Character Device is a device whose driver communicates by sending and receiving single characters</a:t>
            </a:r>
            <a:r>
              <a:rPr lang="en-US" sz="2000" dirty="0" smtClean="0"/>
              <a:t>(bytes, octets).</a:t>
            </a:r>
            <a:r>
              <a:rPr lang="en-US" sz="2000" dirty="0" smtClean="0"/>
              <a:t> </a:t>
            </a:r>
            <a:r>
              <a:rPr lang="en-US" sz="2000" dirty="0" smtClean="0"/>
              <a:t>A block device is a device whose driver communicates by sending entire blocks of data.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 file in the device tree that is not a directory represents either a character device or block device.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 block device can contain addressable, reusable data. An example of a block device is a file system. Any device can be a character device. Most block devices also have character interfaces.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Block devices have a b as the first character of their file mode whereas, character devices have a c as the first character  of their file mode.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block devices access the disk using the system’s normal buffering mechanism. The character devices provide for direct transmission between the disk and the user’s read or write buffer.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sz="6600" u="sng" dirty="0" smtClean="0"/>
              <a:t>Design</a:t>
            </a:r>
            <a:endParaRPr lang="en-US" sz="6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    </a:t>
            </a:r>
            <a:r>
              <a:rPr lang="en-US" dirty="0" smtClean="0"/>
              <a:t>The program is designed so as to </a:t>
            </a:r>
            <a:r>
              <a:rPr lang="en-US" dirty="0" smtClean="0"/>
              <a:t>display the character and block devices that are present. There are two main types of devices under all Unix systems, character and block devices.  </a:t>
            </a:r>
            <a:r>
              <a:rPr lang="en-US" dirty="0" smtClean="0"/>
              <a:t>Basically </a:t>
            </a:r>
            <a:r>
              <a:rPr lang="en-US" dirty="0" smtClean="0"/>
              <a:t>this program has python </a:t>
            </a:r>
            <a:r>
              <a:rPr lang="en-US" dirty="0" smtClean="0"/>
              <a:t>code</a:t>
            </a:r>
            <a:r>
              <a:rPr lang="en-US" dirty="0" smtClean="0"/>
              <a:t>. The platform is built using </a:t>
            </a:r>
            <a:r>
              <a:rPr lang="en-US" dirty="0" err="1" smtClean="0"/>
              <a:t>PyQT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 smtClean="0">
                <a:solidFill>
                  <a:schemeClr val="accent3">
                    <a:lumMod val="75000"/>
                  </a:schemeClr>
                </a:solidFill>
              </a:rPr>
              <a:t>Team members</a:t>
            </a:r>
            <a:endParaRPr lang="en-US" sz="60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b="1" dirty="0" smtClean="0"/>
              <a:t>Antony G </a:t>
            </a:r>
            <a:r>
              <a:rPr lang="en-US" sz="3200" b="1" dirty="0" err="1" smtClean="0"/>
              <a:t>Pynadath</a:t>
            </a:r>
            <a:r>
              <a:rPr lang="en-US" sz="3200" b="1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 err="1" smtClean="0"/>
              <a:t>Anoop</a:t>
            </a:r>
            <a:r>
              <a:rPr lang="en-US" sz="3200" b="1" dirty="0" smtClean="0"/>
              <a:t> Antony </a:t>
            </a:r>
            <a:r>
              <a:rPr lang="en-US" sz="3200" b="1" dirty="0" err="1" smtClean="0"/>
              <a:t>Albi</a:t>
            </a:r>
            <a:endParaRPr lang="en-US" sz="3200" b="1" dirty="0" smtClean="0"/>
          </a:p>
          <a:p>
            <a:pPr>
              <a:buFont typeface="Wingdings" pitchFamily="2" charset="2"/>
              <a:buChar char="v"/>
            </a:pPr>
            <a:r>
              <a:rPr lang="en-US" sz="3200" b="1" dirty="0" err="1" smtClean="0"/>
              <a:t>Anjana</a:t>
            </a:r>
            <a:r>
              <a:rPr lang="en-US" sz="3200" b="1" dirty="0" smtClean="0"/>
              <a:t> M</a:t>
            </a:r>
            <a:endParaRPr lang="en-US" sz="32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381000" y="1524000"/>
            <a:ext cx="7467600" cy="4873752"/>
          </a:xfrm>
        </p:spPr>
        <p:txBody>
          <a:bodyPr>
            <a:normAutofit/>
          </a:bodyPr>
          <a:lstStyle/>
          <a:p>
            <a:pPr lvl="8">
              <a:buNone/>
            </a:pPr>
            <a:endParaRPr lang="en-US" sz="3600" dirty="0" smtClean="0"/>
          </a:p>
          <a:p>
            <a:pPr lvl="8">
              <a:buNone/>
            </a:pPr>
            <a:endParaRPr lang="en-US" sz="3600" dirty="0" smtClean="0"/>
          </a:p>
          <a:p>
            <a:pPr lvl="8"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THANK YOU</a:t>
            </a:r>
            <a:endParaRPr lang="en-US" sz="5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149</TotalTime>
  <Words>231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Micro project</vt:lpstr>
      <vt:lpstr> Index</vt:lpstr>
      <vt:lpstr> Introduction</vt:lpstr>
      <vt:lpstr>   Design</vt:lpstr>
      <vt:lpstr>Team members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AMAL</dc:creator>
  <cp:lastModifiedBy>Admin</cp:lastModifiedBy>
  <cp:revision>18</cp:revision>
  <dcterms:created xsi:type="dcterms:W3CDTF">2020-03-29T09:48:05Z</dcterms:created>
  <dcterms:modified xsi:type="dcterms:W3CDTF">2020-03-30T17:49:53Z</dcterms:modified>
</cp:coreProperties>
</file>