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0a80ff1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0a80ff1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0a80ff1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0a80ff1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0a80ff19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80a80ff1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e50b563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e50b563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0efa485c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0efa485c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0efa485c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0efa485c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0efa485c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0efa485c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0efa485c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0efa485c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0efa485c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0efa485c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363aaf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363aaf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363aaf4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363aaf4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0a80ff1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0a80ff1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Puzzle!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Garland and Sam Cooney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Code: puzzle.js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767239" cy="353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339" y="1460250"/>
            <a:ext cx="392230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Code: puzzle.js (cont.)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408493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293" y="1460250"/>
            <a:ext cx="343074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Code: puzzle.js (cont.2)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884378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178" y="1460250"/>
            <a:ext cx="4802421" cy="329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End, 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44650"/>
            <a:ext cx="70389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Introduction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What extra features we chose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Design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Testing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Demo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Show source code 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How do you make a 15 Slide Puzzle?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09950"/>
            <a:ext cx="70389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 </a:t>
            </a:r>
            <a:r>
              <a:rPr lang="en"/>
              <a:t>puzzle</a:t>
            </a:r>
            <a:r>
              <a:rPr lang="en"/>
              <a:t> game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the following extra features: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End-of-game notification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Multiple backgrounds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Extra Animation (after winning)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Game time with some music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shuffles the 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clicks movable pieces to solve the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Current board 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</a:t>
            </a:r>
            <a:r>
              <a:rPr lang="en"/>
              <a:t>elapsed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moves made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 screen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UML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45150" y="1116150"/>
            <a:ext cx="75303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Benefits</a:t>
            </a:r>
            <a:endParaRPr sz="17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Allows to the plan out the roadmap for the project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Allowed us to reformat certain elements</a:t>
            </a:r>
            <a:r>
              <a:rPr lang="en" sz="1500"/>
              <a:t> </a:t>
            </a:r>
            <a:endParaRPr sz="1500"/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Allowed to split work evenly</a:t>
            </a:r>
            <a:endParaRPr sz="15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850" y="2119600"/>
            <a:ext cx="5619650" cy="27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Flow of the game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260650"/>
            <a:ext cx="70389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Index/Game Screen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Contains buttons to change background, and shuffle the board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Shows current board state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If the player won, a window will pop up saying a message, move count and time </a:t>
            </a:r>
            <a:r>
              <a:rPr lang="en" sz="1400"/>
              <a:t>elapsed</a:t>
            </a:r>
            <a:r>
              <a:rPr lang="en" sz="1400"/>
              <a:t> 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Javascript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Handles shuffle logic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Handles moving pieces and updating the board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Handles changing the background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Keeps and returns time elapsed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Keeps and returns moves made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59850" y="1012325"/>
            <a:ext cx="70389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Tested Features after 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tests: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Checking</a:t>
            </a:r>
            <a:r>
              <a:rPr lang="en" sz="1400"/>
              <a:t> if shuffle resets the timer and moves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Check to see if win pop up comes after winning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 can increase past 60 seconds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Game can be reshuffled after winning</a:t>
            </a:r>
            <a:endParaRPr sz="1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0" y="2763654"/>
            <a:ext cx="7038899" cy="225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668600" y="348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Code: index.html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5325"/>
            <a:ext cx="4402460" cy="357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260" y="1415325"/>
            <a:ext cx="3166974" cy="35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Code: Styling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425" y="295600"/>
            <a:ext cx="2831550" cy="47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