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oboto Thin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Roboto Mono Thin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Bree Serif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reeSerif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Th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idactGothic-regular.fntdata"/><Relationship Id="rId30" Type="http://schemas.openxmlformats.org/officeDocument/2006/relationships/font" Target="fonts/RobotoThin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Thin-bold.fntdata"/><Relationship Id="rId10" Type="http://schemas.openxmlformats.org/officeDocument/2006/relationships/slide" Target="slides/slide6.xml"/><Relationship Id="rId32" Type="http://schemas.openxmlformats.org/officeDocument/2006/relationships/font" Target="fonts/RobotoMonoThin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Thin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Thin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15dc06be6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15dc06be6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7860d1e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17860d1e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177e3588a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177e3588a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7860d1e8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7860d1e8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177e3588a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177e3588a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17860d1e8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17860d1e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177e3588a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177e3588a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7860d1e8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17860d1e8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7860d1e8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7860d1e8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17860d1e8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17860d1e8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15dc06be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15dc06be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5dc06be6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5dc06be6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15dc06be6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15dc06be6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TEAM PROJECT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By: Sam Cooney, Aman Baig, Pedro Silverio, Mridula Venkatasamy, Jenny Dinh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INDEX DEMO </a:t>
            </a:r>
            <a:endParaRPr/>
          </a:p>
        </p:txBody>
      </p:sp>
      <p:cxnSp>
        <p:nvCxnSpPr>
          <p:cNvPr id="506" name="Google Shape;506;p2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7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8" name="Google Shape;5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63" y="1349500"/>
            <a:ext cx="7572664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 CODE</a:t>
            </a:r>
            <a:endParaRPr/>
          </a:p>
        </p:txBody>
      </p:sp>
      <p:cxnSp>
        <p:nvCxnSpPr>
          <p:cNvPr id="514" name="Google Shape;514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28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6" name="Google Shape;5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3550"/>
            <a:ext cx="8056253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REGISTER DEMO </a:t>
            </a:r>
            <a:endParaRPr/>
          </a:p>
        </p:txBody>
      </p:sp>
      <p:cxnSp>
        <p:nvCxnSpPr>
          <p:cNvPr id="522" name="Google Shape;522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9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3" y="1349500"/>
            <a:ext cx="7582668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REGISTER CODE</a:t>
            </a:r>
            <a:endParaRPr/>
          </a:p>
        </p:txBody>
      </p:sp>
      <p:cxnSp>
        <p:nvCxnSpPr>
          <p:cNvPr id="530" name="Google Shape;53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0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32" name="Google Shape;5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00" y="1251150"/>
            <a:ext cx="5673595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HOME DEMO </a:t>
            </a:r>
            <a:endParaRPr/>
          </a:p>
        </p:txBody>
      </p:sp>
      <p:cxnSp>
        <p:nvCxnSpPr>
          <p:cNvPr id="538" name="Google Shape;538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1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40" name="Google Shape;5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75" y="1358500"/>
            <a:ext cx="7612840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HOME CODE </a:t>
            </a:r>
            <a:endParaRPr/>
          </a:p>
        </p:txBody>
      </p:sp>
      <p:cxnSp>
        <p:nvCxnSpPr>
          <p:cNvPr id="546" name="Google Shape;546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32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48" name="Google Shape;5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25" y="1403550"/>
            <a:ext cx="3396106" cy="3587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931" y="1403550"/>
            <a:ext cx="3451943" cy="358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COMPARE DEMO </a:t>
            </a:r>
            <a:endParaRPr/>
          </a:p>
        </p:txBody>
      </p:sp>
      <p:cxnSp>
        <p:nvCxnSpPr>
          <p:cNvPr id="555" name="Google Shape;555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33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57" name="Google Shape;5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50" y="1289100"/>
            <a:ext cx="7592700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COMPARE CODE </a:t>
            </a:r>
            <a:endParaRPr/>
          </a:p>
        </p:txBody>
      </p:sp>
      <p:cxnSp>
        <p:nvCxnSpPr>
          <p:cNvPr id="563" name="Google Shape;563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34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5" name="Google Shape;5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3550"/>
            <a:ext cx="3725147" cy="3587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547" y="1403550"/>
            <a:ext cx="4961652" cy="271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COMPARE CODE </a:t>
            </a:r>
            <a:endParaRPr/>
          </a:p>
        </p:txBody>
      </p:sp>
      <p:cxnSp>
        <p:nvCxnSpPr>
          <p:cNvPr id="572" name="Google Shape;572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35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74" name="Google Shape;5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063" y="1251150"/>
            <a:ext cx="3477867" cy="358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r>
              <a:rPr lang="es"/>
              <a:t> CODE </a:t>
            </a:r>
            <a:endParaRPr/>
          </a:p>
        </p:txBody>
      </p:sp>
      <p:cxnSp>
        <p:nvCxnSpPr>
          <p:cNvPr id="580" name="Google Shape;580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36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82" name="Google Shape;5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725" y="1251150"/>
            <a:ext cx="3142556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Also known as the Road 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Behind the Scenes of the pages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How we will go about finishing this project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What the project is about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19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The Purpose of our web 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19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 look at the sequence and use case diagrams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19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Introduction</a:t>
            </a:r>
            <a:endParaRPr/>
          </a:p>
        </p:txBody>
      </p:sp>
      <p:sp>
        <p:nvSpPr>
          <p:cNvPr id="224" name="Google Shape;224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25" name="Google Shape;225;p19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UML Diagrams</a:t>
            </a:r>
            <a:endParaRPr/>
          </a:p>
        </p:txBody>
      </p:sp>
      <p:sp>
        <p:nvSpPr>
          <p:cNvPr id="226" name="Google Shape;226;p19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Process Flow Map</a:t>
            </a:r>
            <a:endParaRPr/>
          </a:p>
        </p:txBody>
      </p:sp>
      <p:sp>
        <p:nvSpPr>
          <p:cNvPr id="227" name="Google Shape;227;p19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HTML Demo</a:t>
            </a:r>
            <a:endParaRPr/>
          </a:p>
        </p:txBody>
      </p:sp>
      <p:sp>
        <p:nvSpPr>
          <p:cNvPr id="228" name="Google Shape;228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</a:t>
            </a:r>
            <a:r>
              <a:rPr lang="es"/>
              <a:t>onclusion</a:t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9"/>
          <p:cNvGrpSpPr/>
          <p:nvPr/>
        </p:nvGrpSpPr>
        <p:grpSpPr>
          <a:xfrm>
            <a:off x="5111506" y="1943888"/>
            <a:ext cx="428915" cy="426116"/>
            <a:chOff x="6226275" y="3911538"/>
            <a:chExt cx="900325" cy="894450"/>
          </a:xfrm>
        </p:grpSpPr>
        <p:sp>
          <p:nvSpPr>
            <p:cNvPr id="231" name="Google Shape;231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9"/>
          <p:cNvGrpSpPr/>
          <p:nvPr/>
        </p:nvGrpSpPr>
        <p:grpSpPr>
          <a:xfrm>
            <a:off x="3595832" y="2076264"/>
            <a:ext cx="432964" cy="431586"/>
            <a:chOff x="5812000" y="2553488"/>
            <a:chExt cx="769850" cy="767400"/>
          </a:xfrm>
        </p:grpSpPr>
        <p:sp>
          <p:nvSpPr>
            <p:cNvPr id="241" name="Google Shape;241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9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5087875" y="296019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THANKS!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8" name="Google Shape;588;p37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Does anyone have any question?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89" name="Google Shape;589;p37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590" name="Google Shape;590;p37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55" name="Google Shape;255;p2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web application for Music users to compare their music tastes. The comparison shows shared liked genres, songs, and artists as well as generating a score based on the likelihood of their music tastes. </a:t>
            </a:r>
            <a:endParaRPr/>
          </a:p>
        </p:txBody>
      </p:sp>
      <p:cxnSp>
        <p:nvCxnSpPr>
          <p:cNvPr id="256" name="Google Shape;256;p2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0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05" name="Google Shape;305;p20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08" name="Google Shape;308;p20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13" name="Google Shape;313;p20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0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18" name="Google Shape;318;p20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0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24" name="Google Shape;324;p20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0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TARGETED USERS</a:t>
            </a:r>
            <a:endParaRPr/>
          </a:p>
        </p:txBody>
      </p:sp>
      <p:sp>
        <p:nvSpPr>
          <p:cNvPr id="337" name="Google Shape;337;p21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People who love music </a:t>
            </a:r>
            <a:endParaRPr/>
          </a:p>
        </p:txBody>
      </p:sp>
      <p:sp>
        <p:nvSpPr>
          <p:cNvPr id="338" name="Google Shape;338;p21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Music Marketers and Producers </a:t>
            </a:r>
            <a:endParaRPr/>
          </a:p>
        </p:txBody>
      </p:sp>
      <p:sp>
        <p:nvSpPr>
          <p:cNvPr id="339" name="Google Shape;339;p21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Allows artists to get discovered by your friends</a:t>
            </a:r>
            <a:endParaRPr/>
          </a:p>
        </p:txBody>
      </p:sp>
      <p:sp>
        <p:nvSpPr>
          <p:cNvPr id="340" name="Google Shape;340;p21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MUSIC LOVERS</a:t>
            </a:r>
            <a:endParaRPr/>
          </a:p>
        </p:txBody>
      </p:sp>
      <p:sp>
        <p:nvSpPr>
          <p:cNvPr id="341" name="Google Shape;341;p21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MUSIC PROFESSIONALS </a:t>
            </a:r>
            <a:endParaRPr/>
          </a:p>
        </p:txBody>
      </p:sp>
      <p:sp>
        <p:nvSpPr>
          <p:cNvPr id="342" name="Google Shape;342;p21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MUSIC ARTISTS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1267145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81142" y="2083606"/>
            <a:ext cx="994978" cy="830447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1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6877940" y="2077049"/>
            <a:ext cx="1002833" cy="837003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21"/>
          <p:cNvGrpSpPr/>
          <p:nvPr/>
        </p:nvGrpSpPr>
        <p:grpSpPr>
          <a:xfrm>
            <a:off x="1586587" y="2266230"/>
            <a:ext cx="356096" cy="354469"/>
            <a:chOff x="-9089725" y="3180200"/>
            <a:chExt cx="353550" cy="351900"/>
          </a:xfrm>
        </p:grpSpPr>
        <p:sp>
          <p:nvSpPr>
            <p:cNvPr id="349" name="Google Shape;349;p21"/>
            <p:cNvSpPr/>
            <p:nvPr/>
          </p:nvSpPr>
          <p:spPr>
            <a:xfrm>
              <a:off x="-9089725" y="3180200"/>
              <a:ext cx="165425" cy="250300"/>
            </a:xfrm>
            <a:custGeom>
              <a:rect b="b" l="l" r="r" t="t"/>
              <a:pathLst>
                <a:path extrusionOk="0" h="10012" w="6617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-8965275" y="3264575"/>
              <a:ext cx="229100" cy="267525"/>
            </a:xfrm>
            <a:custGeom>
              <a:rect b="b" l="l" r="r" t="t"/>
              <a:pathLst>
                <a:path extrusionOk="0" h="10701" w="9164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1"/>
          <p:cNvSpPr/>
          <p:nvPr/>
        </p:nvSpPr>
        <p:spPr>
          <a:xfrm>
            <a:off x="4434363" y="2266534"/>
            <a:ext cx="271340" cy="353864"/>
          </a:xfrm>
          <a:custGeom>
            <a:rect b="b" l="l" r="r" t="t"/>
            <a:pathLst>
              <a:path extrusionOk="0" h="14052" w="10776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1"/>
          <p:cNvGrpSpPr/>
          <p:nvPr/>
        </p:nvGrpSpPr>
        <p:grpSpPr>
          <a:xfrm>
            <a:off x="7169515" y="2233070"/>
            <a:ext cx="419659" cy="420775"/>
            <a:chOff x="-5251625" y="3991275"/>
            <a:chExt cx="291450" cy="292225"/>
          </a:xfrm>
        </p:grpSpPr>
        <p:sp>
          <p:nvSpPr>
            <p:cNvPr id="353" name="Google Shape;353;p21"/>
            <p:cNvSpPr/>
            <p:nvPr/>
          </p:nvSpPr>
          <p:spPr>
            <a:xfrm>
              <a:off x="-5179950" y="4198400"/>
              <a:ext cx="145725" cy="85100"/>
            </a:xfrm>
            <a:custGeom>
              <a:rect b="b" l="l" r="r" t="t"/>
              <a:pathLst>
                <a:path extrusionOk="0" h="3404" w="5829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-5203575" y="41291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-5251625" y="3991275"/>
              <a:ext cx="291450" cy="172500"/>
            </a:xfrm>
            <a:custGeom>
              <a:rect b="b" l="l" r="r" t="t"/>
              <a:pathLst>
                <a:path extrusionOk="0" h="6900" w="11658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-5139775" y="4096025"/>
              <a:ext cx="65400" cy="17350"/>
            </a:xfrm>
            <a:custGeom>
              <a:rect b="b" l="l" r="r" t="t"/>
              <a:pathLst>
                <a:path extrusionOk="0" h="694" w="2616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-5122450" y="4044825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PLATFORMS</a:t>
            </a:r>
            <a:endParaRPr/>
          </a:p>
        </p:txBody>
      </p:sp>
      <p:sp>
        <p:nvSpPr>
          <p:cNvPr id="363" name="Google Shape;363;p22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Bootstrap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Flask (Python)</a:t>
            </a:r>
            <a:endParaRPr sz="900"/>
          </a:p>
        </p:txBody>
      </p:sp>
      <p:sp>
        <p:nvSpPr>
          <p:cNvPr id="364" name="Google Shape;364;p22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MYSQL</a:t>
            </a:r>
            <a:endParaRPr sz="900"/>
          </a:p>
        </p:txBody>
      </p:sp>
      <p:sp>
        <p:nvSpPr>
          <p:cNvPr id="365" name="Google Shape;365;p22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HTML/CSS</a:t>
            </a:r>
            <a:br>
              <a:rPr lang="es"/>
            </a:br>
            <a:r>
              <a:rPr lang="es"/>
              <a:t>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WEB FRAMEWORKS</a:t>
            </a:r>
            <a:endParaRPr sz="900"/>
          </a:p>
        </p:txBody>
      </p:sp>
      <p:sp>
        <p:nvSpPr>
          <p:cNvPr id="367" name="Google Shape;367;p22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DATABASES</a:t>
            </a:r>
            <a:endParaRPr sz="900"/>
          </a:p>
        </p:txBody>
      </p:sp>
      <p:sp>
        <p:nvSpPr>
          <p:cNvPr id="368" name="Google Shape;368;p22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PROGRAMMING LANGUAGES</a:t>
            </a:r>
            <a:endParaRPr sz="900"/>
          </a:p>
        </p:txBody>
      </p:sp>
      <p:sp>
        <p:nvSpPr>
          <p:cNvPr id="369" name="Google Shape;369;p22"/>
          <p:cNvSpPr/>
          <p:nvPr/>
        </p:nvSpPr>
        <p:spPr>
          <a:xfrm>
            <a:off x="1916500" y="3140312"/>
            <a:ext cx="1432353" cy="275589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118344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2613395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268942" y="20123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177636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4057680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3855009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551923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207470" y="2012389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116163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793536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990605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490450" y="2264371"/>
            <a:ext cx="40063" cy="916068"/>
          </a:xfrm>
          <a:custGeom>
            <a:rect b="b" l="l" r="r" t="t"/>
            <a:pathLst>
              <a:path extrusionOk="0" h="48727" w="2131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147595" y="2012389"/>
            <a:ext cx="725812" cy="641005"/>
          </a:xfrm>
          <a:custGeom>
            <a:rect b="b" l="l" r="r" t="t"/>
            <a:pathLst>
              <a:path extrusionOk="0" h="34096" w="38607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6056289" y="1992067"/>
            <a:ext cx="794695" cy="682102"/>
          </a:xfrm>
          <a:custGeom>
            <a:rect b="b" l="l" r="r" t="t"/>
            <a:pathLst>
              <a:path extrusionOk="0" h="36282" w="42271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2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86" name="Google Shape;386;p22"/>
          <p:cNvGrpSpPr/>
          <p:nvPr/>
        </p:nvGrpSpPr>
        <p:grpSpPr>
          <a:xfrm>
            <a:off x="6300829" y="2122637"/>
            <a:ext cx="419443" cy="420487"/>
            <a:chOff x="-3771675" y="3971775"/>
            <a:chExt cx="291300" cy="292025"/>
          </a:xfrm>
        </p:grpSpPr>
        <p:sp>
          <p:nvSpPr>
            <p:cNvPr id="387" name="Google Shape;387;p22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4357824" y="2133250"/>
            <a:ext cx="421927" cy="399248"/>
            <a:chOff x="-1592325" y="3957400"/>
            <a:chExt cx="293025" cy="277275"/>
          </a:xfrm>
        </p:grpSpPr>
        <p:sp>
          <p:nvSpPr>
            <p:cNvPr id="393" name="Google Shape;393;p22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2421223" y="2147426"/>
            <a:ext cx="421927" cy="370882"/>
            <a:chOff x="-3030525" y="3973150"/>
            <a:chExt cx="293025" cy="257575"/>
          </a:xfrm>
        </p:grpSpPr>
        <p:sp>
          <p:nvSpPr>
            <p:cNvPr id="398" name="Google Shape;398;p22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UML USE CASE DIAGRAM 1</a:t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3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410" name="Google Shape;410;p23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7" name="Google Shape;417;p23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3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3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3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3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3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3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3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3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3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3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3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0" name="Google Shape;4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557106" y="537425"/>
            <a:ext cx="38696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UML USE CASE DIAGRAM 2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2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441" name="Google Shape;441;p2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8" name="Google Shape;448;p2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4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24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1" name="Google Shape;4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545481" y="537425"/>
            <a:ext cx="38696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UML SEQUENCE DIAGRAM 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5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472" name="Google Shape;472;p25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9" name="Google Shape;479;p25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5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5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5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5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5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5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5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5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5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5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25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2" name="Google Shape;4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37156" y="582875"/>
            <a:ext cx="38696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 FLOW MAP</a:t>
            </a:r>
            <a:endParaRPr/>
          </a:p>
        </p:txBody>
      </p:sp>
      <p:cxnSp>
        <p:nvCxnSpPr>
          <p:cNvPr id="498" name="Google Shape;498;p2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6"/>
          <p:cNvSpPr txBox="1"/>
          <p:nvPr>
            <p:ph idx="4294967295" type="title"/>
          </p:nvPr>
        </p:nvSpPr>
        <p:spPr>
          <a:xfrm>
            <a:off x="7967100" y="0"/>
            <a:ext cx="117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0" name="Google Shape;5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17549" y="607787"/>
            <a:ext cx="3908900" cy="51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