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notesMasterIdLst>
    <p:notesMasterId r:id="rId15"/>
  </p:notes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E89"/>
    <a:srgbClr val="FFFF99"/>
    <a:srgbClr val="1B192E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53513-47F5-496A-9EAE-7B85B103FD64}" v="1" dt="2021-03-18T12:28:5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0" autoAdjust="0"/>
    <p:restoredTop sz="94720"/>
  </p:normalViewPr>
  <p:slideViewPr>
    <p:cSldViewPr snapToGrid="0">
      <p:cViewPr varScale="1">
        <p:scale>
          <a:sx n="162" d="100"/>
          <a:sy n="162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60C53513-47F5-496A-9EAE-7B85B103FD64}"/>
    <pc:docChg chg="modSld modShowInfo">
      <pc:chgData name="EDSON COMPANY COLALTO JUNIOR" userId="75bdd23f-9df8-4baf-99bf-6fd7546b34fc" providerId="ADAL" clId="{60C53513-47F5-496A-9EAE-7B85B103FD64}" dt="2021-03-18T12:28:50.004" v="1"/>
      <pc:docMkLst>
        <pc:docMk/>
      </pc:docMkLst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196576980" sldId="256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3075738761" sldId="257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3871428669" sldId="258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3805928236" sldId="259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2857534983" sldId="260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2112941772" sldId="264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111013178" sldId="265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896504553" sldId="266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1437096377" sldId="267"/>
        </pc:sldMkLst>
      </pc:sldChg>
      <pc:sldChg chg="modTransition">
        <pc:chgData name="EDSON COMPANY COLALTO JUNIOR" userId="75bdd23f-9df8-4baf-99bf-6fd7546b34fc" providerId="ADAL" clId="{60C53513-47F5-496A-9EAE-7B85B103FD64}" dt="2021-03-18T12:28:50.004" v="1"/>
        <pc:sldMkLst>
          <pc:docMk/>
          <pc:sldMk cId="105417963" sldId="268"/>
        </pc:sldMkLst>
      </pc:sldChg>
    </pc:docChg>
  </pc:docChgLst>
  <pc:docChgLst>
    <pc:chgData name="Edson Company Colalto Junior" userId="S::edson.colalto@fatec.sp.gov.br::75bdd23f-9df8-4baf-99bf-6fd7546b34fc" providerId="AD" clId="Web-{6D864379-D488-9915-1E98-BF197A12D619}"/>
    <pc:docChg chg="addSld delSld modSld addMainMaster delMainMaster">
      <pc:chgData name="Edson Company Colalto Junior" userId="S::edson.colalto@fatec.sp.gov.br::75bdd23f-9df8-4baf-99bf-6fd7546b34fc" providerId="AD" clId="Web-{6D864379-D488-9915-1E98-BF197A12D619}" dt="2021-03-05T11:16:50.014" v="15"/>
      <pc:docMkLst>
        <pc:docMk/>
      </pc:docMkLst>
      <pc:sldChg chg="delSp delAnim">
        <pc:chgData name="Edson Company Colalto Junior" userId="S::edson.colalto@fatec.sp.gov.br::75bdd23f-9df8-4baf-99bf-6fd7546b34fc" providerId="AD" clId="Web-{6D864379-D488-9915-1E98-BF197A12D619}" dt="2021-03-05T11:07:14.345" v="0"/>
        <pc:sldMkLst>
          <pc:docMk/>
          <pc:sldMk cId="3075738761" sldId="257"/>
        </pc:sldMkLst>
        <pc:inkChg chg="del">
          <ac:chgData name="Edson Company Colalto Junior" userId="S::edson.colalto@fatec.sp.gov.br::75bdd23f-9df8-4baf-99bf-6fd7546b34fc" providerId="AD" clId="Web-{6D864379-D488-9915-1E98-BF197A12D619}" dt="2021-03-05T11:07:14.345" v="0"/>
          <ac:inkMkLst>
            <pc:docMk/>
            <pc:sldMk cId="3075738761" sldId="257"/>
            <ac:inkMk id="8" creationId="{4E696BEC-CF2F-4948-96AB-D6240B7B261F}"/>
          </ac:inkMkLst>
        </pc:inkChg>
      </pc:sldChg>
      <pc:sldChg chg="modSp">
        <pc:chgData name="Edson Company Colalto Junior" userId="S::edson.colalto@fatec.sp.gov.br::75bdd23f-9df8-4baf-99bf-6fd7546b34fc" providerId="AD" clId="Web-{6D864379-D488-9915-1E98-BF197A12D619}" dt="2021-03-05T11:08:18.766" v="8" actId="20577"/>
        <pc:sldMkLst>
          <pc:docMk/>
          <pc:sldMk cId="2112941772" sldId="264"/>
        </pc:sldMkLst>
        <pc:spChg chg="mod">
          <ac:chgData name="Edson Company Colalto Junior" userId="S::edson.colalto@fatec.sp.gov.br::75bdd23f-9df8-4baf-99bf-6fd7546b34fc" providerId="AD" clId="Web-{6D864379-D488-9915-1E98-BF197A12D619}" dt="2021-03-05T11:08:18.766" v="8" actId="20577"/>
          <ac:spMkLst>
            <pc:docMk/>
            <pc:sldMk cId="2112941772" sldId="264"/>
            <ac:spMk id="3" creationId="{C1E991AF-7884-4D18-87DE-CBDC01B2FCA2}"/>
          </ac:spMkLst>
        </pc:spChg>
      </pc:sldChg>
      <pc:sldChg chg="add del">
        <pc:chgData name="Edson Company Colalto Junior" userId="S::edson.colalto@fatec.sp.gov.br::75bdd23f-9df8-4baf-99bf-6fd7546b34fc" providerId="AD" clId="Web-{6D864379-D488-9915-1E98-BF197A12D619}" dt="2021-03-05T11:15:32.076" v="12"/>
        <pc:sldMkLst>
          <pc:docMk/>
          <pc:sldMk cId="1254004524" sldId="266"/>
        </pc:sldMkLst>
      </pc:sldChg>
      <pc:sldChg chg="add del">
        <pc:chgData name="Edson Company Colalto Junior" userId="S::edson.colalto@fatec.sp.gov.br::75bdd23f-9df8-4baf-99bf-6fd7546b34fc" providerId="AD" clId="Web-{6D864379-D488-9915-1E98-BF197A12D619}" dt="2021-03-05T11:15:04.983" v="10"/>
        <pc:sldMkLst>
          <pc:docMk/>
          <pc:sldMk cId="2018420228" sldId="266"/>
        </pc:sldMkLst>
      </pc:sldChg>
      <pc:sldChg chg="modSp add">
        <pc:chgData name="Edson Company Colalto Junior" userId="S::edson.colalto@fatec.sp.gov.br::75bdd23f-9df8-4baf-99bf-6fd7546b34fc" providerId="AD" clId="Web-{6D864379-D488-9915-1E98-BF197A12D619}" dt="2021-03-05T11:16:50.014" v="15"/>
        <pc:sldMkLst>
          <pc:docMk/>
          <pc:sldMk cId="3391318894" sldId="266"/>
        </pc:sldMkLst>
        <pc:spChg chg="mod">
          <ac:chgData name="Edson Company Colalto Junior" userId="S::edson.colalto@fatec.sp.gov.br::75bdd23f-9df8-4baf-99bf-6fd7546b34fc" providerId="AD" clId="Web-{6D864379-D488-9915-1E98-BF197A12D619}" dt="2021-03-05T11:16:20.170" v="14" actId="20577"/>
          <ac:spMkLst>
            <pc:docMk/>
            <pc:sldMk cId="3391318894" sldId="266"/>
            <ac:spMk id="2" creationId="{D0536142-6174-45F4-BB89-0445588BE1A4}"/>
          </ac:spMkLst>
        </pc:spChg>
        <pc:spChg chg="mod">
          <ac:chgData name="Edson Company Colalto Junior" userId="S::edson.colalto@fatec.sp.gov.br::75bdd23f-9df8-4baf-99bf-6fd7546b34fc" providerId="AD" clId="Web-{6D864379-D488-9915-1E98-BF197A12D619}" dt="2021-03-05T11:16:50.014" v="15"/>
          <ac:spMkLst>
            <pc:docMk/>
            <pc:sldMk cId="3391318894" sldId="266"/>
            <ac:spMk id="3" creationId="{75307FA1-83C7-4132-8D5D-6DB9496EF49A}"/>
          </ac:spMkLst>
        </pc:spChg>
      </pc:sldChg>
      <pc:sldMasterChg chg="add del addSldLayout delSldLayout">
        <pc:chgData name="Edson Company Colalto Junior" userId="S::edson.colalto@fatec.sp.gov.br::75bdd23f-9df8-4baf-99bf-6fd7546b34fc" providerId="AD" clId="Web-{6D864379-D488-9915-1E98-BF197A12D619}" dt="2021-03-05T11:15:32.076" v="12"/>
        <pc:sldMasterMkLst>
          <pc:docMk/>
          <pc:sldMasterMk cId="2470235699" sldId="2147483776"/>
        </pc:sldMasterMkLst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639754812" sldId="214748377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9133101" sldId="214748377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243123767" sldId="214748377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31937838" sldId="214748378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62647542" sldId="214748378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095350047" sldId="214748378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50957954" sldId="2147483783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457670970" sldId="2147483784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601831081" sldId="2147483785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101874737" sldId="2147483786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4095667197" sldId="214748378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457060780" sldId="214748378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67295437" sldId="214748378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132147095" sldId="214748379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50514081" sldId="214748379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7170859" sldId="214748379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730500523" sldId="2147483793"/>
          </pc:sldLayoutMkLst>
        </pc:sldLayoutChg>
      </pc:sldMasterChg>
    </pc:docChg>
  </pc:docChgLst>
  <pc:docChgLst>
    <pc:chgData name="EDSON COMPANY COLALTO JUNIOR" userId="75bdd23f-9df8-4baf-99bf-6fd7546b34fc" providerId="ADAL" clId="{ACBAE8A7-962A-E148-BA7D-9EF84F77DE46}"/>
    <pc:docChg chg="custSel modSld">
      <pc:chgData name="EDSON COMPANY COLALTO JUNIOR" userId="75bdd23f-9df8-4baf-99bf-6fd7546b34fc" providerId="ADAL" clId="{ACBAE8A7-962A-E148-BA7D-9EF84F77DE46}" dt="2021-03-05T11:19:54.043" v="20" actId="478"/>
      <pc:docMkLst>
        <pc:docMk/>
      </pc:docMkLst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96576980" sldId="256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96576980" sldId="256"/>
            <ac:spMk id="8" creationId="{1DB043B4-68C6-45B9-82AC-A5800EADB8DB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75738761" sldId="257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75738761" sldId="257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71428669" sldId="258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71428669" sldId="258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05928236" sldId="259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857534983" sldId="260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82459392" sldId="261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82459392" sldId="261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878274489" sldId="262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878274489" sldId="262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357104796" sldId="263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3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5" creationId="{9D0FF50E-4844-4852-B668-6583A83799E5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112941772" sldId="264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112941772" sldId="264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11013178" sldId="265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11013178" sldId="265"/>
            <ac:spMk id="10" creationId="{A5931BE0-4B93-4D6C-878E-ACC59D6B4587}"/>
          </ac:spMkLst>
        </pc:spChg>
      </pc:sldChg>
      <pc:sldChg chg="addSp delSp modSp mod setBg">
        <pc:chgData name="EDSON COMPANY COLALTO JUNIOR" userId="75bdd23f-9df8-4baf-99bf-6fd7546b34fc" providerId="ADAL" clId="{ACBAE8A7-962A-E148-BA7D-9EF84F77DE46}" dt="2021-03-05T11:19:54.043" v="20" actId="478"/>
        <pc:sldMkLst>
          <pc:docMk/>
          <pc:sldMk cId="3391318894" sldId="266"/>
        </pc:sldMkLst>
        <pc:spChg chg="add del mod">
          <ac:chgData name="EDSON COMPANY COLALTO JUNIOR" userId="75bdd23f-9df8-4baf-99bf-6fd7546b34fc" providerId="ADAL" clId="{ACBAE8A7-962A-E148-BA7D-9EF84F77DE46}" dt="2021-03-05T11:19:34.667" v="13"/>
          <ac:spMkLst>
            <pc:docMk/>
            <pc:sldMk cId="3391318894" sldId="266"/>
            <ac:spMk id="5" creationId="{135E4C38-CCF9-DC49-B424-987BBA5F5B09}"/>
          </ac:spMkLst>
        </pc:spChg>
        <pc:spChg chg="add del mod">
          <ac:chgData name="EDSON COMPANY COLALTO JUNIOR" userId="75bdd23f-9df8-4baf-99bf-6fd7546b34fc" providerId="ADAL" clId="{ACBAE8A7-962A-E148-BA7D-9EF84F77DE46}" dt="2021-03-05T11:19:46.260" v="17"/>
          <ac:spMkLst>
            <pc:docMk/>
            <pc:sldMk cId="3391318894" sldId="266"/>
            <ac:spMk id="6" creationId="{8A20536A-B550-8F49-B129-D6DDECE7F195}"/>
          </ac:spMkLst>
        </pc:spChg>
        <pc:spChg chg="add del mod">
          <ac:chgData name="EDSON COMPANY COLALTO JUNIOR" userId="75bdd23f-9df8-4baf-99bf-6fd7546b34fc" providerId="ADAL" clId="{ACBAE8A7-962A-E148-BA7D-9EF84F77DE46}" dt="2021-03-05T11:19:54.043" v="20" actId="478"/>
          <ac:spMkLst>
            <pc:docMk/>
            <pc:sldMk cId="3391318894" sldId="266"/>
            <ac:spMk id="7" creationId="{8DC4FB14-2F10-CD42-A5A8-3705FB19F0D6}"/>
          </ac:spMkLst>
        </pc:spChg>
      </pc:sldChg>
    </pc:docChg>
  </pc:docChgLst>
  <pc:docChgLst>
    <pc:chgData name="Edson Company Colalto Junior" userId="S::edson.colalto@fatec.sp.gov.br::75bdd23f-9df8-4baf-99bf-6fd7546b34fc" providerId="AD" clId="Web-{96E8A048-EE8F-FC54-55DD-AB428247E2CE}"/>
    <pc:docChg chg="addSld delSld modSld">
      <pc:chgData name="Edson Company Colalto Junior" userId="S::edson.colalto@fatec.sp.gov.br::75bdd23f-9df8-4baf-99bf-6fd7546b34fc" providerId="AD" clId="Web-{96E8A048-EE8F-FC54-55DD-AB428247E2CE}" dt="2021-03-05T11:34:42.118" v="84" actId="20577"/>
      <pc:docMkLst>
        <pc:docMk/>
      </pc:docMkLst>
      <pc:sldChg chg="del">
        <pc:chgData name="Edson Company Colalto Junior" userId="S::edson.colalto@fatec.sp.gov.br::75bdd23f-9df8-4baf-99bf-6fd7546b34fc" providerId="AD" clId="Web-{96E8A048-EE8F-FC54-55DD-AB428247E2CE}" dt="2021-03-05T11:29:05.963" v="31"/>
        <pc:sldMkLst>
          <pc:docMk/>
          <pc:sldMk cId="3082459392" sldId="261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9:09.260" v="32"/>
        <pc:sldMkLst>
          <pc:docMk/>
          <pc:sldMk cId="1878274489" sldId="262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8:59.025" v="30"/>
        <pc:sldMkLst>
          <pc:docMk/>
          <pc:sldMk cId="1357104796" sldId="263"/>
        </pc:sldMkLst>
      </pc:sldChg>
      <pc:sldChg chg="modNotes">
        <pc:chgData name="Edson Company Colalto Junior" userId="S::edson.colalto@fatec.sp.gov.br::75bdd23f-9df8-4baf-99bf-6fd7546b34fc" providerId="AD" clId="Web-{96E8A048-EE8F-FC54-55DD-AB428247E2CE}" dt="2021-03-05T11:22:40.678" v="4"/>
        <pc:sldMkLst>
          <pc:docMk/>
          <pc:sldMk cId="111013178" sldId="265"/>
        </pc:sldMkLst>
      </pc:sldChg>
      <pc:sldChg chg="addSp delSp modSp new">
        <pc:chgData name="Edson Company Colalto Junior" userId="S::edson.colalto@fatec.sp.gov.br::75bdd23f-9df8-4baf-99bf-6fd7546b34fc" providerId="AD" clId="Web-{96E8A048-EE8F-FC54-55DD-AB428247E2CE}" dt="2021-03-05T11:32:21.168" v="61"/>
        <pc:sldMkLst>
          <pc:docMk/>
          <pc:sldMk cId="896504553" sldId="266"/>
        </pc:sldMkLst>
        <pc:spChg chg="mod">
          <ac:chgData name="Edson Company Colalto Junior" userId="S::edson.colalto@fatec.sp.gov.br::75bdd23f-9df8-4baf-99bf-6fd7546b34fc" providerId="AD" clId="Web-{96E8A048-EE8F-FC54-55DD-AB428247E2CE}" dt="2021-03-05T11:25:27.912" v="10"/>
          <ac:spMkLst>
            <pc:docMk/>
            <pc:sldMk cId="896504553" sldId="266"/>
            <ac:spMk id="2" creationId="{D3B072BA-7D0A-472B-AE33-FF88F95D59E2}"/>
          </ac:spMkLst>
        </pc:spChg>
        <pc:spChg chg="del mod">
          <ac:chgData name="Edson Company Colalto Junior" userId="S::edson.colalto@fatec.sp.gov.br::75bdd23f-9df8-4baf-99bf-6fd7546b34fc" providerId="AD" clId="Web-{96E8A048-EE8F-FC54-55DD-AB428247E2CE}" dt="2021-03-05T11:25:41.913" v="11"/>
          <ac:spMkLst>
            <pc:docMk/>
            <pc:sldMk cId="896504553" sldId="266"/>
            <ac:spMk id="3" creationId="{C9BC437E-1F96-4EAF-B98A-1A4854118B57}"/>
          </ac:spMkLst>
        </pc:spChg>
        <pc:spChg chg="add mod">
          <ac:chgData name="Edson Company Colalto Junior" userId="S::edson.colalto@fatec.sp.gov.br::75bdd23f-9df8-4baf-99bf-6fd7546b34fc" providerId="AD" clId="Web-{96E8A048-EE8F-FC54-55DD-AB428247E2CE}" dt="2021-03-05T11:32:21.168" v="61"/>
          <ac:spMkLst>
            <pc:docMk/>
            <pc:sldMk cId="896504553" sldId="266"/>
            <ac:spMk id="6" creationId="{0C56512F-F681-430E-B6AC-1DC3E0E14336}"/>
          </ac:spMkLst>
        </pc:spChg>
        <pc:picChg chg="add del mod ord">
          <ac:chgData name="Edson Company Colalto Junior" userId="S::edson.colalto@fatec.sp.gov.br::75bdd23f-9df8-4baf-99bf-6fd7546b34fc" providerId="AD" clId="Web-{96E8A048-EE8F-FC54-55DD-AB428247E2CE}" dt="2021-03-05T11:25:57.430" v="16"/>
          <ac:picMkLst>
            <pc:docMk/>
            <pc:sldMk cId="896504553" sldId="266"/>
            <ac:picMk id="4" creationId="{45140F05-E048-447B-A0DB-064E285677C6}"/>
          </ac:picMkLst>
        </pc:picChg>
        <pc:picChg chg="add mod">
          <ac:chgData name="Edson Company Colalto Junior" userId="S::edson.colalto@fatec.sp.gov.br::75bdd23f-9df8-4baf-99bf-6fd7546b34fc" providerId="AD" clId="Web-{96E8A048-EE8F-FC54-55DD-AB428247E2CE}" dt="2021-03-05T11:26:46.685" v="24" actId="14100"/>
          <ac:picMkLst>
            <pc:docMk/>
            <pc:sldMk cId="896504553" sldId="266"/>
            <ac:picMk id="7" creationId="{F5EAFC75-1A93-4CFC-B01B-AA24535ACC6F}"/>
          </ac:picMkLst>
        </pc:picChg>
      </pc:sldChg>
      <pc:sldChg chg="del">
        <pc:chgData name="Edson Company Colalto Junior" userId="S::edson.colalto@fatec.sp.gov.br::75bdd23f-9df8-4baf-99bf-6fd7546b34fc" providerId="AD" clId="Web-{96E8A048-EE8F-FC54-55DD-AB428247E2CE}" dt="2021-03-05T11:21:15.671" v="0"/>
        <pc:sldMkLst>
          <pc:docMk/>
          <pc:sldMk cId="3391318894" sldId="266"/>
        </pc:sldMkLst>
      </pc:sldChg>
      <pc:sldChg chg="addSp delSp modSp new mod setBg">
        <pc:chgData name="Edson Company Colalto Junior" userId="S::edson.colalto@fatec.sp.gov.br::75bdd23f-9df8-4baf-99bf-6fd7546b34fc" providerId="AD" clId="Web-{96E8A048-EE8F-FC54-55DD-AB428247E2CE}" dt="2021-03-05T11:32:33.872" v="64"/>
        <pc:sldMkLst>
          <pc:docMk/>
          <pc:sldMk cId="1437096377" sldId="267"/>
        </pc:sldMkLst>
        <pc:spChg chg="mo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2" creationId="{3D70BB1E-7AC7-492B-9780-CE70D01DB1EB}"/>
          </ac:spMkLst>
        </pc:spChg>
        <pc:spChg chg="mod ord">
          <ac:chgData name="Edson Company Colalto Junior" userId="S::edson.colalto@fatec.sp.gov.br::75bdd23f-9df8-4baf-99bf-6fd7546b34fc" providerId="AD" clId="Web-{96E8A048-EE8F-FC54-55DD-AB428247E2CE}" dt="2021-03-05T11:32:33.872" v="64"/>
          <ac:spMkLst>
            <pc:docMk/>
            <pc:sldMk cId="1437096377" sldId="267"/>
            <ac:spMk id="3" creationId="{C71CF39F-9AFD-4773-A96C-9B89D3223DE5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9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5"/>
          <ac:spMkLst>
            <pc:docMk/>
            <pc:sldMk cId="1437096377" sldId="267"/>
            <ac:spMk id="11" creationId="{A5931BE0-4B93-4D6C-878E-ACC59D6B4587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12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4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6" creationId="{6FF3A87B-2255-45E0-A551-C11FAF93290C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1:47.227" v="56"/>
          <ac:picMkLst>
            <pc:docMk/>
            <pc:sldMk cId="1437096377" sldId="267"/>
            <ac:picMk id="4" creationId="{12014F34-D6DD-45D6-877E-846A45882202}"/>
          </ac:picMkLst>
        </pc:picChg>
      </pc:sldChg>
      <pc:sldChg chg="addSp modSp new mod setBg">
        <pc:chgData name="Edson Company Colalto Junior" userId="S::edson.colalto@fatec.sp.gov.br::75bdd23f-9df8-4baf-99bf-6fd7546b34fc" providerId="AD" clId="Web-{96E8A048-EE8F-FC54-55DD-AB428247E2CE}" dt="2021-03-05T11:34:42.118" v="84" actId="20577"/>
        <pc:sldMkLst>
          <pc:docMk/>
          <pc:sldMk cId="105417963" sldId="268"/>
        </pc:sldMkLst>
        <pc:spChg chg="mod">
          <ac:chgData name="Edson Company Colalto Junior" userId="S::edson.colalto@fatec.sp.gov.br::75bdd23f-9df8-4baf-99bf-6fd7546b34fc" providerId="AD" clId="Web-{96E8A048-EE8F-FC54-55DD-AB428247E2CE}" dt="2021-03-05T11:33:57.364" v="74"/>
          <ac:spMkLst>
            <pc:docMk/>
            <pc:sldMk cId="105417963" sldId="268"/>
            <ac:spMk id="2" creationId="{6017CC0C-61C9-49F3-8B73-E9587AB3676A}"/>
          </ac:spMkLst>
        </pc:spChg>
        <pc:spChg chg="mod">
          <ac:chgData name="Edson Company Colalto Junior" userId="S::edson.colalto@fatec.sp.gov.br::75bdd23f-9df8-4baf-99bf-6fd7546b34fc" providerId="AD" clId="Web-{96E8A048-EE8F-FC54-55DD-AB428247E2CE}" dt="2021-03-05T11:34:42.118" v="84" actId="20577"/>
          <ac:spMkLst>
            <pc:docMk/>
            <pc:sldMk cId="105417963" sldId="268"/>
            <ac:spMk id="3" creationId="{369D29A0-F1EF-4638-B6C5-6EC0C95F4EF0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3:47.488" v="73"/>
          <ac:spMkLst>
            <pc:docMk/>
            <pc:sldMk cId="105417963" sldId="268"/>
            <ac:spMk id="9" creationId="{A5931BE0-4B93-4D6C-878E-ACC59D6B4587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4:29.773" v="83" actId="1076"/>
          <ac:picMkLst>
            <pc:docMk/>
            <pc:sldMk cId="105417963" sldId="268"/>
            <ac:picMk id="4" creationId="{2FAD4CD5-D814-4436-9DE4-7AB0792980F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73B60-488E-4574-ABAD-632D0EC130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6FE095-B554-41C7-93D5-E4C40B22B7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F6423B-91D6-4308-9F14-F64897E1D8EF}" type="parTrans" cxnId="{FF66F09E-CC7A-4EEE-8EBB-24BB47877F33}">
      <dgm:prSet/>
      <dgm:spPr/>
      <dgm:t>
        <a:bodyPr/>
        <a:lstStyle/>
        <a:p>
          <a:endParaRPr lang="en-US"/>
        </a:p>
      </dgm:t>
    </dgm:pt>
    <dgm:pt modelId="{A8743E1B-E7CC-4D28-8D25-EA09AF7F747A}" type="sibTrans" cxnId="{FF66F09E-CC7A-4EEE-8EBB-24BB47877F33}">
      <dgm:prSet/>
      <dgm:spPr/>
      <dgm:t>
        <a:bodyPr/>
        <a:lstStyle/>
        <a:p>
          <a:endParaRPr lang="en-US"/>
        </a:p>
      </dgm:t>
    </dgm:pt>
    <dgm:pt modelId="{84D57650-1F7F-45A4-8C57-9C8E24424A9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A64E4B5A-3F7F-40F9-8477-07D1ECC31504}" type="parTrans" cxnId="{7796344E-68AE-4EFF-BC80-FA253E12A205}">
      <dgm:prSet/>
      <dgm:spPr/>
      <dgm:t>
        <a:bodyPr/>
        <a:lstStyle/>
        <a:p>
          <a:endParaRPr lang="en-US"/>
        </a:p>
      </dgm:t>
    </dgm:pt>
    <dgm:pt modelId="{89DF18BC-D18F-439A-AC57-D8624C8BDBA1}" type="sibTrans" cxnId="{7796344E-68AE-4EFF-BC80-FA253E12A205}">
      <dgm:prSet/>
      <dgm:spPr/>
      <dgm:t>
        <a:bodyPr/>
        <a:lstStyle/>
        <a:p>
          <a:endParaRPr lang="en-US"/>
        </a:p>
      </dgm:t>
    </dgm:pt>
    <dgm:pt modelId="{856FC129-C99C-4E59-9B8A-944AB3BCCF5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8B2128BB-B810-4B3A-A55C-738B63F7BCA8}" type="parTrans" cxnId="{1B1D51B8-B5F7-4AA3-B56C-D3E97796C136}">
      <dgm:prSet/>
      <dgm:spPr/>
      <dgm:t>
        <a:bodyPr/>
        <a:lstStyle/>
        <a:p>
          <a:endParaRPr lang="en-US"/>
        </a:p>
      </dgm:t>
    </dgm:pt>
    <dgm:pt modelId="{37C84E66-E80E-435C-8BED-5706FDABFB0C}" type="sibTrans" cxnId="{1B1D51B8-B5F7-4AA3-B56C-D3E97796C136}">
      <dgm:prSet/>
      <dgm:spPr/>
      <dgm:t>
        <a:bodyPr/>
        <a:lstStyle/>
        <a:p>
          <a:endParaRPr lang="en-US"/>
        </a:p>
      </dgm:t>
    </dgm:pt>
    <dgm:pt modelId="{BDFC1D06-5796-48BB-A070-4520715015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F996B7AD-B4DE-4045-81BE-7E47A31FC495}" type="parTrans" cxnId="{45771766-C3B1-41E1-BD50-C165C26FD799}">
      <dgm:prSet/>
      <dgm:spPr/>
      <dgm:t>
        <a:bodyPr/>
        <a:lstStyle/>
        <a:p>
          <a:endParaRPr lang="en-US"/>
        </a:p>
      </dgm:t>
    </dgm:pt>
    <dgm:pt modelId="{6167138D-AFF5-430A-A4C5-0435AF01F498}" type="sibTrans" cxnId="{45771766-C3B1-41E1-BD50-C165C26FD799}">
      <dgm:prSet/>
      <dgm:spPr/>
      <dgm:t>
        <a:bodyPr/>
        <a:lstStyle/>
        <a:p>
          <a:endParaRPr lang="en-US"/>
        </a:p>
      </dgm:t>
    </dgm:pt>
    <dgm:pt modelId="{F8430264-2531-48CB-A1F8-C276D83C090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15F556DC-D2E5-4F49-A1B8-09531B553D42}" type="parTrans" cxnId="{6BA17232-9480-4F4D-9651-2D1CF3E85052}">
      <dgm:prSet/>
      <dgm:spPr/>
      <dgm:t>
        <a:bodyPr/>
        <a:lstStyle/>
        <a:p>
          <a:endParaRPr lang="en-US"/>
        </a:p>
      </dgm:t>
    </dgm:pt>
    <dgm:pt modelId="{4A64E2DC-C61C-46CE-BD3D-A6B454E1ABA5}" type="sibTrans" cxnId="{6BA17232-9480-4F4D-9651-2D1CF3E85052}">
      <dgm:prSet/>
      <dgm:spPr/>
      <dgm:t>
        <a:bodyPr/>
        <a:lstStyle/>
        <a:p>
          <a:endParaRPr lang="en-US"/>
        </a:p>
      </dgm:t>
    </dgm:pt>
    <dgm:pt modelId="{2F1278E9-9DF7-41B4-A222-ADB8CF7A34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5F71811C-151C-422F-9DA2-A1E76BA0AF93}" type="parTrans" cxnId="{B303EADE-EFD1-4119-ABE1-690D4C5DFA0C}">
      <dgm:prSet/>
      <dgm:spPr/>
      <dgm:t>
        <a:bodyPr/>
        <a:lstStyle/>
        <a:p>
          <a:endParaRPr lang="en-US"/>
        </a:p>
      </dgm:t>
    </dgm:pt>
    <dgm:pt modelId="{42C31FFE-8BDA-49E9-B03F-EBC8D9767969}" type="sibTrans" cxnId="{B303EADE-EFD1-4119-ABE1-690D4C5DFA0C}">
      <dgm:prSet/>
      <dgm:spPr/>
      <dgm:t>
        <a:bodyPr/>
        <a:lstStyle/>
        <a:p>
          <a:endParaRPr lang="en-US"/>
        </a:p>
      </dgm:t>
    </dgm:pt>
    <dgm:pt modelId="{7FC6F962-F5D9-8E4C-BC2B-14425D0C25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dirty="0"/>
            <a:t>&lt;MAIN&gt; - define um bloco de conteúdo principal</a:t>
          </a:r>
        </a:p>
      </dgm:t>
    </dgm:pt>
    <dgm:pt modelId="{2B1DC8E5-8372-9B4D-B965-7A1355C7C988}" type="parTrans" cxnId="{4397843D-4A59-124E-BABA-C5F61AF16398}">
      <dgm:prSet/>
      <dgm:spPr/>
      <dgm:t>
        <a:bodyPr/>
        <a:lstStyle/>
        <a:p>
          <a:endParaRPr lang="pt-BR"/>
        </a:p>
      </dgm:t>
    </dgm:pt>
    <dgm:pt modelId="{CEE7AC17-75C4-7146-B6A6-54B766EC9905}" type="sibTrans" cxnId="{4397843D-4A59-124E-BABA-C5F61AF16398}">
      <dgm:prSet/>
      <dgm:spPr/>
      <dgm:t>
        <a:bodyPr/>
        <a:lstStyle/>
        <a:p>
          <a:endParaRPr lang="pt-BR"/>
        </a:p>
      </dgm:t>
    </dgm:pt>
    <dgm:pt modelId="{F6B4097D-B644-4E00-96F2-7BF8BD492131}" type="pres">
      <dgm:prSet presAssocID="{13F73B60-488E-4574-ABAD-632D0EC13051}" presName="root" presStyleCnt="0">
        <dgm:presLayoutVars>
          <dgm:dir/>
          <dgm:resizeHandles val="exact"/>
        </dgm:presLayoutVars>
      </dgm:prSet>
      <dgm:spPr/>
    </dgm:pt>
    <dgm:pt modelId="{8014A695-97CC-4BD4-9178-B3277937F4FE}" type="pres">
      <dgm:prSet presAssocID="{F26FE095-B554-41C7-93D5-E4C40B22B731}" presName="compNode" presStyleCnt="0"/>
      <dgm:spPr/>
    </dgm:pt>
    <dgm:pt modelId="{F20599F8-8D84-4A82-A846-B8859A9D1305}" type="pres">
      <dgm:prSet presAssocID="{F26FE095-B554-41C7-93D5-E4C40B22B73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EF4A908-8D41-46CF-8794-12B6F2A450E1}" type="pres">
      <dgm:prSet presAssocID="{F26FE095-B554-41C7-93D5-E4C40B22B7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7B1C0D-B52E-4C60-96C2-5242D97E8DB2}" type="pres">
      <dgm:prSet presAssocID="{F26FE095-B554-41C7-93D5-E4C40B22B731}" presName="spaceRect" presStyleCnt="0"/>
      <dgm:spPr/>
    </dgm:pt>
    <dgm:pt modelId="{B358D4B0-F45A-49BA-9D98-BC08082A86D5}" type="pres">
      <dgm:prSet presAssocID="{F26FE095-B554-41C7-93D5-E4C40B22B731}" presName="textRect" presStyleLbl="revTx" presStyleIdx="0" presStyleCnt="7">
        <dgm:presLayoutVars>
          <dgm:chMax val="1"/>
          <dgm:chPref val="1"/>
        </dgm:presLayoutVars>
      </dgm:prSet>
      <dgm:spPr/>
    </dgm:pt>
    <dgm:pt modelId="{C24044E4-8362-451A-A2EA-64734BC7190A}" type="pres">
      <dgm:prSet presAssocID="{A8743E1B-E7CC-4D28-8D25-EA09AF7F747A}" presName="sibTrans" presStyleCnt="0"/>
      <dgm:spPr/>
    </dgm:pt>
    <dgm:pt modelId="{136D178F-03B4-4A86-93B9-C46BEBFA2909}" type="pres">
      <dgm:prSet presAssocID="{84D57650-1F7F-45A4-8C57-9C8E24424A9B}" presName="compNode" presStyleCnt="0"/>
      <dgm:spPr/>
    </dgm:pt>
    <dgm:pt modelId="{C1E75ECA-AFB3-4CBC-A133-A482D62FA921}" type="pres">
      <dgm:prSet presAssocID="{84D57650-1F7F-45A4-8C57-9C8E24424A9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5DC7913-E220-4595-B3A5-482DCBFAF9A0}" type="pres">
      <dgm:prSet presAssocID="{84D57650-1F7F-45A4-8C57-9C8E24424A9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E99FFCB-E7A6-4426-9E1A-4495B59E1407}" type="pres">
      <dgm:prSet presAssocID="{84D57650-1F7F-45A4-8C57-9C8E24424A9B}" presName="spaceRect" presStyleCnt="0"/>
      <dgm:spPr/>
    </dgm:pt>
    <dgm:pt modelId="{D3978EE4-FE12-49B8-8E2E-FBB89D9B23CE}" type="pres">
      <dgm:prSet presAssocID="{84D57650-1F7F-45A4-8C57-9C8E24424A9B}" presName="textRect" presStyleLbl="revTx" presStyleIdx="1" presStyleCnt="7">
        <dgm:presLayoutVars>
          <dgm:chMax val="1"/>
          <dgm:chPref val="1"/>
        </dgm:presLayoutVars>
      </dgm:prSet>
      <dgm:spPr>
        <a:xfrm>
          <a:off x="2286906" y="1754725"/>
          <a:ext cx="1800000" cy="900000"/>
        </a:xfrm>
        <a:prstGeom prst="rect">
          <a:avLst/>
        </a:prstGeom>
      </dgm:spPr>
    </dgm:pt>
    <dgm:pt modelId="{0EF5F0EC-0C8D-4C14-B3B2-D4C7920844BF}" type="pres">
      <dgm:prSet presAssocID="{89DF18BC-D18F-439A-AC57-D8624C8BDBA1}" presName="sibTrans" presStyleCnt="0"/>
      <dgm:spPr/>
    </dgm:pt>
    <dgm:pt modelId="{2AC51D36-58F9-3846-9236-0FED6B36C5AA}" type="pres">
      <dgm:prSet presAssocID="{7FC6F962-F5D9-8E4C-BC2B-14425D0C252D}" presName="compNode" presStyleCnt="0"/>
      <dgm:spPr/>
    </dgm:pt>
    <dgm:pt modelId="{249421C6-047A-2D44-8F53-B98D6EB7C997}" type="pres">
      <dgm:prSet presAssocID="{7FC6F962-F5D9-8E4C-BC2B-14425D0C252D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5EB3D3F-F52B-C348-81AD-2739A52FF88F}" type="pres">
      <dgm:prSet presAssocID="{7FC6F962-F5D9-8E4C-BC2B-14425D0C252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B4F97AD7-2293-FF40-9439-E50A25710762}" type="pres">
      <dgm:prSet presAssocID="{7FC6F962-F5D9-8E4C-BC2B-14425D0C252D}" presName="spaceRect" presStyleCnt="0"/>
      <dgm:spPr/>
    </dgm:pt>
    <dgm:pt modelId="{43A913DB-003D-2F4D-816D-04C868570AE8}" type="pres">
      <dgm:prSet presAssocID="{7FC6F962-F5D9-8E4C-BC2B-14425D0C252D}" presName="textRect" presStyleLbl="revTx" presStyleIdx="2" presStyleCnt="7">
        <dgm:presLayoutVars>
          <dgm:chMax val="1"/>
          <dgm:chPref val="1"/>
        </dgm:presLayoutVars>
      </dgm:prSet>
      <dgm:spPr/>
    </dgm:pt>
    <dgm:pt modelId="{E6F48728-CFE9-B54D-B7F0-017F3BC940B9}" type="pres">
      <dgm:prSet presAssocID="{CEE7AC17-75C4-7146-B6A6-54B766EC9905}" presName="sibTrans" presStyleCnt="0"/>
      <dgm:spPr/>
    </dgm:pt>
    <dgm:pt modelId="{538E01AA-08EB-4F4E-B8AD-8191FEE2B79A}" type="pres">
      <dgm:prSet presAssocID="{856FC129-C99C-4E59-9B8A-944AB3BCCF59}" presName="compNode" presStyleCnt="0"/>
      <dgm:spPr/>
    </dgm:pt>
    <dgm:pt modelId="{A87BD694-16DF-4237-9594-CD1A3E4FECAB}" type="pres">
      <dgm:prSet presAssocID="{856FC129-C99C-4E59-9B8A-944AB3BCCF59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938938D-E2A0-4F88-B5A2-E8D10D917035}" type="pres">
      <dgm:prSet presAssocID="{856FC129-C99C-4E59-9B8A-944AB3BCCF5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A6EFE418-94B3-4915-B75C-DFBE75DFF708}" type="pres">
      <dgm:prSet presAssocID="{856FC129-C99C-4E59-9B8A-944AB3BCCF59}" presName="spaceRect" presStyleCnt="0"/>
      <dgm:spPr/>
    </dgm:pt>
    <dgm:pt modelId="{C9603917-3E8C-4175-AA74-167606E5804B}" type="pres">
      <dgm:prSet presAssocID="{856FC129-C99C-4E59-9B8A-944AB3BCCF59}" presName="textRect" presStyleLbl="revTx" presStyleIdx="3" presStyleCnt="7">
        <dgm:presLayoutVars>
          <dgm:chMax val="1"/>
          <dgm:chPref val="1"/>
        </dgm:presLayoutVars>
      </dgm:prSet>
      <dgm:spPr/>
    </dgm:pt>
    <dgm:pt modelId="{9C0CABBC-E256-4082-A41A-8A55D5B69486}" type="pres">
      <dgm:prSet presAssocID="{37C84E66-E80E-435C-8BED-5706FDABFB0C}" presName="sibTrans" presStyleCnt="0"/>
      <dgm:spPr/>
    </dgm:pt>
    <dgm:pt modelId="{6FB64200-88FD-4DFB-8BAA-4BCE5F358994}" type="pres">
      <dgm:prSet presAssocID="{BDFC1D06-5796-48BB-A070-452071501532}" presName="compNode" presStyleCnt="0"/>
      <dgm:spPr/>
    </dgm:pt>
    <dgm:pt modelId="{8DB1CDBB-B13E-49E0-9629-32AFCBB9D481}" type="pres">
      <dgm:prSet presAssocID="{BDFC1D06-5796-48BB-A070-452071501532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5B15730-60FF-4FE6-89CA-5DBD26312ABE}" type="pres">
      <dgm:prSet presAssocID="{BDFC1D06-5796-48BB-A070-4520715015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D583A251-437E-486C-A188-F6FC738FCB59}" type="pres">
      <dgm:prSet presAssocID="{BDFC1D06-5796-48BB-A070-452071501532}" presName="spaceRect" presStyleCnt="0"/>
      <dgm:spPr/>
    </dgm:pt>
    <dgm:pt modelId="{4EFEF22D-EFDA-4D87-82FD-54D129192E4C}" type="pres">
      <dgm:prSet presAssocID="{BDFC1D06-5796-48BB-A070-452071501532}" presName="textRect" presStyleLbl="revTx" presStyleIdx="4" presStyleCnt="7">
        <dgm:presLayoutVars>
          <dgm:chMax val="1"/>
          <dgm:chPref val="1"/>
        </dgm:presLayoutVars>
      </dgm:prSet>
      <dgm:spPr/>
    </dgm:pt>
    <dgm:pt modelId="{819973A3-083D-4D61-99F1-FE59630D1DCB}" type="pres">
      <dgm:prSet presAssocID="{6167138D-AFF5-430A-A4C5-0435AF01F498}" presName="sibTrans" presStyleCnt="0"/>
      <dgm:spPr/>
    </dgm:pt>
    <dgm:pt modelId="{F2FDD82C-BBEF-42DD-A32A-E47773B6B2CE}" type="pres">
      <dgm:prSet presAssocID="{F8430264-2531-48CB-A1F8-C276D83C0907}" presName="compNode" presStyleCnt="0"/>
      <dgm:spPr/>
    </dgm:pt>
    <dgm:pt modelId="{D26E3197-787E-4FCA-8F73-8E523CCA84AF}" type="pres">
      <dgm:prSet presAssocID="{F8430264-2531-48CB-A1F8-C276D83C0907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5D0867F-9421-4DE6-B1BC-65BB81482C20}" type="pres">
      <dgm:prSet presAssocID="{F8430264-2531-48CB-A1F8-C276D83C09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6D174FB-29CF-427C-B6AC-012B2581B5DF}" type="pres">
      <dgm:prSet presAssocID="{F8430264-2531-48CB-A1F8-C276D83C0907}" presName="spaceRect" presStyleCnt="0"/>
      <dgm:spPr/>
    </dgm:pt>
    <dgm:pt modelId="{83907EF8-17AE-4D7E-9B56-A907D389E278}" type="pres">
      <dgm:prSet presAssocID="{F8430264-2531-48CB-A1F8-C276D83C0907}" presName="textRect" presStyleLbl="revTx" presStyleIdx="5" presStyleCnt="7">
        <dgm:presLayoutVars>
          <dgm:chMax val="1"/>
          <dgm:chPref val="1"/>
        </dgm:presLayoutVars>
      </dgm:prSet>
      <dgm:spPr/>
    </dgm:pt>
    <dgm:pt modelId="{27A6254B-7B65-491B-BE59-82DE6E13F7C3}" type="pres">
      <dgm:prSet presAssocID="{4A64E2DC-C61C-46CE-BD3D-A6B454E1ABA5}" presName="sibTrans" presStyleCnt="0"/>
      <dgm:spPr/>
    </dgm:pt>
    <dgm:pt modelId="{922ACE6D-8659-401C-81FE-388C88E054B5}" type="pres">
      <dgm:prSet presAssocID="{2F1278E9-9DF7-41B4-A222-ADB8CF7A3437}" presName="compNode" presStyleCnt="0"/>
      <dgm:spPr/>
    </dgm:pt>
    <dgm:pt modelId="{DA78E823-A033-4656-8F17-6DE8B1251433}" type="pres">
      <dgm:prSet presAssocID="{2F1278E9-9DF7-41B4-A222-ADB8CF7A3437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4C93B1B-DA64-412C-A86B-1F0F14F28141}" type="pres">
      <dgm:prSet presAssocID="{2F1278E9-9DF7-41B4-A222-ADB8CF7A3437}" presName="iconRect" presStyleLbl="node1" presStyleIdx="6" presStyleCnt="7" custAng="10800000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64B7149-068F-49C0-84CC-348DDFA584C7}" type="pres">
      <dgm:prSet presAssocID="{2F1278E9-9DF7-41B4-A222-ADB8CF7A3437}" presName="spaceRect" presStyleCnt="0"/>
      <dgm:spPr/>
    </dgm:pt>
    <dgm:pt modelId="{D4CACC38-990F-4AF7-880E-92A595849B5C}" type="pres">
      <dgm:prSet presAssocID="{2F1278E9-9DF7-41B4-A222-ADB8CF7A343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49A460D-BE33-9F47-997A-B66011AE20ED}" type="presOf" srcId="{BDFC1D06-5796-48BB-A070-452071501532}" destId="{4EFEF22D-EFDA-4D87-82FD-54D129192E4C}" srcOrd="0" destOrd="0" presId="urn:microsoft.com/office/officeart/2018/5/layout/IconLeafLabelList"/>
    <dgm:cxn modelId="{78CC9523-17AC-8047-BEFC-AA1B13F1AE64}" type="presOf" srcId="{7FC6F962-F5D9-8E4C-BC2B-14425D0C252D}" destId="{43A913DB-003D-2F4D-816D-04C868570AE8}" srcOrd="0" destOrd="0" presId="urn:microsoft.com/office/officeart/2018/5/layout/IconLeafLabelList"/>
    <dgm:cxn modelId="{6BA17232-9480-4F4D-9651-2D1CF3E85052}" srcId="{13F73B60-488E-4574-ABAD-632D0EC13051}" destId="{F8430264-2531-48CB-A1F8-C276D83C0907}" srcOrd="5" destOrd="0" parTransId="{15F556DC-D2E5-4F49-A1B8-09531B553D42}" sibTransId="{4A64E2DC-C61C-46CE-BD3D-A6B454E1ABA5}"/>
    <dgm:cxn modelId="{4397843D-4A59-124E-BABA-C5F61AF16398}" srcId="{13F73B60-488E-4574-ABAD-632D0EC13051}" destId="{7FC6F962-F5D9-8E4C-BC2B-14425D0C252D}" srcOrd="2" destOrd="0" parTransId="{2B1DC8E5-8372-9B4D-B965-7A1355C7C988}" sibTransId="{CEE7AC17-75C4-7146-B6A6-54B766EC9905}"/>
    <dgm:cxn modelId="{7796344E-68AE-4EFF-BC80-FA253E12A205}" srcId="{13F73B60-488E-4574-ABAD-632D0EC13051}" destId="{84D57650-1F7F-45A4-8C57-9C8E24424A9B}" srcOrd="1" destOrd="0" parTransId="{A64E4B5A-3F7F-40F9-8477-07D1ECC31504}" sibTransId="{89DF18BC-D18F-439A-AC57-D8624C8BDBA1}"/>
    <dgm:cxn modelId="{00F2B551-391D-3C47-A7B9-F542612163F9}" type="presOf" srcId="{2F1278E9-9DF7-41B4-A222-ADB8CF7A3437}" destId="{D4CACC38-990F-4AF7-880E-92A595849B5C}" srcOrd="0" destOrd="0" presId="urn:microsoft.com/office/officeart/2018/5/layout/IconLeafLabelList"/>
    <dgm:cxn modelId="{45771766-C3B1-41E1-BD50-C165C26FD799}" srcId="{13F73B60-488E-4574-ABAD-632D0EC13051}" destId="{BDFC1D06-5796-48BB-A070-452071501532}" srcOrd="4" destOrd="0" parTransId="{F996B7AD-B4DE-4045-81BE-7E47A31FC495}" sibTransId="{6167138D-AFF5-430A-A4C5-0435AF01F498}"/>
    <dgm:cxn modelId="{B155E274-AC49-134C-A75F-97A64DA3BDAC}" type="presOf" srcId="{84D57650-1F7F-45A4-8C57-9C8E24424A9B}" destId="{D3978EE4-FE12-49B8-8E2E-FBB89D9B23CE}" srcOrd="0" destOrd="0" presId="urn:microsoft.com/office/officeart/2018/5/layout/IconLeafLabelList"/>
    <dgm:cxn modelId="{EF23CF98-7808-4835-9375-86B7A378CAE3}" type="presOf" srcId="{13F73B60-488E-4574-ABAD-632D0EC13051}" destId="{F6B4097D-B644-4E00-96F2-7BF8BD492131}" srcOrd="0" destOrd="0" presId="urn:microsoft.com/office/officeart/2018/5/layout/IconLeafLabelList"/>
    <dgm:cxn modelId="{FF66F09E-CC7A-4EEE-8EBB-24BB47877F33}" srcId="{13F73B60-488E-4574-ABAD-632D0EC13051}" destId="{F26FE095-B554-41C7-93D5-E4C40B22B731}" srcOrd="0" destOrd="0" parTransId="{85F6423B-91D6-4308-9F14-F64897E1D8EF}" sibTransId="{A8743E1B-E7CC-4D28-8D25-EA09AF7F747A}"/>
    <dgm:cxn modelId="{1B1D51B8-B5F7-4AA3-B56C-D3E97796C136}" srcId="{13F73B60-488E-4574-ABAD-632D0EC13051}" destId="{856FC129-C99C-4E59-9B8A-944AB3BCCF59}" srcOrd="3" destOrd="0" parTransId="{8B2128BB-B810-4B3A-A55C-738B63F7BCA8}" sibTransId="{37C84E66-E80E-435C-8BED-5706FDABFB0C}"/>
    <dgm:cxn modelId="{D11854DC-44A0-2048-81A9-3773A4EADD2F}" type="presOf" srcId="{F8430264-2531-48CB-A1F8-C276D83C0907}" destId="{83907EF8-17AE-4D7E-9B56-A907D389E278}" srcOrd="0" destOrd="0" presId="urn:microsoft.com/office/officeart/2018/5/layout/IconLeafLabelList"/>
    <dgm:cxn modelId="{B303EADE-EFD1-4119-ABE1-690D4C5DFA0C}" srcId="{13F73B60-488E-4574-ABAD-632D0EC13051}" destId="{2F1278E9-9DF7-41B4-A222-ADB8CF7A3437}" srcOrd="6" destOrd="0" parTransId="{5F71811C-151C-422F-9DA2-A1E76BA0AF93}" sibTransId="{42C31FFE-8BDA-49E9-B03F-EBC8D9767969}"/>
    <dgm:cxn modelId="{C41709E5-C737-004B-97A9-F23850938DD4}" type="presOf" srcId="{856FC129-C99C-4E59-9B8A-944AB3BCCF59}" destId="{C9603917-3E8C-4175-AA74-167606E5804B}" srcOrd="0" destOrd="0" presId="urn:microsoft.com/office/officeart/2018/5/layout/IconLeafLabelList"/>
    <dgm:cxn modelId="{B689B2F5-ECA4-1E47-96BC-77300E3FC936}" type="presOf" srcId="{F26FE095-B554-41C7-93D5-E4C40B22B731}" destId="{B358D4B0-F45A-49BA-9D98-BC08082A86D5}" srcOrd="0" destOrd="0" presId="urn:microsoft.com/office/officeart/2018/5/layout/IconLeafLabelList"/>
    <dgm:cxn modelId="{CC0488E9-AFF7-6446-A4A9-E59BA88404E4}" type="presParOf" srcId="{F6B4097D-B644-4E00-96F2-7BF8BD492131}" destId="{8014A695-97CC-4BD4-9178-B3277937F4FE}" srcOrd="0" destOrd="0" presId="urn:microsoft.com/office/officeart/2018/5/layout/IconLeafLabelList"/>
    <dgm:cxn modelId="{11F5BF35-B5F8-9F4F-8876-26B903954DBB}" type="presParOf" srcId="{8014A695-97CC-4BD4-9178-B3277937F4FE}" destId="{F20599F8-8D84-4A82-A846-B8859A9D1305}" srcOrd="0" destOrd="0" presId="urn:microsoft.com/office/officeart/2018/5/layout/IconLeafLabelList"/>
    <dgm:cxn modelId="{15133298-02CD-F042-AF04-51776F59CFB4}" type="presParOf" srcId="{8014A695-97CC-4BD4-9178-B3277937F4FE}" destId="{9EF4A908-8D41-46CF-8794-12B6F2A450E1}" srcOrd="1" destOrd="0" presId="urn:microsoft.com/office/officeart/2018/5/layout/IconLeafLabelList"/>
    <dgm:cxn modelId="{6DDF580E-7323-1B47-8275-CCAB7A539F59}" type="presParOf" srcId="{8014A695-97CC-4BD4-9178-B3277937F4FE}" destId="{057B1C0D-B52E-4C60-96C2-5242D97E8DB2}" srcOrd="2" destOrd="0" presId="urn:microsoft.com/office/officeart/2018/5/layout/IconLeafLabelList"/>
    <dgm:cxn modelId="{8F873294-2B96-674F-8142-DBAFFDBBE39C}" type="presParOf" srcId="{8014A695-97CC-4BD4-9178-B3277937F4FE}" destId="{B358D4B0-F45A-49BA-9D98-BC08082A86D5}" srcOrd="3" destOrd="0" presId="urn:microsoft.com/office/officeart/2018/5/layout/IconLeafLabelList"/>
    <dgm:cxn modelId="{7ABF34FB-16AA-6340-B8FE-B981A5C858D2}" type="presParOf" srcId="{F6B4097D-B644-4E00-96F2-7BF8BD492131}" destId="{C24044E4-8362-451A-A2EA-64734BC7190A}" srcOrd="1" destOrd="0" presId="urn:microsoft.com/office/officeart/2018/5/layout/IconLeafLabelList"/>
    <dgm:cxn modelId="{BC7F2AEF-325C-5148-86A3-82EE62FE0E29}" type="presParOf" srcId="{F6B4097D-B644-4E00-96F2-7BF8BD492131}" destId="{136D178F-03B4-4A86-93B9-C46BEBFA2909}" srcOrd="2" destOrd="0" presId="urn:microsoft.com/office/officeart/2018/5/layout/IconLeafLabelList"/>
    <dgm:cxn modelId="{0EE18A46-9E4B-4840-B38D-DFF076245D25}" type="presParOf" srcId="{136D178F-03B4-4A86-93B9-C46BEBFA2909}" destId="{C1E75ECA-AFB3-4CBC-A133-A482D62FA921}" srcOrd="0" destOrd="0" presId="urn:microsoft.com/office/officeart/2018/5/layout/IconLeafLabelList"/>
    <dgm:cxn modelId="{AF2F71B0-80EE-B040-8A4C-A62D812363FB}" type="presParOf" srcId="{136D178F-03B4-4A86-93B9-C46BEBFA2909}" destId="{D5DC7913-E220-4595-B3A5-482DCBFAF9A0}" srcOrd="1" destOrd="0" presId="urn:microsoft.com/office/officeart/2018/5/layout/IconLeafLabelList"/>
    <dgm:cxn modelId="{D0E8A3E4-1333-F942-988E-29018240D4F3}" type="presParOf" srcId="{136D178F-03B4-4A86-93B9-C46BEBFA2909}" destId="{9E99FFCB-E7A6-4426-9E1A-4495B59E1407}" srcOrd="2" destOrd="0" presId="urn:microsoft.com/office/officeart/2018/5/layout/IconLeafLabelList"/>
    <dgm:cxn modelId="{228792EE-B328-914B-8E5F-4F85134CBDEC}" type="presParOf" srcId="{136D178F-03B4-4A86-93B9-C46BEBFA2909}" destId="{D3978EE4-FE12-49B8-8E2E-FBB89D9B23CE}" srcOrd="3" destOrd="0" presId="urn:microsoft.com/office/officeart/2018/5/layout/IconLeafLabelList"/>
    <dgm:cxn modelId="{2C598F31-E8EC-044D-A125-49BB50AD3E48}" type="presParOf" srcId="{F6B4097D-B644-4E00-96F2-7BF8BD492131}" destId="{0EF5F0EC-0C8D-4C14-B3B2-D4C7920844BF}" srcOrd="3" destOrd="0" presId="urn:microsoft.com/office/officeart/2018/5/layout/IconLeafLabelList"/>
    <dgm:cxn modelId="{E1C636D0-FF17-6549-84A9-A2905F94B29B}" type="presParOf" srcId="{F6B4097D-B644-4E00-96F2-7BF8BD492131}" destId="{2AC51D36-58F9-3846-9236-0FED6B36C5AA}" srcOrd="4" destOrd="0" presId="urn:microsoft.com/office/officeart/2018/5/layout/IconLeafLabelList"/>
    <dgm:cxn modelId="{CA3CC70B-323B-4644-908F-FC5BDE05A227}" type="presParOf" srcId="{2AC51D36-58F9-3846-9236-0FED6B36C5AA}" destId="{249421C6-047A-2D44-8F53-B98D6EB7C997}" srcOrd="0" destOrd="0" presId="urn:microsoft.com/office/officeart/2018/5/layout/IconLeafLabelList"/>
    <dgm:cxn modelId="{5F45A952-4E0E-9E49-B733-AF783340A851}" type="presParOf" srcId="{2AC51D36-58F9-3846-9236-0FED6B36C5AA}" destId="{25EB3D3F-F52B-C348-81AD-2739A52FF88F}" srcOrd="1" destOrd="0" presId="urn:microsoft.com/office/officeart/2018/5/layout/IconLeafLabelList"/>
    <dgm:cxn modelId="{57D5EB0F-54A3-E14D-B5F0-A04C80B12B6A}" type="presParOf" srcId="{2AC51D36-58F9-3846-9236-0FED6B36C5AA}" destId="{B4F97AD7-2293-FF40-9439-E50A25710762}" srcOrd="2" destOrd="0" presId="urn:microsoft.com/office/officeart/2018/5/layout/IconLeafLabelList"/>
    <dgm:cxn modelId="{F8242917-E6DF-3C4D-91D8-DB35AC47504D}" type="presParOf" srcId="{2AC51D36-58F9-3846-9236-0FED6B36C5AA}" destId="{43A913DB-003D-2F4D-816D-04C868570AE8}" srcOrd="3" destOrd="0" presId="urn:microsoft.com/office/officeart/2018/5/layout/IconLeafLabelList"/>
    <dgm:cxn modelId="{00650211-202A-C241-9604-31CFAA1D4F06}" type="presParOf" srcId="{F6B4097D-B644-4E00-96F2-7BF8BD492131}" destId="{E6F48728-CFE9-B54D-B7F0-017F3BC940B9}" srcOrd="5" destOrd="0" presId="urn:microsoft.com/office/officeart/2018/5/layout/IconLeafLabelList"/>
    <dgm:cxn modelId="{88BC2D21-E708-764F-9100-2CDC08BA373A}" type="presParOf" srcId="{F6B4097D-B644-4E00-96F2-7BF8BD492131}" destId="{538E01AA-08EB-4F4E-B8AD-8191FEE2B79A}" srcOrd="6" destOrd="0" presId="urn:microsoft.com/office/officeart/2018/5/layout/IconLeafLabelList"/>
    <dgm:cxn modelId="{F7F9D2E8-BCCA-1142-8CBD-5D0CB6F3FAE8}" type="presParOf" srcId="{538E01AA-08EB-4F4E-B8AD-8191FEE2B79A}" destId="{A87BD694-16DF-4237-9594-CD1A3E4FECAB}" srcOrd="0" destOrd="0" presId="urn:microsoft.com/office/officeart/2018/5/layout/IconLeafLabelList"/>
    <dgm:cxn modelId="{CC94675D-1A61-5A4D-8957-AB9ABE770481}" type="presParOf" srcId="{538E01AA-08EB-4F4E-B8AD-8191FEE2B79A}" destId="{4938938D-E2A0-4F88-B5A2-E8D10D917035}" srcOrd="1" destOrd="0" presId="urn:microsoft.com/office/officeart/2018/5/layout/IconLeafLabelList"/>
    <dgm:cxn modelId="{8A71162C-AF9A-284E-99B9-F3023F8ECCB7}" type="presParOf" srcId="{538E01AA-08EB-4F4E-B8AD-8191FEE2B79A}" destId="{A6EFE418-94B3-4915-B75C-DFBE75DFF708}" srcOrd="2" destOrd="0" presId="urn:microsoft.com/office/officeart/2018/5/layout/IconLeafLabelList"/>
    <dgm:cxn modelId="{8CDCD5BA-EE51-5444-AB14-0E5A16C7955F}" type="presParOf" srcId="{538E01AA-08EB-4F4E-B8AD-8191FEE2B79A}" destId="{C9603917-3E8C-4175-AA74-167606E5804B}" srcOrd="3" destOrd="0" presId="urn:microsoft.com/office/officeart/2018/5/layout/IconLeafLabelList"/>
    <dgm:cxn modelId="{A72B8A1A-48D0-8749-932B-E048C7B368E6}" type="presParOf" srcId="{F6B4097D-B644-4E00-96F2-7BF8BD492131}" destId="{9C0CABBC-E256-4082-A41A-8A55D5B69486}" srcOrd="7" destOrd="0" presId="urn:microsoft.com/office/officeart/2018/5/layout/IconLeafLabelList"/>
    <dgm:cxn modelId="{8CE5D5A3-2A51-3345-BAE4-4268C9524CA8}" type="presParOf" srcId="{F6B4097D-B644-4E00-96F2-7BF8BD492131}" destId="{6FB64200-88FD-4DFB-8BAA-4BCE5F358994}" srcOrd="8" destOrd="0" presId="urn:microsoft.com/office/officeart/2018/5/layout/IconLeafLabelList"/>
    <dgm:cxn modelId="{2064F7A4-9A1D-B34B-B64F-A2DC852B2596}" type="presParOf" srcId="{6FB64200-88FD-4DFB-8BAA-4BCE5F358994}" destId="{8DB1CDBB-B13E-49E0-9629-32AFCBB9D481}" srcOrd="0" destOrd="0" presId="urn:microsoft.com/office/officeart/2018/5/layout/IconLeafLabelList"/>
    <dgm:cxn modelId="{34B74F10-2FAE-9F44-A967-BA294E443762}" type="presParOf" srcId="{6FB64200-88FD-4DFB-8BAA-4BCE5F358994}" destId="{85B15730-60FF-4FE6-89CA-5DBD26312ABE}" srcOrd="1" destOrd="0" presId="urn:microsoft.com/office/officeart/2018/5/layout/IconLeafLabelList"/>
    <dgm:cxn modelId="{2B226A43-920D-5E4E-8787-B2C0F4B13829}" type="presParOf" srcId="{6FB64200-88FD-4DFB-8BAA-4BCE5F358994}" destId="{D583A251-437E-486C-A188-F6FC738FCB59}" srcOrd="2" destOrd="0" presId="urn:microsoft.com/office/officeart/2018/5/layout/IconLeafLabelList"/>
    <dgm:cxn modelId="{372A1545-3343-B74C-99B0-BD5979DCD7CD}" type="presParOf" srcId="{6FB64200-88FD-4DFB-8BAA-4BCE5F358994}" destId="{4EFEF22D-EFDA-4D87-82FD-54D129192E4C}" srcOrd="3" destOrd="0" presId="urn:microsoft.com/office/officeart/2018/5/layout/IconLeafLabelList"/>
    <dgm:cxn modelId="{2BEF1FC2-AFCC-C945-8D59-7CD464B071EF}" type="presParOf" srcId="{F6B4097D-B644-4E00-96F2-7BF8BD492131}" destId="{819973A3-083D-4D61-99F1-FE59630D1DCB}" srcOrd="9" destOrd="0" presId="urn:microsoft.com/office/officeart/2018/5/layout/IconLeafLabelList"/>
    <dgm:cxn modelId="{74AA0421-0161-2C45-BE1E-0A1E32A3167A}" type="presParOf" srcId="{F6B4097D-B644-4E00-96F2-7BF8BD492131}" destId="{F2FDD82C-BBEF-42DD-A32A-E47773B6B2CE}" srcOrd="10" destOrd="0" presId="urn:microsoft.com/office/officeart/2018/5/layout/IconLeafLabelList"/>
    <dgm:cxn modelId="{78EB8B4E-3F0A-EA46-BD6F-53D0B7F6E12C}" type="presParOf" srcId="{F2FDD82C-BBEF-42DD-A32A-E47773B6B2CE}" destId="{D26E3197-787E-4FCA-8F73-8E523CCA84AF}" srcOrd="0" destOrd="0" presId="urn:microsoft.com/office/officeart/2018/5/layout/IconLeafLabelList"/>
    <dgm:cxn modelId="{C27838EC-D37D-B74E-B3BF-2D5EEFCF036D}" type="presParOf" srcId="{F2FDD82C-BBEF-42DD-A32A-E47773B6B2CE}" destId="{05D0867F-9421-4DE6-B1BC-65BB81482C20}" srcOrd="1" destOrd="0" presId="urn:microsoft.com/office/officeart/2018/5/layout/IconLeafLabelList"/>
    <dgm:cxn modelId="{230BF797-E015-EE43-8A62-266DE6A03351}" type="presParOf" srcId="{F2FDD82C-BBEF-42DD-A32A-E47773B6B2CE}" destId="{26D174FB-29CF-427C-B6AC-012B2581B5DF}" srcOrd="2" destOrd="0" presId="urn:microsoft.com/office/officeart/2018/5/layout/IconLeafLabelList"/>
    <dgm:cxn modelId="{D27EE1E7-D34D-D642-A9AD-83B88BEE25A5}" type="presParOf" srcId="{F2FDD82C-BBEF-42DD-A32A-E47773B6B2CE}" destId="{83907EF8-17AE-4D7E-9B56-A907D389E278}" srcOrd="3" destOrd="0" presId="urn:microsoft.com/office/officeart/2018/5/layout/IconLeafLabelList"/>
    <dgm:cxn modelId="{55BE5B2F-1ED2-554D-994D-BC3EA49572BA}" type="presParOf" srcId="{F6B4097D-B644-4E00-96F2-7BF8BD492131}" destId="{27A6254B-7B65-491B-BE59-82DE6E13F7C3}" srcOrd="11" destOrd="0" presId="urn:microsoft.com/office/officeart/2018/5/layout/IconLeafLabelList"/>
    <dgm:cxn modelId="{A33E319F-27EB-DD42-9B15-8BAA7502B35B}" type="presParOf" srcId="{F6B4097D-B644-4E00-96F2-7BF8BD492131}" destId="{922ACE6D-8659-401C-81FE-388C88E054B5}" srcOrd="12" destOrd="0" presId="urn:microsoft.com/office/officeart/2018/5/layout/IconLeafLabelList"/>
    <dgm:cxn modelId="{D002FA9B-D554-744E-AB90-AB897B1DDE93}" type="presParOf" srcId="{922ACE6D-8659-401C-81FE-388C88E054B5}" destId="{DA78E823-A033-4656-8F17-6DE8B1251433}" srcOrd="0" destOrd="0" presId="urn:microsoft.com/office/officeart/2018/5/layout/IconLeafLabelList"/>
    <dgm:cxn modelId="{4FBA0B21-4924-7448-9A1A-9C920C9E0E27}" type="presParOf" srcId="{922ACE6D-8659-401C-81FE-388C88E054B5}" destId="{54C93B1B-DA64-412C-A86B-1F0F14F28141}" srcOrd="1" destOrd="0" presId="urn:microsoft.com/office/officeart/2018/5/layout/IconLeafLabelList"/>
    <dgm:cxn modelId="{2368C503-E434-4046-886B-6E09DDA5EE9B}" type="presParOf" srcId="{922ACE6D-8659-401C-81FE-388C88E054B5}" destId="{664B7149-068F-49C0-84CC-348DDFA584C7}" srcOrd="2" destOrd="0" presId="urn:microsoft.com/office/officeart/2018/5/layout/IconLeafLabelList"/>
    <dgm:cxn modelId="{3940247C-BA37-BF4A-B65E-D038B21E570B}" type="presParOf" srcId="{922ACE6D-8659-401C-81FE-388C88E054B5}" destId="{D4CACC38-990F-4AF7-880E-92A595849B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599F8-8D84-4A82-A846-B8859A9D1305}">
      <dsp:nvSpPr>
        <dsp:cNvPr id="0" name=""/>
        <dsp:cNvSpPr/>
      </dsp:nvSpPr>
      <dsp:spPr>
        <a:xfrm>
          <a:off x="275850" y="851313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4A908-8D41-46CF-8794-12B6F2A450E1}">
      <dsp:nvSpPr>
        <dsp:cNvPr id="0" name=""/>
        <dsp:cNvSpPr/>
      </dsp:nvSpPr>
      <dsp:spPr>
        <a:xfrm>
          <a:off x="458891" y="1034354"/>
          <a:ext cx="492802" cy="492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D4B0-F45A-49BA-9D98-BC08082A86D5}">
      <dsp:nvSpPr>
        <dsp:cNvPr id="0" name=""/>
        <dsp:cNvSpPr/>
      </dsp:nvSpPr>
      <dsp:spPr>
        <a:xfrm>
          <a:off x="1289" y="1977719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289" y="1977719"/>
        <a:ext cx="1408007" cy="726004"/>
      </dsp:txXfrm>
    </dsp:sp>
    <dsp:sp modelId="{C1E75ECA-AFB3-4CBC-A133-A482D62FA921}">
      <dsp:nvSpPr>
        <dsp:cNvPr id="0" name=""/>
        <dsp:cNvSpPr/>
      </dsp:nvSpPr>
      <dsp:spPr>
        <a:xfrm>
          <a:off x="1930260" y="851313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7913-E220-4595-B3A5-482DCBFAF9A0}">
      <dsp:nvSpPr>
        <dsp:cNvPr id="0" name=""/>
        <dsp:cNvSpPr/>
      </dsp:nvSpPr>
      <dsp:spPr>
        <a:xfrm>
          <a:off x="2113301" y="1034354"/>
          <a:ext cx="492802" cy="492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8EE4-FE12-49B8-8E2E-FBB89D9B23CE}">
      <dsp:nvSpPr>
        <dsp:cNvPr id="0" name=""/>
        <dsp:cNvSpPr/>
      </dsp:nvSpPr>
      <dsp:spPr>
        <a:xfrm>
          <a:off x="1655698" y="1977719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1655698" y="1977719"/>
        <a:ext cx="1408007" cy="726004"/>
      </dsp:txXfrm>
    </dsp:sp>
    <dsp:sp modelId="{249421C6-047A-2D44-8F53-B98D6EB7C997}">
      <dsp:nvSpPr>
        <dsp:cNvPr id="0" name=""/>
        <dsp:cNvSpPr/>
      </dsp:nvSpPr>
      <dsp:spPr>
        <a:xfrm>
          <a:off x="3584669" y="851313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B3D3F-F52B-C348-81AD-2739A52FF88F}">
      <dsp:nvSpPr>
        <dsp:cNvPr id="0" name=""/>
        <dsp:cNvSpPr/>
      </dsp:nvSpPr>
      <dsp:spPr>
        <a:xfrm>
          <a:off x="3767710" y="1034354"/>
          <a:ext cx="492802" cy="492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913DB-003D-2F4D-816D-04C868570AE8}">
      <dsp:nvSpPr>
        <dsp:cNvPr id="0" name=""/>
        <dsp:cNvSpPr/>
      </dsp:nvSpPr>
      <dsp:spPr>
        <a:xfrm>
          <a:off x="3310107" y="1977719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1" kern="1200" dirty="0"/>
            <a:t>&lt;MAIN&gt; - define um bloco de conteúdo principal</a:t>
          </a:r>
        </a:p>
      </dsp:txBody>
      <dsp:txXfrm>
        <a:off x="3310107" y="1977719"/>
        <a:ext cx="1408007" cy="726004"/>
      </dsp:txXfrm>
    </dsp:sp>
    <dsp:sp modelId="{A87BD694-16DF-4237-9594-CD1A3E4FECAB}">
      <dsp:nvSpPr>
        <dsp:cNvPr id="0" name=""/>
        <dsp:cNvSpPr/>
      </dsp:nvSpPr>
      <dsp:spPr>
        <a:xfrm>
          <a:off x="5239078" y="851313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938D-E2A0-4F88-B5A2-E8D10D917035}">
      <dsp:nvSpPr>
        <dsp:cNvPr id="0" name=""/>
        <dsp:cNvSpPr/>
      </dsp:nvSpPr>
      <dsp:spPr>
        <a:xfrm>
          <a:off x="5422119" y="1034354"/>
          <a:ext cx="492802" cy="4928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3917-3E8C-4175-AA74-167606E5804B}">
      <dsp:nvSpPr>
        <dsp:cNvPr id="0" name=""/>
        <dsp:cNvSpPr/>
      </dsp:nvSpPr>
      <dsp:spPr>
        <a:xfrm>
          <a:off x="4964516" y="1977719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964516" y="1977719"/>
        <a:ext cx="1408007" cy="726004"/>
      </dsp:txXfrm>
    </dsp:sp>
    <dsp:sp modelId="{8DB1CDBB-B13E-49E0-9629-32AFCBB9D481}">
      <dsp:nvSpPr>
        <dsp:cNvPr id="0" name=""/>
        <dsp:cNvSpPr/>
      </dsp:nvSpPr>
      <dsp:spPr>
        <a:xfrm>
          <a:off x="1103055" y="3055725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15730-60FF-4FE6-89CA-5DBD26312ABE}">
      <dsp:nvSpPr>
        <dsp:cNvPr id="0" name=""/>
        <dsp:cNvSpPr/>
      </dsp:nvSpPr>
      <dsp:spPr>
        <a:xfrm>
          <a:off x="1286096" y="3238766"/>
          <a:ext cx="492802" cy="4928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F22D-EFDA-4D87-82FD-54D129192E4C}">
      <dsp:nvSpPr>
        <dsp:cNvPr id="0" name=""/>
        <dsp:cNvSpPr/>
      </dsp:nvSpPr>
      <dsp:spPr>
        <a:xfrm>
          <a:off x="828493" y="4182132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828493" y="4182132"/>
        <a:ext cx="1408007" cy="726004"/>
      </dsp:txXfrm>
    </dsp:sp>
    <dsp:sp modelId="{D26E3197-787E-4FCA-8F73-8E523CCA84AF}">
      <dsp:nvSpPr>
        <dsp:cNvPr id="0" name=""/>
        <dsp:cNvSpPr/>
      </dsp:nvSpPr>
      <dsp:spPr>
        <a:xfrm>
          <a:off x="2757464" y="3055725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0867F-9421-4DE6-B1BC-65BB81482C20}">
      <dsp:nvSpPr>
        <dsp:cNvPr id="0" name=""/>
        <dsp:cNvSpPr/>
      </dsp:nvSpPr>
      <dsp:spPr>
        <a:xfrm>
          <a:off x="2940505" y="3238766"/>
          <a:ext cx="492802" cy="4928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7EF8-17AE-4D7E-9B56-A907D389E278}">
      <dsp:nvSpPr>
        <dsp:cNvPr id="0" name=""/>
        <dsp:cNvSpPr/>
      </dsp:nvSpPr>
      <dsp:spPr>
        <a:xfrm>
          <a:off x="2482903" y="4182132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2482903" y="4182132"/>
        <a:ext cx="1408007" cy="726004"/>
      </dsp:txXfrm>
    </dsp:sp>
    <dsp:sp modelId="{DA78E823-A033-4656-8F17-6DE8B1251433}">
      <dsp:nvSpPr>
        <dsp:cNvPr id="0" name=""/>
        <dsp:cNvSpPr/>
      </dsp:nvSpPr>
      <dsp:spPr>
        <a:xfrm>
          <a:off x="4411873" y="3055725"/>
          <a:ext cx="858884" cy="85888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3B1B-DA64-412C-A86B-1F0F14F28141}">
      <dsp:nvSpPr>
        <dsp:cNvPr id="0" name=""/>
        <dsp:cNvSpPr/>
      </dsp:nvSpPr>
      <dsp:spPr>
        <a:xfrm rot="10800000">
          <a:off x="4594914" y="3238766"/>
          <a:ext cx="492802" cy="49280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CC38-990F-4AF7-880E-92A595849B5C}">
      <dsp:nvSpPr>
        <dsp:cNvPr id="0" name=""/>
        <dsp:cNvSpPr/>
      </dsp:nvSpPr>
      <dsp:spPr>
        <a:xfrm>
          <a:off x="4137312" y="4182132"/>
          <a:ext cx="1408007" cy="72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137312" y="4182132"/>
        <a:ext cx="1408007" cy="72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ED91-A475-4DBE-8FBE-4441A926E976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BBCC7-F6EA-42B5-8EF7-901B223F9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36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faz a declaração de caracteres, o segundo a descrição do que a página apresenta, o terceiro descreve palavras-chave que facilitam o encontro da sua página por mecanismos de busca e o quarto descreve o autor da página.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0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elemento semântico descreve claramente seu significado para o navegador e o desenvolvedor.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0AB-D999-4F8D-9889-B22C969D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900" y="2134772"/>
            <a:ext cx="5988049" cy="2588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Aharoni"/>
                <a:cs typeface="Aharoni"/>
              </a:rPr>
              <a:t>TAGS DE COMENTÁRIOS,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METADADOS, LISTAS E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LAYOUT</a:t>
            </a:r>
          </a:p>
        </p:txBody>
      </p:sp>
      <p:pic>
        <p:nvPicPr>
          <p:cNvPr id="5" name="Gráfico 4" descr="Web design">
            <a:extLst>
              <a:ext uri="{FF2B5EF4-FFF2-40B4-BE49-F238E27FC236}">
                <a16:creationId xmlns:a16="http://schemas.microsoft.com/office/drawing/2014/main" id="{F495DB21-6B2C-418A-9EAF-58A7D420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57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310124"/>
            <a:ext cx="3842531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488C3-202B-4F42-B854-9B774B1A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124"/>
            <a:ext cx="5190977" cy="61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A0DD-B902-4D36-A242-96E14E3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29" y="24516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7677-896F-4D7A-938E-55D808FD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39" y="2268833"/>
            <a:ext cx="5437187" cy="3527056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Comentários em HTML não são exibidos no navegador, mas podem ajudar a documentar seu código-fonte HTML.</a:t>
            </a:r>
          </a:p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Você pode adicionar comentários à sua fonte HTML usando a seguinte sintaxe: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51AEE0-7267-4314-9D76-20BB8D67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099" y="16689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F6209F-E17C-479C-B6B4-D66883F8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9" y="5795888"/>
            <a:ext cx="4690405" cy="8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 fontScale="90000"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1" y="1819177"/>
            <a:ext cx="5437187" cy="2260453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 os comentários, você pode colocar notificações e lembretes no seu código HTML: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C687B-4D02-46D4-BC81-C114701E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" y="3689753"/>
            <a:ext cx="4099310" cy="2965458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14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69" y="2157471"/>
            <a:ext cx="5437187" cy="3850103"/>
          </a:xfrm>
        </p:spPr>
        <p:txBody>
          <a:bodyPr anchor="t">
            <a:normAutofit fontScale="92500"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Metadados são dados externos à página que são usados ​​pelos navegadores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(como exibir conteúdo)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, pelos mecanismos de pesquisa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(palavras-chave)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 e outros serviços da web;</a:t>
            </a:r>
          </a:p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Eles são integrados à página HTML pela </a:t>
            </a:r>
            <a:r>
              <a:rPr lang="pt-BR" sz="2800" dirty="0" err="1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&lt;meta&gt;;</a:t>
            </a:r>
          </a:p>
          <a:p>
            <a:endParaRPr lang="pt-BR" sz="2800" dirty="0">
              <a:solidFill>
                <a:srgbClr val="13BE8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29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2" y="2002727"/>
            <a:ext cx="5437187" cy="3033508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elemento &lt;meta&gt; é usado para especificar qual conjunto de caracteres é usado, descrição da página, palavras-chave, autor e outros metadados.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681" y="24632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896B18-34C5-46D2-9C55-38E24098A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13" y="4946852"/>
            <a:ext cx="5827778" cy="12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72BA-7D0A-472B-AE33-FF88F95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LISTAS HTML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6512F-F681-430E-B6AC-1DC3E0E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 sz="32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As listas HTML permitem que os desenvolvedores Web agrupem um conjunto de itens relacionados</a:t>
            </a:r>
            <a:endParaRPr lang="en-US" sz="32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EAFC75-1A93-4CFC-B01B-AA24535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4102253"/>
            <a:ext cx="8325209" cy="22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BB1E-7AC7-492B-9780-CE70D01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F39F-9AFD-4773-A96C-9B89D322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 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 números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014F34-D6DD-45D6-877E-846A4588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47"/>
          <a:stretch/>
        </p:blipFill>
        <p:spPr>
          <a:xfrm>
            <a:off x="6924675" y="1460970"/>
            <a:ext cx="4713922" cy="393606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0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CC0C-61C9-49F3-8B73-E9587AB3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NÃO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29A0-F1EF-4638-B6C5-6EC0C95F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64598"/>
            <a:ext cx="5825375" cy="3415519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não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 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 marcadores </a:t>
            </a:r>
            <a:r>
              <a:rPr lang="pt-BR" sz="2800" dirty="0">
                <a:solidFill>
                  <a:schemeClr val="tx1"/>
                </a:solidFill>
                <a:latin typeface="Aharoni"/>
                <a:ea typeface="+mn-lt"/>
                <a:cs typeface="Aharoni"/>
              </a:rPr>
              <a:t>(pequenos círculos pretos)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AD4CD5-D814-4436-9DE4-7AB07929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8" y="1809531"/>
            <a:ext cx="4713922" cy="364150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4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4" y="310124"/>
            <a:ext cx="3816027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E7DB371-CC01-4BD6-856F-A63C96ECC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33794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9282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A5CAE26B209459EFC96133BC6C100" ma:contentTypeVersion="12" ma:contentTypeDescription="Create a new document." ma:contentTypeScope="" ma:versionID="f5e8cf9f2da5587f8792228d78a01de0">
  <xsd:schema xmlns:xsd="http://www.w3.org/2001/XMLSchema" xmlns:xs="http://www.w3.org/2001/XMLSchema" xmlns:p="http://schemas.microsoft.com/office/2006/metadata/properties" xmlns:ns3="23a57198-1c4a-450a-be08-2a95866f2f7d" xmlns:ns4="5ca61d71-e0a7-4f43-aa4e-e0f8d03a40a7" targetNamespace="http://schemas.microsoft.com/office/2006/metadata/properties" ma:root="true" ma:fieldsID="523445726a263ab06d006d5a2e23811b" ns3:_="" ns4:_="">
    <xsd:import namespace="23a57198-1c4a-450a-be08-2a95866f2f7d"/>
    <xsd:import namespace="5ca61d71-e0a7-4f43-aa4e-e0f8d03a40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57198-1c4a-450a-be08-2a95866f2f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61d71-e0a7-4f43-aa4e-e0f8d03a4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05743-FC2D-47A9-AECC-9F8447BCE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76381-B530-420D-82A5-4625F240ADAB}">
  <ds:schemaRefs>
    <ds:schemaRef ds:uri="5ca61d71-e0a7-4f43-aa4e-e0f8d03a40a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23a57198-1c4a-450a-be08-2a95866f2f7d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3547A0-D4AB-45F4-A2A2-93D9CB9B69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a57198-1c4a-450a-be08-2a95866f2f7d"/>
    <ds:schemaRef ds:uri="5ca61d71-e0a7-4f43-aa4e-e0f8d03a4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370</Words>
  <Application>Microsoft Macintosh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Gill Sans MT</vt:lpstr>
      <vt:lpstr>Walbaum Display</vt:lpstr>
      <vt:lpstr>3DFloatVTI</vt:lpstr>
      <vt:lpstr>TAGS DE COMENTÁRIOS, METADADOS, LISTAS E LAYOUT</vt:lpstr>
      <vt:lpstr>TAGS DE COMENTÁRIOS</vt:lpstr>
      <vt:lpstr>TAGS DE COMENTÁRIOS</vt:lpstr>
      <vt:lpstr>METADADOS</vt:lpstr>
      <vt:lpstr>METADADOS</vt:lpstr>
      <vt:lpstr>LISTAS HTML</vt:lpstr>
      <vt:lpstr>LISTA ORDENADA </vt:lpstr>
      <vt:lpstr>LISTA NÃO ORDENADA </vt:lpstr>
      <vt:lpstr>ELEMENTOS SEMÂNTICOS DE LAYOUT HTML</vt:lpstr>
      <vt:lpstr>ELEMENTOS SEMÂNTICOS DE LAYOUT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DE COMENTÁRIOS, METADADOS LAYOUT E VALIDAÇÃO DO CÓDIGO HTML</dc:title>
  <dc:creator>EDSON COMPANY COLALTO JUNIOR</dc:creator>
  <cp:lastModifiedBy>EDSON COMPANY COLALTO JUNIOR</cp:lastModifiedBy>
  <cp:revision>68</cp:revision>
  <dcterms:created xsi:type="dcterms:W3CDTF">2020-06-27T22:04:06Z</dcterms:created>
  <dcterms:modified xsi:type="dcterms:W3CDTF">2022-04-06T10:52:46Z</dcterms:modified>
</cp:coreProperties>
</file>