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3DA-F0A6-4643-81DB-ECAE678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8A235-407C-9F47-BBC0-E9DFCB64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5EB-ECCE-0C44-9FF0-EDC2993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7EE6-DF3C-2E4A-AECD-A55D04A1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FF45-5A00-B14C-8D6C-5446C661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4C42-C6AE-EF4D-9380-904D77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73308-3D83-0E40-9631-FCD1B5C4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90C3-179D-2A4F-9B49-C7A1F22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0C97-23E6-6A4A-9E4D-AD868A34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AA91-D3DF-8C46-9672-9A15DAC1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58C79-9F0C-B84E-A53E-797C2E4EB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0D75-B888-6545-BA50-4492E554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0F7E-63E8-AA47-8322-332A60E8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17E7-0A26-F846-BBBC-A8D6E17B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EE2E-F54A-1549-94E7-D8A68BA1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106E-3A61-6A4D-BEFB-19D33E8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8A32-9E55-AF4A-B6B0-6E13B1A1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3076-65EE-0D4A-B636-B23FEFEF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63D6-DFE8-BD48-BBF1-ADD27A99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0135-B9D3-2F46-B9C1-8DD857A4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05C-E261-C84D-83EC-67049CED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B2BF-F172-034D-BF26-3670F027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FCC9-E1D9-C44D-BD46-BC0DBE9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607-61B2-B546-AFD5-9C9067CE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9E71-3E00-5E48-8B11-D13840E5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CD26-2DEB-5348-BC87-58E02B4D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6DAF-F4F8-D941-BAFC-08A88D14C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9C15-8B0A-E947-8E3A-C58C5F91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4B77-0046-B042-BBEF-D40265E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888C-6CB1-E649-8E15-02BB772A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29B-3C7B-BE49-99C1-DBA18FB9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BF36-157F-4F4B-A726-5D9F31DB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3005-C826-414D-BF2D-7BDAD85D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89B98-1FF7-534C-A5F6-E9C4E603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8D38-D146-0F4D-B815-C21D181D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DE040-FA23-6C41-A57D-BFBBC11A7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DCB0A-FC9A-E446-8E10-AC699E6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0B61D-4C43-8545-AC8D-84C175BE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A8D35-F786-6C40-B76B-AAD5A70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97F6-13A0-844F-920D-FEA9D119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5DAE-825F-9348-815E-9F8445A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B6B54-6B4D-DB4D-90BC-1A4CDF7C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BFEF3-C217-0144-9AEA-5FA074E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E170D-74B8-A74A-B712-3D8DE2FD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BFD3E-373B-1E40-89CD-A999BF10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0ACF-FF9C-9244-97DA-9DD472C1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5E16-D21A-6749-A7FF-D3D65C1C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75FB-1EB2-7448-A061-4E6169CE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E1ECB-3D70-F145-A9C4-F7B1DCE0A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F172-D77C-444F-A093-2318F2AF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33E0-4168-9049-B3A5-2497E688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699B-45BC-1F4D-8B99-CF5D8F2D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4D67-9C79-EA49-B64F-F8FC157A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A293B-5CD3-6B49-AFBD-88797E92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CA8A-E372-224C-9B2B-CA22B22B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667A3-9922-8E47-8410-02C59E56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E23C-EC7A-6243-8CEA-BADA4B3E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82B2-40AB-D04E-9520-9736E60F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8693-EF92-7943-B007-D23D3C46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B2D8-9EF1-7440-BCDE-D62BE845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AA5F-B6A9-C940-A31C-E4810308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5A2-7F07-8D4D-B712-71495FBB96F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E71C-018B-2E43-A718-8C4BE7962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8C65-0EA3-484D-AAB6-17C0517FA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Smith</dc:creator>
  <cp:lastModifiedBy>Katrina Smith</cp:lastModifiedBy>
  <cp:revision>1</cp:revision>
  <dcterms:created xsi:type="dcterms:W3CDTF">2020-10-17T15:32:13Z</dcterms:created>
  <dcterms:modified xsi:type="dcterms:W3CDTF">2020-10-17T15:32:58Z</dcterms:modified>
</cp:coreProperties>
</file>