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6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a Smith" initials="KS" lastIdx="1" clrIdx="0">
    <p:extLst>
      <p:ext uri="{19B8F6BF-5375-455C-9EA6-DF929625EA0E}">
        <p15:presenceInfo xmlns:p15="http://schemas.microsoft.com/office/powerpoint/2012/main" userId="989c7a33a0c3bd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21" autoAdjust="0"/>
  </p:normalViewPr>
  <p:slideViewPr>
    <p:cSldViewPr snapToGrid="0" snapToObjects="1">
      <p:cViewPr varScale="1">
        <p:scale>
          <a:sx n="82" d="100"/>
          <a:sy n="82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7T11:47:22.00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CA902-E0AE-B742-A899-A7F6910BDD69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7B79-05AC-D248-999F-99510115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the core message of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questions you asked, and </a:t>
            </a:r>
            <a:r>
              <a:rPr lang="en-US" i="1" dirty="0"/>
              <a:t>why</a:t>
            </a:r>
            <a:r>
              <a:rPr lang="en-US" dirty="0"/>
              <a:t> you asked them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whether you were able to answer these questions to your satisfaction, and briefly summarize your findings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Describing what kinds of data you needed to answer them, and where you found it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1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D7B79-05AC-D248-999F-99510115A2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7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6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0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0EB5A2-7F07-8D4D-B712-71495FBB96F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616A2F-1B95-3E48-829F-B2D8A84E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951E-D418-B143-BEB8-BD469E54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243839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Big 5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30FE8-55F6-AF48-936A-BF1E4B27E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990600"/>
            <a:ext cx="3191623" cy="4632960"/>
          </a:xfrm>
        </p:spPr>
        <p:txBody>
          <a:bodyPr anchor="ctr">
            <a:normAutofit/>
          </a:bodyPr>
          <a:lstStyle/>
          <a:p>
            <a:r>
              <a:rPr lang="en-US" dirty="0"/>
              <a:t>By: Keyur Patil, Sydney Robertson, Katrina Smith, Scooter Smith, James Williams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9E10CD-2AF9-1943-9949-F54F18A72716}"/>
              </a:ext>
            </a:extLst>
          </p:cNvPr>
          <p:cNvSpPr txBox="1"/>
          <p:nvPr/>
        </p:nvSpPr>
        <p:spPr>
          <a:xfrm>
            <a:off x="5178662" y="3244334"/>
            <a:ext cx="286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2009-2019</a:t>
            </a:r>
          </a:p>
        </p:txBody>
      </p:sp>
    </p:spTree>
    <p:extLst>
      <p:ext uri="{BB962C8B-B14F-4D97-AF65-F5344CB8AC3E}">
        <p14:creationId xmlns:p14="http://schemas.microsoft.com/office/powerpoint/2010/main" val="249886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8A23-C927-C843-8F9A-3940BA0D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49A0-BE4E-1947-9D8C-F4B41DA5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7FB6-F1D8-B042-A7DA-08969E6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D2C-8044-6C44-9D8B-CE21642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954-9292-DC4B-BBAA-A7E6CD4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F71E-EDB6-1D45-A458-EC6233CD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021B-84BE-CB48-8985-077BBE5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254930" cy="1524000"/>
          </a:xfrm>
        </p:spPr>
        <p:txBody>
          <a:bodyPr/>
          <a:lstStyle/>
          <a:p>
            <a:r>
              <a:rPr lang="en-US" dirty="0"/>
              <a:t>The Big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A1ED-CD11-2A4F-9845-F416B7365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7943" y="2133600"/>
            <a:ext cx="4876800" cy="312420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Apple (APPL)</a:t>
            </a:r>
          </a:p>
          <a:p>
            <a:r>
              <a:rPr lang="en-US" sz="2400" dirty="0"/>
              <a:t>Google (GOOGL)</a:t>
            </a:r>
          </a:p>
          <a:p>
            <a:r>
              <a:rPr lang="en-US" sz="2400" dirty="0"/>
              <a:t>Microsoft (MSFT)</a:t>
            </a:r>
          </a:p>
          <a:p>
            <a:r>
              <a:rPr lang="en-US" sz="2400" dirty="0"/>
              <a:t>Facebook (FB)</a:t>
            </a:r>
          </a:p>
          <a:p>
            <a:r>
              <a:rPr lang="en-US" sz="2400" dirty="0"/>
              <a:t>Amazon (</a:t>
            </a:r>
            <a:r>
              <a:rPr lang="en-US" sz="2400" dirty="0">
                <a:effectLst/>
              </a:rPr>
              <a:t>AMZN)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5D2A8-FE75-0B40-8C8B-D6CF77F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173513"/>
            <a:ext cx="4876800" cy="3124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Review NASDAQ data for the big 5 from 2009-2019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Which stock is the best to invest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Short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Long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Compare &amp; contrast the big 5 with the Nasdaq as a whole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36454-9F84-4745-86A3-5D79240C7F0D}"/>
              </a:ext>
            </a:extLst>
          </p:cNvPr>
          <p:cNvSpPr txBox="1"/>
          <p:nvPr/>
        </p:nvSpPr>
        <p:spPr>
          <a:xfrm>
            <a:off x="6170612" y="1001486"/>
            <a:ext cx="303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OVERVIEW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10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4DF-DF45-CD47-8645-C8E0A549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3429"/>
          </a:xfrm>
        </p:spPr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4D07-82E0-3E45-92BC-D6550E4E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90" y="2351314"/>
            <a:ext cx="10702244" cy="438331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trends over the last 10 years</a:t>
            </a:r>
          </a:p>
          <a:p>
            <a:pPr lvl="1"/>
            <a:r>
              <a:rPr lang="en-US" sz="1500" dirty="0">
                <a:effectLst/>
              </a:rPr>
              <a:t>Which of the big 5 was the best investment over the last 10 years? </a:t>
            </a:r>
          </a:p>
          <a:p>
            <a:pPr lvl="1"/>
            <a:r>
              <a:rPr lang="en-US" sz="1500" dirty="0">
                <a:effectLst/>
              </a:rPr>
              <a:t>Which of the big 5 was the worst investment over the last 10 years?</a:t>
            </a:r>
          </a:p>
          <a:p>
            <a:pPr lvl="1"/>
            <a:r>
              <a:rPr lang="en-US" sz="1500" dirty="0">
                <a:effectLst/>
              </a:rPr>
              <a:t>Which of the big 5 was the Most consistent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yearly events that contribute to stock volatility? </a:t>
            </a:r>
          </a:p>
          <a:p>
            <a:pPr lvl="1"/>
            <a:r>
              <a:rPr lang="en-US" sz="1700" dirty="0">
                <a:effectLst/>
              </a:rPr>
              <a:t>Are these regularly reoccurring?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Are there general good times to buy and sell the big 5 throughout the calendar year?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Did the big 5 outperform or underperform the NASDAQ composite as a whole over the 10 year period?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Of all the shares bought in the big 5, who had the most shares bought over the last 10 years?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</a:rPr>
              <a:t>What are the closing prices for the big 5 going to be on Aug 31</a:t>
            </a:r>
            <a:r>
              <a:rPr lang="en-US" sz="1800" baseline="30000" dirty="0">
                <a:effectLst/>
              </a:rPr>
              <a:t>st</a:t>
            </a:r>
            <a:r>
              <a:rPr lang="en-US" sz="1800" dirty="0">
                <a:effectLst/>
              </a:rPr>
              <a:t> 2020?</a:t>
            </a:r>
          </a:p>
          <a:p>
            <a:pPr lvl="1"/>
            <a:r>
              <a:rPr lang="en-US" sz="1500" dirty="0">
                <a:effectLst/>
              </a:rPr>
              <a:t> How does the prediction compare to the actual prices they were this year?</a:t>
            </a:r>
          </a:p>
          <a:p>
            <a:pPr lvl="1"/>
            <a:endParaRPr lang="en-US" sz="1500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B02-4170-BC4A-9FD6-89A18D65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75AC-6B73-7846-8C02-F2AE7F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Stock data dated back to 1971 (only needed Last 10 years)</a:t>
            </a:r>
          </a:p>
          <a:p>
            <a:pPr lvl="1"/>
            <a:r>
              <a:rPr lang="en-US" dirty="0"/>
              <a:t>Stock data was by date (needed to aggregate and sort data)</a:t>
            </a:r>
          </a:p>
          <a:p>
            <a:pPr lvl="1"/>
            <a:r>
              <a:rPr lang="en-US" dirty="0"/>
              <a:t>Stock data was independent and unsorted (needed to group data and organized there within)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Insights:</a:t>
            </a:r>
          </a:p>
          <a:p>
            <a:pPr lvl="1"/>
            <a:r>
              <a:rPr lang="en-US" dirty="0"/>
              <a:t>For Loops aren’t always the best way to cycle through large amounts of data</a:t>
            </a:r>
          </a:p>
          <a:p>
            <a:pPr lvl="2"/>
            <a:r>
              <a:rPr lang="en-US" dirty="0"/>
              <a:t>Sometimes a simple merge </a:t>
            </a:r>
            <a:r>
              <a:rPr lang="en-US"/>
              <a:t>by value is all you need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40B4-23D5-454A-B3A7-F68BE19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1D94-ECB8-3449-89A2-E47206D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2C12-3B21-B146-9E0B-F6C65F51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F437-3B0B-7C4C-BA5C-CC4FD543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8B0-5A47-9448-8B9A-E504D38F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FAF9-666A-0E4B-87D0-A2AB2B72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2674-3D65-D848-BE7A-4B8C48F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C132-844A-DA46-BDD6-A5725C4D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F1D-D8AD-7145-9B10-8B451E8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87A-4771-0A4E-AC04-6FD4531CF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431</Words>
  <Application>Microsoft Office PowerPoint</Application>
  <PresentationFormat>Widescreen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Big 5 Stock Trends </vt:lpstr>
      <vt:lpstr>The Big 5:</vt:lpstr>
      <vt:lpstr>Our Questions</vt:lpstr>
      <vt:lpstr>Cleaning the data</vt:lpstr>
      <vt:lpstr>Question One</vt:lpstr>
      <vt:lpstr>Question two</vt:lpstr>
      <vt:lpstr>Question three</vt:lpstr>
      <vt:lpstr>Question four</vt:lpstr>
      <vt:lpstr>Question five</vt:lpstr>
      <vt:lpstr>Question six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5 Stock Trends </dc:title>
  <dc:creator>Katrina Smith</dc:creator>
  <cp:lastModifiedBy>Scooter</cp:lastModifiedBy>
  <cp:revision>9</cp:revision>
  <dcterms:created xsi:type="dcterms:W3CDTF">2020-10-17T15:37:17Z</dcterms:created>
  <dcterms:modified xsi:type="dcterms:W3CDTF">2020-10-17T17:30:24Z</dcterms:modified>
</cp:coreProperties>
</file>