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62" r:id="rId3"/>
    <p:sldId id="257" r:id="rId4"/>
    <p:sldId id="258" r:id="rId5"/>
    <p:sldId id="260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C36FC72-DE1A-4151-8EC1-F398B9C5178F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ACFE07C-B072-4EE9-BA46-17AEF2B0D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5235E-5E84-40F3-9775-7A942E44E26C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A4186-A131-4FC1-AAF2-2C4C4FAEB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15767-5C5D-4E60-8545-0089CF908D67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083DB-6A87-450B-8A81-84E36AF940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006F0-B5F6-4988-A75D-C65F05ED3E3E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BECC7-C0B6-4DE4-897B-7560CF4C1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5829A-113C-499B-8B97-20343CC8D9ED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D077A-738E-4229-B663-73E8CAF23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85430-2C7C-4ECB-A29D-A05A253B426D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CBD45-5328-4BC3-A8AA-EF6AD77BA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9DC43-E140-4316-9856-0BC65DA26924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7A255-0328-4EE5-8BEB-CD7AA6EDA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67AD1-89D1-44A5-8ED3-80DA7C7A5033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2042D-B61A-4BD0-AB4A-7B5B9B4CA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6B7D6-D921-4AFE-AA89-A39AD4FD2CB7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77F0B-4027-4370-8FCB-30F903AB3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6FDF1-74AE-4D58-8F6D-39B80A81FE1C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425C5-EB0F-4D4D-957A-4D4F37208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40DEF-49FD-46AA-834A-3010BC587506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DF31A-505B-4C60-8D12-1795EAEF0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FF498-854E-4163-96D0-D0FCC92C3464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465DF-7650-436A-AE31-F44A96306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5416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03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5E0C3C-54E6-400B-B5B0-248D9CAEEE22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1031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03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7445FA-4DED-48E8-B505-81F68009A2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Segoe UI Ligh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egoe UI Ligh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egoe UI Ligh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egoe UI Ligh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egoe UI Ligh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1"/>
          </p:nvPr>
        </p:nvSpPr>
        <p:spPr>
          <a:xfrm>
            <a:off x="1600200" y="3886200"/>
            <a:ext cx="5867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9900"/>
                </a:solidFill>
              </a:rPr>
              <a:t>By: Team Jiminy Cricket</a:t>
            </a:r>
          </a:p>
        </p:txBody>
      </p:sp>
      <p:pic>
        <p:nvPicPr>
          <p:cNvPr id="2051" name="Picture 4" descr="C:\Users\Greatness\Documents\Fall11\CMPS401\Jiminy-Cricket\Jiminy-Cricket\documents\wepai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7772400" cy="1143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glow" dir="t">
              <a:rot lat="0" lon="0" rev="5400000"/>
            </a:lightRig>
          </a:scene3d>
          <a:sp3d>
            <a:bevelT/>
          </a:sp3d>
        </p:spPr>
        <p:txBody>
          <a:bodyPr>
            <a:sp3d contourW="12700">
              <a:bevelT w="25400" h="25400"/>
              <a:contourClr>
                <a:srgbClr val="FF9900"/>
              </a:contourClr>
            </a:sp3d>
          </a:bodyPr>
          <a:lstStyle/>
          <a:p>
            <a:r>
              <a:rPr lang="en-US" sz="5400" b="1" dirty="0" smtClean="0"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 scaled="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Meet</a:t>
            </a:r>
            <a:r>
              <a:rPr lang="en-US" sz="5400" b="1" dirty="0" smtClean="0">
                <a:solidFill>
                  <a:srgbClr val="FF99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+mj-lt"/>
              </a:rPr>
              <a:t> </a:t>
            </a:r>
            <a:r>
              <a:rPr lang="en-US" sz="5400" b="1" dirty="0" smtClean="0"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 scaled="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+mj-lt"/>
              </a:rPr>
              <a:t>the</a:t>
            </a:r>
            <a:r>
              <a:rPr lang="en-US" sz="5400" b="1" dirty="0" smtClean="0">
                <a:solidFill>
                  <a:srgbClr val="FF99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+mj-lt"/>
              </a:rPr>
              <a:t> Team</a:t>
            </a:r>
            <a:endParaRPr lang="en-US" sz="5400" b="1" dirty="0">
              <a:solidFill>
                <a:srgbClr val="FF99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2"/>
          </a:xfrm>
        </p:spPr>
        <p:txBody>
          <a:bodyPr/>
          <a:lstStyle/>
          <a:p>
            <a:r>
              <a:rPr lang="en-US" dirty="0" smtClean="0">
                <a:solidFill>
                  <a:srgbClr val="FF9900"/>
                </a:solidFill>
              </a:rPr>
              <a:t>Charles </a:t>
            </a:r>
            <a:r>
              <a:rPr lang="en-US" dirty="0" err="1" smtClean="0">
                <a:solidFill>
                  <a:srgbClr val="FF9900"/>
                </a:solidFill>
              </a:rPr>
              <a:t>Madere</a:t>
            </a:r>
            <a:r>
              <a:rPr lang="en-US" dirty="0" smtClean="0">
                <a:solidFill>
                  <a:srgbClr val="FF9900"/>
                </a:solidFill>
              </a:rPr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FF9900"/>
                </a:solidFill>
              </a:rPr>
              <a:t>	</a:t>
            </a:r>
          </a:p>
          <a:p>
            <a:r>
              <a:rPr lang="en-US" dirty="0" smtClean="0">
                <a:solidFill>
                  <a:srgbClr val="FF9900"/>
                </a:solidFill>
              </a:rPr>
              <a:t>Joseph Gautier</a:t>
            </a:r>
          </a:p>
          <a:p>
            <a:pPr>
              <a:buNone/>
            </a:pPr>
            <a:r>
              <a:rPr lang="en-US" dirty="0" smtClean="0">
                <a:solidFill>
                  <a:srgbClr val="FF9900"/>
                </a:solidFill>
              </a:rPr>
              <a:t> </a:t>
            </a:r>
          </a:p>
          <a:p>
            <a:r>
              <a:rPr lang="en-US" dirty="0" err="1" smtClean="0">
                <a:solidFill>
                  <a:srgbClr val="FF9900"/>
                </a:solidFill>
              </a:rPr>
              <a:t>Jarrad</a:t>
            </a:r>
            <a:r>
              <a:rPr lang="en-US" dirty="0" smtClean="0">
                <a:solidFill>
                  <a:srgbClr val="FF9900"/>
                </a:solidFill>
              </a:rPr>
              <a:t> </a:t>
            </a:r>
            <a:r>
              <a:rPr lang="en-US" dirty="0" err="1" smtClean="0">
                <a:solidFill>
                  <a:srgbClr val="FF9900"/>
                </a:solidFill>
              </a:rPr>
              <a:t>Pinestraw</a:t>
            </a:r>
            <a:endParaRPr lang="en-US" dirty="0" smtClean="0">
              <a:solidFill>
                <a:srgbClr val="FF9900"/>
              </a:solidFill>
            </a:endParaRPr>
          </a:p>
          <a:p>
            <a:endParaRPr lang="en-US" dirty="0" smtClean="0">
              <a:solidFill>
                <a:srgbClr val="FF9900"/>
              </a:solidFill>
            </a:endParaRPr>
          </a:p>
          <a:p>
            <a:r>
              <a:rPr lang="en-US" dirty="0" err="1" smtClean="0">
                <a:solidFill>
                  <a:srgbClr val="FF9900"/>
                </a:solidFill>
              </a:rPr>
              <a:t>Geonathan</a:t>
            </a:r>
            <a:r>
              <a:rPr lang="en-US" dirty="0" smtClean="0">
                <a:solidFill>
                  <a:srgbClr val="FF9900"/>
                </a:solidFill>
              </a:rPr>
              <a:t> </a:t>
            </a:r>
            <a:r>
              <a:rPr lang="en-US" dirty="0" err="1" smtClean="0">
                <a:solidFill>
                  <a:srgbClr val="FF9900"/>
                </a:solidFill>
              </a:rPr>
              <a:t>Sena</a:t>
            </a:r>
            <a:endParaRPr lang="en-US" dirty="0">
              <a:solidFill>
                <a:srgbClr val="FF9900"/>
              </a:solidFill>
            </a:endParaRP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295400"/>
            <a:ext cx="117878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2514600"/>
            <a:ext cx="137324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5105400"/>
            <a:ext cx="1202124" cy="117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3810000"/>
            <a:ext cx="1447800" cy="112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Greatness\Documents\Fall11\CMPS401\Jiminy-Cricket\images (2).jpg"/>
          <p:cNvPicPr>
            <a:picLocks noChangeAspect="1" noChangeArrowheads="1"/>
          </p:cNvPicPr>
          <p:nvPr/>
        </p:nvPicPr>
        <p:blipFill>
          <a:blip r:embed="rId2" cstate="print"/>
          <a:srcRect l="21296" t="4969" r="20655" b="5590"/>
          <a:stretch>
            <a:fillRect/>
          </a:stretch>
        </p:blipFill>
        <p:spPr bwMode="auto">
          <a:xfrm>
            <a:off x="3657600" y="1143000"/>
            <a:ext cx="1752600" cy="1371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078" name="Picture 6" descr="C:\Users\Greatness\Documents\Fall11\CMPS401\Jiminy-Cricket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819400"/>
            <a:ext cx="1943100" cy="20383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9" name="Picture 7" descr="C:\Users\Greatness\Documents\Fall11\CMPS401\Jiminy-Cricket\json_thumbnail.png"/>
          <p:cNvPicPr>
            <a:picLocks noChangeAspect="1" noChangeArrowheads="1"/>
          </p:cNvPicPr>
          <p:nvPr/>
        </p:nvPicPr>
        <p:blipFill>
          <a:blip r:embed="rId4" cstate="print"/>
          <a:srcRect l="10800" t="21200" r="12400" b="24400"/>
          <a:stretch>
            <a:fillRect/>
          </a:stretch>
        </p:blipFill>
        <p:spPr bwMode="auto">
          <a:xfrm>
            <a:off x="1447800" y="4724400"/>
            <a:ext cx="1828800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080" name="Picture 8" descr="C:\Users\Greatness\Documents\Fall11\CMPS401\Jiminy-Cricket\images (5).jpg"/>
          <p:cNvPicPr>
            <a:picLocks noChangeAspect="1" noChangeArrowheads="1"/>
          </p:cNvPicPr>
          <p:nvPr/>
        </p:nvPicPr>
        <p:blipFill>
          <a:blip r:embed="rId5" cstate="print"/>
          <a:srcRect l="3556" t="10666" r="4000" b="14667"/>
          <a:stretch>
            <a:fillRect/>
          </a:stretch>
        </p:blipFill>
        <p:spPr bwMode="auto">
          <a:xfrm>
            <a:off x="990600" y="2362200"/>
            <a:ext cx="1828800" cy="1600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081" name="Picture 9" descr="C:\Users\Greatness\Documents\Fall11\CMPS401\Jiminy-Cricket\images (4).jpg"/>
          <p:cNvPicPr>
            <a:picLocks noChangeAspect="1" noChangeArrowheads="1"/>
          </p:cNvPicPr>
          <p:nvPr/>
        </p:nvPicPr>
        <p:blipFill>
          <a:blip r:embed="rId6" cstate="print"/>
          <a:srcRect l="2991" t="2093" r="18376" b="4884"/>
          <a:stretch>
            <a:fillRect/>
          </a:stretch>
        </p:blipFill>
        <p:spPr bwMode="auto">
          <a:xfrm>
            <a:off x="5867400" y="4572000"/>
            <a:ext cx="1981200" cy="1600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082" name="Picture 10" descr="C:\Users\Greatness\Documents\Fall11\CMPS401\Jiminy-Cricket\images (8).jpg"/>
          <p:cNvPicPr>
            <a:picLocks noChangeAspect="1" noChangeArrowheads="1"/>
          </p:cNvPicPr>
          <p:nvPr/>
        </p:nvPicPr>
        <p:blipFill>
          <a:blip r:embed="rId7" cstate="print"/>
          <a:srcRect l="13556" t="13111" r="11778" b="12222"/>
          <a:stretch>
            <a:fillRect/>
          </a:stretch>
        </p:blipFill>
        <p:spPr bwMode="auto">
          <a:xfrm>
            <a:off x="6324600" y="2438400"/>
            <a:ext cx="1600200" cy="1600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Rectangle 13"/>
          <p:cNvSpPr/>
          <p:nvPr/>
        </p:nvSpPr>
        <p:spPr>
          <a:xfrm>
            <a:off x="2417371" y="152400"/>
            <a:ext cx="4385368" cy="923330"/>
          </a:xfrm>
          <a:prstGeom prst="rect">
            <a:avLst/>
          </a:prstGeom>
          <a:noFill/>
          <a:scene3d>
            <a:camera prst="orthographicFront"/>
            <a:lightRig rig="glow" dir="tl">
              <a:rot lat="0" lon="0" rev="5400000"/>
            </a:lightRig>
          </a:scene3d>
          <a:sp3d>
            <a:bevelT/>
          </a:sp3d>
        </p:spPr>
        <p:txBody>
          <a:bodyPr wrap="none">
            <a:spAutoFit/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>
                  <a:noFill/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Software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98925"/>
          </a:xfrm>
        </p:spPr>
        <p:txBody>
          <a:bodyPr/>
          <a:lstStyle/>
          <a:p>
            <a:r>
              <a:rPr lang="en-US" dirty="0" smtClean="0">
                <a:solidFill>
                  <a:srgbClr val="FF9900"/>
                </a:solidFill>
              </a:rPr>
              <a:t>Originally: going to use </a:t>
            </a:r>
            <a:r>
              <a:rPr lang="en-US" dirty="0" err="1" smtClean="0">
                <a:solidFill>
                  <a:srgbClr val="FF9900"/>
                </a:solidFill>
              </a:rPr>
              <a:t>facebook</a:t>
            </a:r>
            <a:r>
              <a:rPr lang="en-US" dirty="0" smtClean="0">
                <a:solidFill>
                  <a:srgbClr val="FF9900"/>
                </a:solidFill>
              </a:rPr>
              <a:t> chat</a:t>
            </a:r>
          </a:p>
          <a:p>
            <a:r>
              <a:rPr lang="en-US" dirty="0" smtClean="0">
                <a:solidFill>
                  <a:srgbClr val="FF9900"/>
                </a:solidFill>
              </a:rPr>
              <a:t>Instead: create our own web-based chat app</a:t>
            </a:r>
          </a:p>
          <a:p>
            <a:r>
              <a:rPr lang="en-US" dirty="0" smtClean="0">
                <a:solidFill>
                  <a:srgbClr val="FF9900"/>
                </a:solidFill>
              </a:rPr>
              <a:t>Will still use </a:t>
            </a:r>
            <a:r>
              <a:rPr lang="en-US" dirty="0" err="1" smtClean="0">
                <a:solidFill>
                  <a:srgbClr val="FF9900"/>
                </a:solidFill>
              </a:rPr>
              <a:t>facebook</a:t>
            </a:r>
            <a:endParaRPr lang="en-US" dirty="0" smtClean="0">
              <a:solidFill>
                <a:srgbClr val="FF9900"/>
              </a:solidFill>
            </a:endParaRPr>
          </a:p>
        </p:txBody>
      </p:sp>
      <p:pic>
        <p:nvPicPr>
          <p:cNvPr id="4100" name="Picture 4" descr="C:\Users\Greatness\Documents\Fall11\CMPS401\Jiminy-Cricket\images (9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"/>
            <a:ext cx="5105400" cy="13144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5334000" y="304800"/>
            <a:ext cx="2362200" cy="115416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6900" b="1" dirty="0" err="1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sdk</a:t>
            </a:r>
            <a:endParaRPr lang="en-US" sz="6900" b="1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FF9900"/>
              </a:solidFill>
            </a:endParaRPr>
          </a:p>
          <a:p>
            <a:r>
              <a:rPr lang="en-US" dirty="0" smtClean="0">
                <a:solidFill>
                  <a:srgbClr val="FF9900"/>
                </a:solidFill>
              </a:rPr>
              <a:t>Saving/exporting the drawn images</a:t>
            </a:r>
          </a:p>
          <a:p>
            <a:r>
              <a:rPr lang="en-US" dirty="0" smtClean="0">
                <a:solidFill>
                  <a:srgbClr val="FF9900"/>
                </a:solidFill>
              </a:rPr>
              <a:t>B</a:t>
            </a:r>
            <a:r>
              <a:rPr lang="en-US" dirty="0" smtClean="0">
                <a:solidFill>
                  <a:srgbClr val="FF9900"/>
                </a:solidFill>
              </a:rPr>
              <a:t>asic </a:t>
            </a:r>
            <a:r>
              <a:rPr lang="en-US" dirty="0" smtClean="0">
                <a:solidFill>
                  <a:srgbClr val="FF9900"/>
                </a:solidFill>
              </a:rPr>
              <a:t>sounds during certain events</a:t>
            </a:r>
          </a:p>
          <a:p>
            <a:r>
              <a:rPr lang="en-US" dirty="0" smtClean="0">
                <a:solidFill>
                  <a:srgbClr val="FF9900"/>
                </a:solidFill>
              </a:rPr>
              <a:t>Chat</a:t>
            </a:r>
            <a:endParaRPr lang="en-US" dirty="0" smtClean="0">
              <a:solidFill>
                <a:srgbClr val="FF9900"/>
              </a:solidFill>
            </a:endParaRPr>
          </a:p>
          <a:p>
            <a:r>
              <a:rPr lang="en-US" dirty="0" smtClean="0">
                <a:solidFill>
                  <a:srgbClr val="FF9900"/>
                </a:solidFill>
              </a:rPr>
              <a:t>Games!!</a:t>
            </a:r>
            <a:endParaRPr lang="en-US" dirty="0" smtClean="0">
              <a:solidFill>
                <a:srgbClr val="FF9900"/>
              </a:solidFill>
            </a:endParaRPr>
          </a:p>
          <a:p>
            <a:endParaRPr lang="en-US" dirty="0" smtClean="0">
              <a:solidFill>
                <a:srgbClr val="FF99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381000"/>
            <a:ext cx="3039102" cy="923330"/>
          </a:xfrm>
          <a:prstGeom prst="rect">
            <a:avLst/>
          </a:prstGeom>
          <a:noFill/>
          <a:effectLst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Still To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3366"/>
              </a:clrFrom>
              <a:clrTo>
                <a:srgbClr val="00336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2438400"/>
            <a:ext cx="2324100" cy="387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524000" y="2590800"/>
            <a:ext cx="6246325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Here’s Our Prototype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33400"/>
            <a:ext cx="9247084" cy="175432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Now Take Out Your Paint Brushes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5943600"/>
            <a:ext cx="48006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www.wepaint.us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9400" y="2667000"/>
            <a:ext cx="3733800" cy="10156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6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Questions?</a:t>
            </a:r>
            <a:endParaRPr lang="en-US" sz="6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59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Segoe UI Light</vt:lpstr>
      <vt:lpstr>Office Theme</vt:lpstr>
      <vt:lpstr>Slide 1</vt:lpstr>
      <vt:lpstr>Meet the Team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Presentation</dc:title>
  <dc:subject>Jiminy Cricket</dc:subject>
  <dc:creator>Charles Madere;Geonathan Sena;Jarrad Pinestraw;Joseph Gautier</dc:creator>
  <cp:keywords>College;Computer Science</cp:keywords>
  <cp:lastModifiedBy>Geonathan Sena</cp:lastModifiedBy>
  <cp:revision>58</cp:revision>
  <dcterms:created xsi:type="dcterms:W3CDTF">2011-09-02T01:01:08Z</dcterms:created>
  <dcterms:modified xsi:type="dcterms:W3CDTF">2011-10-12T15:06:56Z</dcterms:modified>
</cp:coreProperties>
</file>