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Mulled Wine Season" panose="020B0604020202020204" charset="0"/>
      <p:regular r:id="rId9"/>
    </p:embeddedFont>
    <p:embeddedFont>
      <p:font typeface="Nunito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71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5873" y="738998"/>
            <a:ext cx="16756254" cy="8809003"/>
            <a:chOff x="0" y="0"/>
            <a:chExt cx="1241204" cy="6525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41204" cy="652519"/>
            </a:xfrm>
            <a:custGeom>
              <a:avLst/>
              <a:gdLst/>
              <a:ahLst/>
              <a:cxnLst/>
              <a:rect l="l" t="t" r="r" b="b"/>
              <a:pathLst>
                <a:path w="1241204" h="652519">
                  <a:moveTo>
                    <a:pt x="43589" y="0"/>
                  </a:moveTo>
                  <a:lnTo>
                    <a:pt x="1197615" y="0"/>
                  </a:lnTo>
                  <a:cubicBezTo>
                    <a:pt x="1221688" y="0"/>
                    <a:pt x="1241204" y="19516"/>
                    <a:pt x="1241204" y="43589"/>
                  </a:cubicBezTo>
                  <a:lnTo>
                    <a:pt x="1241204" y="608929"/>
                  </a:lnTo>
                  <a:cubicBezTo>
                    <a:pt x="1241204" y="633003"/>
                    <a:pt x="1221688" y="652519"/>
                    <a:pt x="1197615" y="652519"/>
                  </a:cubicBezTo>
                  <a:lnTo>
                    <a:pt x="43589" y="652519"/>
                  </a:lnTo>
                  <a:cubicBezTo>
                    <a:pt x="19516" y="652519"/>
                    <a:pt x="0" y="633003"/>
                    <a:pt x="0" y="608929"/>
                  </a:cubicBezTo>
                  <a:lnTo>
                    <a:pt x="0" y="43589"/>
                  </a:lnTo>
                  <a:cubicBezTo>
                    <a:pt x="0" y="19516"/>
                    <a:pt x="19516" y="0"/>
                    <a:pt x="43589" y="0"/>
                  </a:cubicBezTo>
                  <a:close/>
                </a:path>
              </a:pathLst>
            </a:custGeom>
            <a:solidFill>
              <a:srgbClr val="FFFFFF"/>
            </a:solidFill>
            <a:ln w="66675" cap="rnd">
              <a:solidFill>
                <a:srgbClr val="619AC4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33350"/>
              <a:ext cx="1241204" cy="785869"/>
            </a:xfrm>
            <a:prstGeom prst="rect">
              <a:avLst/>
            </a:prstGeom>
          </p:spPr>
          <p:txBody>
            <a:bodyPr lIns="56444" tIns="56444" rIns="56444" bIns="56444" rtlCol="0" anchor="ctr"/>
            <a:lstStyle/>
            <a:p>
              <a:pPr algn="ctr">
                <a:lnSpc>
                  <a:spcPts val="961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941533" y="2256570"/>
            <a:ext cx="10620672" cy="6877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394"/>
              </a:lnSpc>
            </a:pPr>
            <a:r>
              <a:rPr lang="en-US" sz="13667" spc="-505">
                <a:solidFill>
                  <a:srgbClr val="000000"/>
                </a:solidFill>
                <a:latin typeface="Mulled Wine Season"/>
                <a:ea typeface="Mulled Wine Season"/>
                <a:cs typeface="Mulled Wine Season"/>
                <a:sym typeface="Mulled Wine Season"/>
              </a:rPr>
              <a:t>Időjárás-előrejelzés szimbólumok</a:t>
            </a:r>
          </a:p>
          <a:p>
            <a:pPr marL="0" lvl="0" indent="0" algn="ctr">
              <a:lnSpc>
                <a:spcPts val="13394"/>
              </a:lnSpc>
            </a:pPr>
            <a:endParaRPr lang="en-US" sz="13667" spc="-505">
              <a:solidFill>
                <a:srgbClr val="000000"/>
              </a:solidFill>
              <a:latin typeface="Mulled Wine Season"/>
              <a:ea typeface="Mulled Wine Season"/>
              <a:cs typeface="Mulled Wine Season"/>
              <a:sym typeface="Mulled Wine Season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446762" y="1820862"/>
            <a:ext cx="3322638" cy="3322638"/>
          </a:xfrm>
          <a:custGeom>
            <a:avLst/>
            <a:gdLst/>
            <a:ahLst/>
            <a:cxnLst/>
            <a:rect l="l" t="t" r="r" b="b"/>
            <a:pathLst>
              <a:path w="3322638" h="3322638">
                <a:moveTo>
                  <a:pt x="0" y="0"/>
                </a:moveTo>
                <a:lnTo>
                  <a:pt x="3322638" y="0"/>
                </a:lnTo>
                <a:lnTo>
                  <a:pt x="3322638" y="3322638"/>
                </a:lnTo>
                <a:lnTo>
                  <a:pt x="0" y="33226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Freeform 7"/>
          <p:cNvSpPr/>
          <p:nvPr/>
        </p:nvSpPr>
        <p:spPr>
          <a:xfrm rot="972624">
            <a:off x="13246306" y="1733968"/>
            <a:ext cx="3162687" cy="3028273"/>
          </a:xfrm>
          <a:custGeom>
            <a:avLst/>
            <a:gdLst/>
            <a:ahLst/>
            <a:cxnLst/>
            <a:rect l="l" t="t" r="r" b="b"/>
            <a:pathLst>
              <a:path w="3162687" h="3028273">
                <a:moveTo>
                  <a:pt x="0" y="0"/>
                </a:moveTo>
                <a:lnTo>
                  <a:pt x="3162687" y="0"/>
                </a:lnTo>
                <a:lnTo>
                  <a:pt x="3162687" y="3028273"/>
                </a:lnTo>
                <a:lnTo>
                  <a:pt x="0" y="30282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 rot="-275604">
            <a:off x="1953092" y="5253100"/>
            <a:ext cx="2830622" cy="2331403"/>
          </a:xfrm>
          <a:custGeom>
            <a:avLst/>
            <a:gdLst/>
            <a:ahLst/>
            <a:cxnLst/>
            <a:rect l="l" t="t" r="r" b="b"/>
            <a:pathLst>
              <a:path w="2830622" h="2331403">
                <a:moveTo>
                  <a:pt x="0" y="0"/>
                </a:moveTo>
                <a:lnTo>
                  <a:pt x="2830622" y="0"/>
                </a:lnTo>
                <a:lnTo>
                  <a:pt x="2830622" y="2331403"/>
                </a:lnTo>
                <a:lnTo>
                  <a:pt x="0" y="23314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9" name="Freeform 9"/>
          <p:cNvSpPr/>
          <p:nvPr/>
        </p:nvSpPr>
        <p:spPr>
          <a:xfrm rot="288248">
            <a:off x="13369205" y="4991990"/>
            <a:ext cx="3198853" cy="1739376"/>
          </a:xfrm>
          <a:custGeom>
            <a:avLst/>
            <a:gdLst/>
            <a:ahLst/>
            <a:cxnLst/>
            <a:rect l="l" t="t" r="r" b="b"/>
            <a:pathLst>
              <a:path w="3198853" h="1739376">
                <a:moveTo>
                  <a:pt x="0" y="0"/>
                </a:moveTo>
                <a:lnTo>
                  <a:pt x="3198853" y="0"/>
                </a:lnTo>
                <a:lnTo>
                  <a:pt x="3198853" y="1739376"/>
                </a:lnTo>
                <a:lnTo>
                  <a:pt x="0" y="17393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Freeform 10"/>
          <p:cNvSpPr/>
          <p:nvPr/>
        </p:nvSpPr>
        <p:spPr>
          <a:xfrm rot="4970131">
            <a:off x="9015672" y="1092714"/>
            <a:ext cx="256656" cy="885022"/>
          </a:xfrm>
          <a:custGeom>
            <a:avLst/>
            <a:gdLst/>
            <a:ahLst/>
            <a:cxnLst/>
            <a:rect l="l" t="t" r="r" b="b"/>
            <a:pathLst>
              <a:path w="256656" h="885022">
                <a:moveTo>
                  <a:pt x="0" y="0"/>
                </a:moveTo>
                <a:lnTo>
                  <a:pt x="256656" y="0"/>
                </a:lnTo>
                <a:lnTo>
                  <a:pt x="256656" y="885022"/>
                </a:lnTo>
                <a:lnTo>
                  <a:pt x="0" y="8850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1" name="Group 11"/>
          <p:cNvGrpSpPr/>
          <p:nvPr/>
        </p:nvGrpSpPr>
        <p:grpSpPr>
          <a:xfrm>
            <a:off x="15648678" y="8388377"/>
            <a:ext cx="1873449" cy="1159624"/>
            <a:chOff x="0" y="0"/>
            <a:chExt cx="2497933" cy="1546166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2497933" cy="1546166"/>
              <a:chOff x="0" y="0"/>
              <a:chExt cx="881818" cy="545826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81818" cy="545826"/>
              </a:xfrm>
              <a:custGeom>
                <a:avLst/>
                <a:gdLst/>
                <a:ahLst/>
                <a:cxnLst/>
                <a:rect l="l" t="t" r="r" b="b"/>
                <a:pathLst>
                  <a:path w="881818" h="545826">
                    <a:moveTo>
                      <a:pt x="272913" y="0"/>
                    </a:moveTo>
                    <a:lnTo>
                      <a:pt x="608905" y="0"/>
                    </a:lnTo>
                    <a:cubicBezTo>
                      <a:pt x="759630" y="0"/>
                      <a:pt x="881818" y="122187"/>
                      <a:pt x="881818" y="272913"/>
                    </a:cubicBezTo>
                    <a:lnTo>
                      <a:pt x="881818" y="272913"/>
                    </a:lnTo>
                    <a:cubicBezTo>
                      <a:pt x="881818" y="345294"/>
                      <a:pt x="853064" y="414710"/>
                      <a:pt x="801883" y="465892"/>
                    </a:cubicBezTo>
                    <a:cubicBezTo>
                      <a:pt x="750702" y="517073"/>
                      <a:pt x="681286" y="545826"/>
                      <a:pt x="608905" y="545826"/>
                    </a:cubicBezTo>
                    <a:lnTo>
                      <a:pt x="272913" y="545826"/>
                    </a:lnTo>
                    <a:cubicBezTo>
                      <a:pt x="122187" y="545826"/>
                      <a:pt x="0" y="423639"/>
                      <a:pt x="0" y="272913"/>
                    </a:cubicBezTo>
                    <a:lnTo>
                      <a:pt x="0" y="272913"/>
                    </a:lnTo>
                    <a:cubicBezTo>
                      <a:pt x="0" y="122187"/>
                      <a:pt x="122187" y="0"/>
                      <a:pt x="272913" y="0"/>
                    </a:cubicBezTo>
                    <a:close/>
                  </a:path>
                </a:pathLst>
              </a:custGeom>
              <a:solidFill>
                <a:srgbClr val="619AC4"/>
              </a:solidFill>
              <a:ln w="66675" cap="rnd">
                <a:solidFill>
                  <a:srgbClr val="619AC4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133350"/>
                <a:ext cx="881818" cy="679176"/>
              </a:xfrm>
              <a:prstGeom prst="rect">
                <a:avLst/>
              </a:prstGeom>
            </p:spPr>
            <p:txBody>
              <a:bodyPr lIns="56444" tIns="56444" rIns="56444" bIns="56444" rtlCol="0" anchor="ctr"/>
              <a:lstStyle/>
              <a:p>
                <a:pPr algn="ctr">
                  <a:lnSpc>
                    <a:spcPts val="9619"/>
                  </a:lnSpc>
                </a:pPr>
                <a:endParaRPr/>
              </a:p>
            </p:txBody>
          </p:sp>
        </p:grpSp>
        <p:sp>
          <p:nvSpPr>
            <p:cNvPr id="15" name="Freeform 15"/>
            <p:cNvSpPr/>
            <p:nvPr/>
          </p:nvSpPr>
          <p:spPr>
            <a:xfrm>
              <a:off x="817313" y="454976"/>
              <a:ext cx="899530" cy="636213"/>
            </a:xfrm>
            <a:custGeom>
              <a:avLst/>
              <a:gdLst/>
              <a:ahLst/>
              <a:cxnLst/>
              <a:rect l="l" t="t" r="r" b="b"/>
              <a:pathLst>
                <a:path w="899530" h="636213">
                  <a:moveTo>
                    <a:pt x="0" y="0"/>
                  </a:moveTo>
                  <a:lnTo>
                    <a:pt x="899530" y="0"/>
                  </a:lnTo>
                  <a:lnTo>
                    <a:pt x="899530" y="636214"/>
                  </a:lnTo>
                  <a:lnTo>
                    <a:pt x="0" y="6362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5873" y="789638"/>
            <a:ext cx="16756254" cy="8758364"/>
            <a:chOff x="0" y="0"/>
            <a:chExt cx="1241204" cy="64876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41204" cy="648768"/>
            </a:xfrm>
            <a:custGeom>
              <a:avLst/>
              <a:gdLst/>
              <a:ahLst/>
              <a:cxnLst/>
              <a:rect l="l" t="t" r="r" b="b"/>
              <a:pathLst>
                <a:path w="1241204" h="648768">
                  <a:moveTo>
                    <a:pt x="43589" y="0"/>
                  </a:moveTo>
                  <a:lnTo>
                    <a:pt x="1197615" y="0"/>
                  </a:lnTo>
                  <a:cubicBezTo>
                    <a:pt x="1221688" y="0"/>
                    <a:pt x="1241204" y="19516"/>
                    <a:pt x="1241204" y="43589"/>
                  </a:cubicBezTo>
                  <a:lnTo>
                    <a:pt x="1241204" y="605178"/>
                  </a:lnTo>
                  <a:cubicBezTo>
                    <a:pt x="1241204" y="629252"/>
                    <a:pt x="1221688" y="648768"/>
                    <a:pt x="1197615" y="648768"/>
                  </a:cubicBezTo>
                  <a:lnTo>
                    <a:pt x="43589" y="648768"/>
                  </a:lnTo>
                  <a:cubicBezTo>
                    <a:pt x="19516" y="648768"/>
                    <a:pt x="0" y="629252"/>
                    <a:pt x="0" y="605178"/>
                  </a:cubicBezTo>
                  <a:lnTo>
                    <a:pt x="0" y="43589"/>
                  </a:lnTo>
                  <a:cubicBezTo>
                    <a:pt x="0" y="19516"/>
                    <a:pt x="19516" y="0"/>
                    <a:pt x="43589" y="0"/>
                  </a:cubicBezTo>
                  <a:close/>
                </a:path>
              </a:pathLst>
            </a:custGeom>
            <a:solidFill>
              <a:srgbClr val="FFFFFF"/>
            </a:solidFill>
            <a:ln w="66675" cap="rnd">
              <a:solidFill>
                <a:srgbClr val="619AC4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33350"/>
              <a:ext cx="1241204" cy="782118"/>
            </a:xfrm>
            <a:prstGeom prst="rect">
              <a:avLst/>
            </a:prstGeom>
          </p:spPr>
          <p:txBody>
            <a:bodyPr lIns="56444" tIns="56444" rIns="56444" bIns="56444" rtlCol="0" anchor="ctr"/>
            <a:lstStyle/>
            <a:p>
              <a:pPr algn="ctr">
                <a:lnSpc>
                  <a:spcPts val="961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042127" y="1720154"/>
            <a:ext cx="5785549" cy="5785549"/>
          </a:xfrm>
          <a:custGeom>
            <a:avLst/>
            <a:gdLst/>
            <a:ahLst/>
            <a:cxnLst/>
            <a:rect l="l" t="t" r="r" b="b"/>
            <a:pathLst>
              <a:path w="5785549" h="5785549">
                <a:moveTo>
                  <a:pt x="0" y="0"/>
                </a:moveTo>
                <a:lnTo>
                  <a:pt x="5785549" y="0"/>
                </a:lnTo>
                <a:lnTo>
                  <a:pt x="5785549" y="5785549"/>
                </a:lnTo>
                <a:lnTo>
                  <a:pt x="0" y="5785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 rot="4970131">
            <a:off x="2036526" y="1092714"/>
            <a:ext cx="256656" cy="885022"/>
          </a:xfrm>
          <a:custGeom>
            <a:avLst/>
            <a:gdLst/>
            <a:ahLst/>
            <a:cxnLst/>
            <a:rect l="l" t="t" r="r" b="b"/>
            <a:pathLst>
              <a:path w="256656" h="885022">
                <a:moveTo>
                  <a:pt x="0" y="0"/>
                </a:moveTo>
                <a:lnTo>
                  <a:pt x="256656" y="0"/>
                </a:lnTo>
                <a:lnTo>
                  <a:pt x="256656" y="885022"/>
                </a:lnTo>
                <a:lnTo>
                  <a:pt x="0" y="8850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Freeform 7"/>
          <p:cNvSpPr/>
          <p:nvPr/>
        </p:nvSpPr>
        <p:spPr>
          <a:xfrm>
            <a:off x="15901281" y="8495622"/>
            <a:ext cx="867537" cy="613585"/>
          </a:xfrm>
          <a:custGeom>
            <a:avLst/>
            <a:gdLst/>
            <a:ahLst/>
            <a:cxnLst/>
            <a:rect l="l" t="t" r="r" b="b"/>
            <a:pathLst>
              <a:path w="867537" h="613585">
                <a:moveTo>
                  <a:pt x="0" y="0"/>
                </a:moveTo>
                <a:lnTo>
                  <a:pt x="867537" y="0"/>
                </a:lnTo>
                <a:lnTo>
                  <a:pt x="867537" y="613585"/>
                </a:lnTo>
                <a:lnTo>
                  <a:pt x="0" y="6135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TextBox 8"/>
          <p:cNvSpPr txBox="1"/>
          <p:nvPr/>
        </p:nvSpPr>
        <p:spPr>
          <a:xfrm>
            <a:off x="1709793" y="2170629"/>
            <a:ext cx="6737974" cy="3568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84"/>
              </a:lnSpc>
            </a:pPr>
            <a:r>
              <a:rPr lang="en-US" sz="6527" spc="-58">
                <a:solidFill>
                  <a:srgbClr val="000000"/>
                </a:solidFill>
                <a:latin typeface="Mulled Wine Season"/>
                <a:ea typeface="Mulled Wine Season"/>
                <a:cs typeface="Mulled Wine Season"/>
                <a:sym typeface="Mulled Wine Season"/>
              </a:rPr>
              <a:t>Milyen időjárást jelez előre ez a szimbólum?</a:t>
            </a:r>
          </a:p>
          <a:p>
            <a:pPr marL="0" lvl="0" indent="0" algn="l">
              <a:lnSpc>
                <a:spcPts val="6984"/>
              </a:lnSpc>
            </a:pPr>
            <a:endParaRPr lang="en-US" sz="6527" spc="-58">
              <a:solidFill>
                <a:srgbClr val="000000"/>
              </a:solidFill>
              <a:latin typeface="Mulled Wine Season"/>
              <a:ea typeface="Mulled Wine Season"/>
              <a:cs typeface="Mulled Wine Season"/>
              <a:sym typeface="Mulled Wine Season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57047" y="6164049"/>
            <a:ext cx="4121856" cy="560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72"/>
              </a:lnSpc>
            </a:pPr>
            <a:r>
              <a:rPr lang="en-US" sz="3992" spc="-35">
                <a:solidFill>
                  <a:srgbClr val="619AC4"/>
                </a:solidFill>
                <a:latin typeface="Mulled Wine Season"/>
                <a:ea typeface="Mulled Wine Season"/>
                <a:cs typeface="Mulled Wine Season"/>
                <a:sym typeface="Mulled Wine Season"/>
              </a:rPr>
              <a:t>Megoldás: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5648678" y="8388377"/>
            <a:ext cx="1873449" cy="1159624"/>
            <a:chOff x="0" y="0"/>
            <a:chExt cx="881818" cy="54582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81818" cy="545826"/>
            </a:xfrm>
            <a:custGeom>
              <a:avLst/>
              <a:gdLst/>
              <a:ahLst/>
              <a:cxnLst/>
              <a:rect l="l" t="t" r="r" b="b"/>
              <a:pathLst>
                <a:path w="881818" h="545826">
                  <a:moveTo>
                    <a:pt x="272913" y="0"/>
                  </a:moveTo>
                  <a:lnTo>
                    <a:pt x="608905" y="0"/>
                  </a:lnTo>
                  <a:cubicBezTo>
                    <a:pt x="759630" y="0"/>
                    <a:pt x="881818" y="122187"/>
                    <a:pt x="881818" y="272913"/>
                  </a:cubicBezTo>
                  <a:lnTo>
                    <a:pt x="881818" y="272913"/>
                  </a:lnTo>
                  <a:cubicBezTo>
                    <a:pt x="881818" y="345294"/>
                    <a:pt x="853064" y="414710"/>
                    <a:pt x="801883" y="465892"/>
                  </a:cubicBezTo>
                  <a:cubicBezTo>
                    <a:pt x="750702" y="517073"/>
                    <a:pt x="681286" y="545826"/>
                    <a:pt x="608905" y="545826"/>
                  </a:cubicBezTo>
                  <a:lnTo>
                    <a:pt x="272913" y="545826"/>
                  </a:lnTo>
                  <a:cubicBezTo>
                    <a:pt x="122187" y="545826"/>
                    <a:pt x="0" y="423639"/>
                    <a:pt x="0" y="272913"/>
                  </a:cubicBezTo>
                  <a:lnTo>
                    <a:pt x="0" y="272913"/>
                  </a:lnTo>
                  <a:cubicBezTo>
                    <a:pt x="0" y="122187"/>
                    <a:pt x="122187" y="0"/>
                    <a:pt x="272913" y="0"/>
                  </a:cubicBezTo>
                  <a:close/>
                </a:path>
              </a:pathLst>
            </a:custGeom>
            <a:solidFill>
              <a:srgbClr val="619AC4"/>
            </a:solidFill>
            <a:ln w="66675" cap="rnd">
              <a:solidFill>
                <a:srgbClr val="619AC4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133350"/>
              <a:ext cx="881818" cy="679176"/>
            </a:xfrm>
            <a:prstGeom prst="rect">
              <a:avLst/>
            </a:prstGeom>
          </p:spPr>
          <p:txBody>
            <a:bodyPr lIns="43895" tIns="43895" rIns="43895" bIns="43895" rtlCol="0" anchor="ctr"/>
            <a:lstStyle/>
            <a:p>
              <a:pPr algn="ctr">
                <a:lnSpc>
                  <a:spcPts val="961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6261662" y="8729609"/>
            <a:ext cx="674648" cy="477160"/>
          </a:xfrm>
          <a:custGeom>
            <a:avLst/>
            <a:gdLst/>
            <a:ahLst/>
            <a:cxnLst/>
            <a:rect l="l" t="t" r="r" b="b"/>
            <a:pathLst>
              <a:path w="674648" h="477160">
                <a:moveTo>
                  <a:pt x="0" y="0"/>
                </a:moveTo>
                <a:lnTo>
                  <a:pt x="674648" y="0"/>
                </a:lnTo>
                <a:lnTo>
                  <a:pt x="674648" y="477160"/>
                </a:lnTo>
                <a:lnTo>
                  <a:pt x="0" y="4771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4" name="Freeform 14"/>
          <p:cNvSpPr/>
          <p:nvPr/>
        </p:nvSpPr>
        <p:spPr>
          <a:xfrm rot="-10800000">
            <a:off x="16234495" y="1130870"/>
            <a:ext cx="674648" cy="477160"/>
          </a:xfrm>
          <a:custGeom>
            <a:avLst/>
            <a:gdLst/>
            <a:ahLst/>
            <a:cxnLst/>
            <a:rect l="l" t="t" r="r" b="b"/>
            <a:pathLst>
              <a:path w="674648" h="477160">
                <a:moveTo>
                  <a:pt x="0" y="0"/>
                </a:moveTo>
                <a:lnTo>
                  <a:pt x="674648" y="0"/>
                </a:lnTo>
                <a:lnTo>
                  <a:pt x="674648" y="477160"/>
                </a:lnTo>
                <a:lnTo>
                  <a:pt x="0" y="4771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5873" y="789638"/>
            <a:ext cx="16756254" cy="8758364"/>
            <a:chOff x="0" y="0"/>
            <a:chExt cx="1241204" cy="64876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41204" cy="648768"/>
            </a:xfrm>
            <a:custGeom>
              <a:avLst/>
              <a:gdLst/>
              <a:ahLst/>
              <a:cxnLst/>
              <a:rect l="l" t="t" r="r" b="b"/>
              <a:pathLst>
                <a:path w="1241204" h="648768">
                  <a:moveTo>
                    <a:pt x="43589" y="0"/>
                  </a:moveTo>
                  <a:lnTo>
                    <a:pt x="1197615" y="0"/>
                  </a:lnTo>
                  <a:cubicBezTo>
                    <a:pt x="1221688" y="0"/>
                    <a:pt x="1241204" y="19516"/>
                    <a:pt x="1241204" y="43589"/>
                  </a:cubicBezTo>
                  <a:lnTo>
                    <a:pt x="1241204" y="605178"/>
                  </a:lnTo>
                  <a:cubicBezTo>
                    <a:pt x="1241204" y="629252"/>
                    <a:pt x="1221688" y="648768"/>
                    <a:pt x="1197615" y="648768"/>
                  </a:cubicBezTo>
                  <a:lnTo>
                    <a:pt x="43589" y="648768"/>
                  </a:lnTo>
                  <a:cubicBezTo>
                    <a:pt x="19516" y="648768"/>
                    <a:pt x="0" y="629252"/>
                    <a:pt x="0" y="605178"/>
                  </a:cubicBezTo>
                  <a:lnTo>
                    <a:pt x="0" y="43589"/>
                  </a:lnTo>
                  <a:cubicBezTo>
                    <a:pt x="0" y="19516"/>
                    <a:pt x="19516" y="0"/>
                    <a:pt x="43589" y="0"/>
                  </a:cubicBezTo>
                  <a:close/>
                </a:path>
              </a:pathLst>
            </a:custGeom>
            <a:solidFill>
              <a:srgbClr val="FFFFFF"/>
            </a:solidFill>
            <a:ln w="66675" cap="rnd">
              <a:solidFill>
                <a:srgbClr val="619AC4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33350"/>
              <a:ext cx="1241204" cy="782118"/>
            </a:xfrm>
            <a:prstGeom prst="rect">
              <a:avLst/>
            </a:prstGeom>
          </p:spPr>
          <p:txBody>
            <a:bodyPr lIns="56444" tIns="56444" rIns="56444" bIns="56444" rtlCol="0" anchor="ctr"/>
            <a:lstStyle/>
            <a:p>
              <a:pPr algn="ctr">
                <a:lnSpc>
                  <a:spcPts val="961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4970131">
            <a:off x="2036526" y="1092714"/>
            <a:ext cx="256656" cy="885022"/>
          </a:xfrm>
          <a:custGeom>
            <a:avLst/>
            <a:gdLst/>
            <a:ahLst/>
            <a:cxnLst/>
            <a:rect l="l" t="t" r="r" b="b"/>
            <a:pathLst>
              <a:path w="256656" h="885022">
                <a:moveTo>
                  <a:pt x="0" y="0"/>
                </a:moveTo>
                <a:lnTo>
                  <a:pt x="256656" y="0"/>
                </a:lnTo>
                <a:lnTo>
                  <a:pt x="256656" y="885022"/>
                </a:lnTo>
                <a:lnTo>
                  <a:pt x="0" y="8850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6" name="Group 6"/>
          <p:cNvGrpSpPr/>
          <p:nvPr/>
        </p:nvGrpSpPr>
        <p:grpSpPr>
          <a:xfrm>
            <a:off x="1751966" y="6873338"/>
            <a:ext cx="983021" cy="98302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12642" y="0"/>
                  </a:moveTo>
                  <a:lnTo>
                    <a:pt x="600158" y="0"/>
                  </a:lnTo>
                  <a:cubicBezTo>
                    <a:pt x="717597" y="0"/>
                    <a:pt x="812800" y="95203"/>
                    <a:pt x="812800" y="212642"/>
                  </a:cubicBezTo>
                  <a:lnTo>
                    <a:pt x="812800" y="600158"/>
                  </a:lnTo>
                  <a:cubicBezTo>
                    <a:pt x="812800" y="717597"/>
                    <a:pt x="717597" y="812800"/>
                    <a:pt x="600158" y="812800"/>
                  </a:cubicBezTo>
                  <a:lnTo>
                    <a:pt x="212642" y="812800"/>
                  </a:lnTo>
                  <a:cubicBezTo>
                    <a:pt x="95203" y="812800"/>
                    <a:pt x="0" y="717597"/>
                    <a:pt x="0" y="600158"/>
                  </a:cubicBezTo>
                  <a:lnTo>
                    <a:pt x="0" y="212642"/>
                  </a:lnTo>
                  <a:cubicBezTo>
                    <a:pt x="0" y="95203"/>
                    <a:pt x="95203" y="0"/>
                    <a:pt x="212642" y="0"/>
                  </a:cubicBezTo>
                  <a:close/>
                </a:path>
              </a:pathLst>
            </a:custGeom>
            <a:solidFill>
              <a:srgbClr val="619AC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48876" tIns="48876" rIns="48876" bIns="48876" rtlCol="0" anchor="ctr"/>
            <a:lstStyle/>
            <a:p>
              <a:pPr algn="ctr">
                <a:lnSpc>
                  <a:spcPts val="184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859078" y="6873338"/>
            <a:ext cx="983021" cy="983021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12642" y="0"/>
                  </a:moveTo>
                  <a:lnTo>
                    <a:pt x="600158" y="0"/>
                  </a:lnTo>
                  <a:cubicBezTo>
                    <a:pt x="717597" y="0"/>
                    <a:pt x="812800" y="95203"/>
                    <a:pt x="812800" y="212642"/>
                  </a:cubicBezTo>
                  <a:lnTo>
                    <a:pt x="812800" y="600158"/>
                  </a:lnTo>
                  <a:cubicBezTo>
                    <a:pt x="812800" y="717597"/>
                    <a:pt x="717597" y="812800"/>
                    <a:pt x="600158" y="812800"/>
                  </a:cubicBezTo>
                  <a:lnTo>
                    <a:pt x="212642" y="812800"/>
                  </a:lnTo>
                  <a:cubicBezTo>
                    <a:pt x="95203" y="812800"/>
                    <a:pt x="0" y="717597"/>
                    <a:pt x="0" y="600158"/>
                  </a:cubicBezTo>
                  <a:lnTo>
                    <a:pt x="0" y="212642"/>
                  </a:lnTo>
                  <a:cubicBezTo>
                    <a:pt x="0" y="95203"/>
                    <a:pt x="95203" y="0"/>
                    <a:pt x="212642" y="0"/>
                  </a:cubicBezTo>
                  <a:close/>
                </a:path>
              </a:pathLst>
            </a:custGeom>
            <a:solidFill>
              <a:srgbClr val="619AC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48876" tIns="48876" rIns="48876" bIns="48876" rtlCol="0" anchor="ctr"/>
            <a:lstStyle/>
            <a:p>
              <a:pPr algn="ctr">
                <a:lnSpc>
                  <a:spcPts val="1847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3966190" y="6873338"/>
            <a:ext cx="983021" cy="983021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12642" y="0"/>
                  </a:moveTo>
                  <a:lnTo>
                    <a:pt x="600158" y="0"/>
                  </a:lnTo>
                  <a:cubicBezTo>
                    <a:pt x="717597" y="0"/>
                    <a:pt x="812800" y="95203"/>
                    <a:pt x="812800" y="212642"/>
                  </a:cubicBezTo>
                  <a:lnTo>
                    <a:pt x="812800" y="600158"/>
                  </a:lnTo>
                  <a:cubicBezTo>
                    <a:pt x="812800" y="717597"/>
                    <a:pt x="717597" y="812800"/>
                    <a:pt x="600158" y="812800"/>
                  </a:cubicBezTo>
                  <a:lnTo>
                    <a:pt x="212642" y="812800"/>
                  </a:lnTo>
                  <a:cubicBezTo>
                    <a:pt x="95203" y="812800"/>
                    <a:pt x="0" y="717597"/>
                    <a:pt x="0" y="600158"/>
                  </a:cubicBezTo>
                  <a:lnTo>
                    <a:pt x="0" y="212642"/>
                  </a:lnTo>
                  <a:cubicBezTo>
                    <a:pt x="0" y="95203"/>
                    <a:pt x="95203" y="0"/>
                    <a:pt x="212642" y="0"/>
                  </a:cubicBezTo>
                  <a:close/>
                </a:path>
              </a:pathLst>
            </a:custGeom>
            <a:solidFill>
              <a:srgbClr val="619AC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48876" tIns="48876" rIns="48876" bIns="48876" rtlCol="0" anchor="ctr"/>
            <a:lstStyle/>
            <a:p>
              <a:pPr algn="ctr">
                <a:lnSpc>
                  <a:spcPts val="1847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5075251" y="6873338"/>
            <a:ext cx="983021" cy="983021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12642" y="0"/>
                  </a:moveTo>
                  <a:lnTo>
                    <a:pt x="600158" y="0"/>
                  </a:lnTo>
                  <a:cubicBezTo>
                    <a:pt x="717597" y="0"/>
                    <a:pt x="812800" y="95203"/>
                    <a:pt x="812800" y="212642"/>
                  </a:cubicBezTo>
                  <a:lnTo>
                    <a:pt x="812800" y="600158"/>
                  </a:lnTo>
                  <a:cubicBezTo>
                    <a:pt x="812800" y="717597"/>
                    <a:pt x="717597" y="812800"/>
                    <a:pt x="600158" y="812800"/>
                  </a:cubicBezTo>
                  <a:lnTo>
                    <a:pt x="212642" y="812800"/>
                  </a:lnTo>
                  <a:cubicBezTo>
                    <a:pt x="95203" y="812800"/>
                    <a:pt x="0" y="717597"/>
                    <a:pt x="0" y="600158"/>
                  </a:cubicBezTo>
                  <a:lnTo>
                    <a:pt x="0" y="212642"/>
                  </a:lnTo>
                  <a:cubicBezTo>
                    <a:pt x="0" y="95203"/>
                    <a:pt x="95203" y="0"/>
                    <a:pt x="212642" y="0"/>
                  </a:cubicBezTo>
                  <a:close/>
                </a:path>
              </a:pathLst>
            </a:custGeom>
            <a:solidFill>
              <a:srgbClr val="619AC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48876" tIns="48876" rIns="48876" bIns="48876" rtlCol="0" anchor="ctr"/>
            <a:lstStyle/>
            <a:p>
              <a:pPr algn="ctr">
                <a:lnSpc>
                  <a:spcPts val="1847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6243817" y="6873338"/>
            <a:ext cx="983021" cy="983021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12642" y="0"/>
                  </a:moveTo>
                  <a:lnTo>
                    <a:pt x="600158" y="0"/>
                  </a:lnTo>
                  <a:cubicBezTo>
                    <a:pt x="717597" y="0"/>
                    <a:pt x="812800" y="95203"/>
                    <a:pt x="812800" y="212642"/>
                  </a:cubicBezTo>
                  <a:lnTo>
                    <a:pt x="812800" y="600158"/>
                  </a:lnTo>
                  <a:cubicBezTo>
                    <a:pt x="812800" y="717597"/>
                    <a:pt x="717597" y="812800"/>
                    <a:pt x="600158" y="812800"/>
                  </a:cubicBezTo>
                  <a:lnTo>
                    <a:pt x="212642" y="812800"/>
                  </a:lnTo>
                  <a:cubicBezTo>
                    <a:pt x="95203" y="812800"/>
                    <a:pt x="0" y="717597"/>
                    <a:pt x="0" y="600158"/>
                  </a:cubicBezTo>
                  <a:lnTo>
                    <a:pt x="0" y="212642"/>
                  </a:lnTo>
                  <a:cubicBezTo>
                    <a:pt x="0" y="95203"/>
                    <a:pt x="95203" y="0"/>
                    <a:pt x="212642" y="0"/>
                  </a:cubicBezTo>
                  <a:close/>
                </a:path>
              </a:pathLst>
            </a:custGeom>
            <a:solidFill>
              <a:srgbClr val="619AC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48876" tIns="48876" rIns="48876" bIns="48876" rtlCol="0" anchor="ctr"/>
            <a:lstStyle/>
            <a:p>
              <a:pPr algn="ctr">
                <a:lnSpc>
                  <a:spcPts val="1847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3979439" y="6998903"/>
            <a:ext cx="1002303" cy="777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271"/>
              </a:lnSpc>
            </a:pPr>
            <a:r>
              <a:rPr lang="en-US" sz="5225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p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088499" y="6998903"/>
            <a:ext cx="1002303" cy="777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271"/>
              </a:lnSpc>
            </a:pPr>
            <a:r>
              <a:rPr lang="en-US" sz="5225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o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257066" y="6998903"/>
            <a:ext cx="1002303" cy="777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271"/>
              </a:lnSpc>
            </a:pPr>
            <a:r>
              <a:rPr lang="en-US" sz="5225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826547" y="6998903"/>
            <a:ext cx="1002303" cy="777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271"/>
              </a:lnSpc>
            </a:pPr>
            <a:r>
              <a:rPr lang="en-US" sz="5225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a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709793" y="6998903"/>
            <a:ext cx="1002303" cy="777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271"/>
              </a:lnSpc>
            </a:pPr>
            <a:r>
              <a:rPr lang="en-US" sz="5225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N</a:t>
            </a:r>
          </a:p>
        </p:txBody>
      </p:sp>
      <p:sp>
        <p:nvSpPr>
          <p:cNvPr id="26" name="Freeform 26"/>
          <p:cNvSpPr/>
          <p:nvPr/>
        </p:nvSpPr>
        <p:spPr>
          <a:xfrm>
            <a:off x="9042127" y="1720154"/>
            <a:ext cx="5785549" cy="5785549"/>
          </a:xfrm>
          <a:custGeom>
            <a:avLst/>
            <a:gdLst/>
            <a:ahLst/>
            <a:cxnLst/>
            <a:rect l="l" t="t" r="r" b="b"/>
            <a:pathLst>
              <a:path w="5785549" h="5785549">
                <a:moveTo>
                  <a:pt x="0" y="0"/>
                </a:moveTo>
                <a:lnTo>
                  <a:pt x="5785549" y="0"/>
                </a:lnTo>
                <a:lnTo>
                  <a:pt x="5785549" y="5785549"/>
                </a:lnTo>
                <a:lnTo>
                  <a:pt x="0" y="57855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7" name="TextBox 27"/>
          <p:cNvSpPr txBox="1"/>
          <p:nvPr/>
        </p:nvSpPr>
        <p:spPr>
          <a:xfrm>
            <a:off x="1709793" y="2170629"/>
            <a:ext cx="6737974" cy="3568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84"/>
              </a:lnSpc>
            </a:pPr>
            <a:r>
              <a:rPr lang="en-US" sz="6527" spc="-58">
                <a:solidFill>
                  <a:srgbClr val="000000"/>
                </a:solidFill>
                <a:latin typeface="Mulled Wine Season"/>
                <a:ea typeface="Mulled Wine Season"/>
                <a:cs typeface="Mulled Wine Season"/>
                <a:sym typeface="Mulled Wine Season"/>
              </a:rPr>
              <a:t>Milyen időjárást jelez előre ez a szimbólum?</a:t>
            </a:r>
          </a:p>
          <a:p>
            <a:pPr marL="0" lvl="0" indent="0" algn="l">
              <a:lnSpc>
                <a:spcPts val="6984"/>
              </a:lnSpc>
            </a:pPr>
            <a:endParaRPr lang="en-US" sz="6527" spc="-58">
              <a:solidFill>
                <a:srgbClr val="000000"/>
              </a:solidFill>
              <a:latin typeface="Mulled Wine Season"/>
              <a:ea typeface="Mulled Wine Season"/>
              <a:cs typeface="Mulled Wine Season"/>
              <a:sym typeface="Mulled Wine Season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757047" y="6164049"/>
            <a:ext cx="4121856" cy="560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72"/>
              </a:lnSpc>
            </a:pPr>
            <a:r>
              <a:rPr lang="en-US" sz="3992" spc="-35">
                <a:solidFill>
                  <a:srgbClr val="619AC4"/>
                </a:solidFill>
                <a:latin typeface="Mulled Wine Season"/>
                <a:ea typeface="Mulled Wine Season"/>
                <a:cs typeface="Mulled Wine Season"/>
                <a:sym typeface="Mulled Wine Season"/>
              </a:rPr>
              <a:t>Megoldás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15648678" y="8388377"/>
            <a:ext cx="1873449" cy="1159624"/>
            <a:chOff x="0" y="0"/>
            <a:chExt cx="2497933" cy="1546166"/>
          </a:xfrm>
        </p:grpSpPr>
        <p:grpSp>
          <p:nvGrpSpPr>
            <p:cNvPr id="30" name="Group 30"/>
            <p:cNvGrpSpPr/>
            <p:nvPr/>
          </p:nvGrpSpPr>
          <p:grpSpPr>
            <a:xfrm>
              <a:off x="0" y="0"/>
              <a:ext cx="2497933" cy="1546166"/>
              <a:chOff x="0" y="0"/>
              <a:chExt cx="881818" cy="545826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881818" cy="545826"/>
              </a:xfrm>
              <a:custGeom>
                <a:avLst/>
                <a:gdLst/>
                <a:ahLst/>
                <a:cxnLst/>
                <a:rect l="l" t="t" r="r" b="b"/>
                <a:pathLst>
                  <a:path w="881818" h="545826">
                    <a:moveTo>
                      <a:pt x="272913" y="0"/>
                    </a:moveTo>
                    <a:lnTo>
                      <a:pt x="608905" y="0"/>
                    </a:lnTo>
                    <a:cubicBezTo>
                      <a:pt x="759630" y="0"/>
                      <a:pt x="881818" y="122187"/>
                      <a:pt x="881818" y="272913"/>
                    </a:cubicBezTo>
                    <a:lnTo>
                      <a:pt x="881818" y="272913"/>
                    </a:lnTo>
                    <a:cubicBezTo>
                      <a:pt x="881818" y="345294"/>
                      <a:pt x="853064" y="414710"/>
                      <a:pt x="801883" y="465892"/>
                    </a:cubicBezTo>
                    <a:cubicBezTo>
                      <a:pt x="750702" y="517073"/>
                      <a:pt x="681286" y="545826"/>
                      <a:pt x="608905" y="545826"/>
                    </a:cubicBezTo>
                    <a:lnTo>
                      <a:pt x="272913" y="545826"/>
                    </a:lnTo>
                    <a:cubicBezTo>
                      <a:pt x="122187" y="545826"/>
                      <a:pt x="0" y="423639"/>
                      <a:pt x="0" y="272913"/>
                    </a:cubicBezTo>
                    <a:lnTo>
                      <a:pt x="0" y="272913"/>
                    </a:lnTo>
                    <a:cubicBezTo>
                      <a:pt x="0" y="122187"/>
                      <a:pt x="122187" y="0"/>
                      <a:pt x="272913" y="0"/>
                    </a:cubicBezTo>
                    <a:close/>
                  </a:path>
                </a:pathLst>
              </a:custGeom>
              <a:solidFill>
                <a:srgbClr val="619AC4"/>
              </a:solidFill>
              <a:ln w="66675" cap="rnd">
                <a:solidFill>
                  <a:srgbClr val="619AC4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" name="TextBox 32"/>
              <p:cNvSpPr txBox="1"/>
              <p:nvPr/>
            </p:nvSpPr>
            <p:spPr>
              <a:xfrm>
                <a:off x="0" y="-133350"/>
                <a:ext cx="881818" cy="679176"/>
              </a:xfrm>
              <a:prstGeom prst="rect">
                <a:avLst/>
              </a:prstGeom>
            </p:spPr>
            <p:txBody>
              <a:bodyPr lIns="56444" tIns="56444" rIns="56444" bIns="56444" rtlCol="0" anchor="ctr"/>
              <a:lstStyle/>
              <a:p>
                <a:pPr algn="ctr">
                  <a:lnSpc>
                    <a:spcPts val="9619"/>
                  </a:lnSpc>
                </a:pPr>
                <a:endParaRPr/>
              </a:p>
            </p:txBody>
          </p:sp>
        </p:grpSp>
        <p:sp>
          <p:nvSpPr>
            <p:cNvPr id="33" name="Freeform 33"/>
            <p:cNvSpPr/>
            <p:nvPr/>
          </p:nvSpPr>
          <p:spPr>
            <a:xfrm>
              <a:off x="817313" y="454976"/>
              <a:ext cx="899530" cy="636213"/>
            </a:xfrm>
            <a:custGeom>
              <a:avLst/>
              <a:gdLst/>
              <a:ahLst/>
              <a:cxnLst/>
              <a:rect l="l" t="t" r="r" b="b"/>
              <a:pathLst>
                <a:path w="899530" h="636213">
                  <a:moveTo>
                    <a:pt x="0" y="0"/>
                  </a:moveTo>
                  <a:lnTo>
                    <a:pt x="899530" y="0"/>
                  </a:lnTo>
                  <a:lnTo>
                    <a:pt x="899530" y="636214"/>
                  </a:lnTo>
                  <a:lnTo>
                    <a:pt x="0" y="6362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5873" y="738998"/>
            <a:ext cx="16756254" cy="8809003"/>
            <a:chOff x="0" y="0"/>
            <a:chExt cx="1241204" cy="6525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41204" cy="652519"/>
            </a:xfrm>
            <a:custGeom>
              <a:avLst/>
              <a:gdLst/>
              <a:ahLst/>
              <a:cxnLst/>
              <a:rect l="l" t="t" r="r" b="b"/>
              <a:pathLst>
                <a:path w="1241204" h="652519">
                  <a:moveTo>
                    <a:pt x="43589" y="0"/>
                  </a:moveTo>
                  <a:lnTo>
                    <a:pt x="1197615" y="0"/>
                  </a:lnTo>
                  <a:cubicBezTo>
                    <a:pt x="1221688" y="0"/>
                    <a:pt x="1241204" y="19516"/>
                    <a:pt x="1241204" y="43589"/>
                  </a:cubicBezTo>
                  <a:lnTo>
                    <a:pt x="1241204" y="608929"/>
                  </a:lnTo>
                  <a:cubicBezTo>
                    <a:pt x="1241204" y="633003"/>
                    <a:pt x="1221688" y="652519"/>
                    <a:pt x="1197615" y="652519"/>
                  </a:cubicBezTo>
                  <a:lnTo>
                    <a:pt x="43589" y="652519"/>
                  </a:lnTo>
                  <a:cubicBezTo>
                    <a:pt x="19516" y="652519"/>
                    <a:pt x="0" y="633003"/>
                    <a:pt x="0" y="608929"/>
                  </a:cubicBezTo>
                  <a:lnTo>
                    <a:pt x="0" y="43589"/>
                  </a:lnTo>
                  <a:cubicBezTo>
                    <a:pt x="0" y="19516"/>
                    <a:pt x="19516" y="0"/>
                    <a:pt x="43589" y="0"/>
                  </a:cubicBezTo>
                  <a:close/>
                </a:path>
              </a:pathLst>
            </a:custGeom>
            <a:solidFill>
              <a:srgbClr val="FFFFFF"/>
            </a:solidFill>
            <a:ln w="66675" cap="rnd">
              <a:solidFill>
                <a:srgbClr val="619AC4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33350"/>
              <a:ext cx="1241204" cy="785869"/>
            </a:xfrm>
            <a:prstGeom prst="rect">
              <a:avLst/>
            </a:prstGeom>
          </p:spPr>
          <p:txBody>
            <a:bodyPr lIns="56444" tIns="56444" rIns="56444" bIns="56444" rtlCol="0" anchor="ctr"/>
            <a:lstStyle/>
            <a:p>
              <a:pPr algn="ctr">
                <a:lnSpc>
                  <a:spcPts val="961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4970131">
            <a:off x="2036526" y="1092714"/>
            <a:ext cx="256656" cy="885022"/>
          </a:xfrm>
          <a:custGeom>
            <a:avLst/>
            <a:gdLst/>
            <a:ahLst/>
            <a:cxnLst/>
            <a:rect l="l" t="t" r="r" b="b"/>
            <a:pathLst>
              <a:path w="256656" h="885022">
                <a:moveTo>
                  <a:pt x="0" y="0"/>
                </a:moveTo>
                <a:lnTo>
                  <a:pt x="256656" y="0"/>
                </a:lnTo>
                <a:lnTo>
                  <a:pt x="256656" y="885022"/>
                </a:lnTo>
                <a:lnTo>
                  <a:pt x="0" y="8850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TextBox 6"/>
          <p:cNvSpPr txBox="1"/>
          <p:nvPr/>
        </p:nvSpPr>
        <p:spPr>
          <a:xfrm>
            <a:off x="1709793" y="2170629"/>
            <a:ext cx="6737974" cy="3568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84"/>
              </a:lnSpc>
            </a:pPr>
            <a:r>
              <a:rPr lang="en-US" sz="6527" spc="-58">
                <a:solidFill>
                  <a:srgbClr val="000000"/>
                </a:solidFill>
                <a:latin typeface="Mulled Wine Season"/>
                <a:ea typeface="Mulled Wine Season"/>
                <a:cs typeface="Mulled Wine Season"/>
                <a:sym typeface="Mulled Wine Season"/>
              </a:rPr>
              <a:t>Milyen időjárást jelez előre ez a szimbólum?</a:t>
            </a:r>
          </a:p>
          <a:p>
            <a:pPr marL="0" lvl="0" indent="0" algn="l">
              <a:lnSpc>
                <a:spcPts val="6984"/>
              </a:lnSpc>
            </a:pPr>
            <a:endParaRPr lang="en-US" sz="6527" spc="-58">
              <a:solidFill>
                <a:srgbClr val="000000"/>
              </a:solidFill>
              <a:latin typeface="Mulled Wine Season"/>
              <a:ea typeface="Mulled Wine Season"/>
              <a:cs typeface="Mulled Wine Season"/>
              <a:sym typeface="Mulled Wine Season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57047" y="6164049"/>
            <a:ext cx="4121856" cy="560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72"/>
              </a:lnSpc>
            </a:pPr>
            <a:r>
              <a:rPr lang="en-US" sz="3992" spc="-35">
                <a:solidFill>
                  <a:srgbClr val="619AC4"/>
                </a:solidFill>
                <a:latin typeface="Mulled Wine Season"/>
                <a:ea typeface="Mulled Wine Season"/>
                <a:cs typeface="Mulled Wine Season"/>
                <a:sym typeface="Mulled Wine Season"/>
              </a:rPr>
              <a:t>Megoldás:</a:t>
            </a:r>
          </a:p>
        </p:txBody>
      </p:sp>
      <p:sp>
        <p:nvSpPr>
          <p:cNvPr id="8" name="Freeform 8"/>
          <p:cNvSpPr/>
          <p:nvPr/>
        </p:nvSpPr>
        <p:spPr>
          <a:xfrm>
            <a:off x="8079241" y="2337038"/>
            <a:ext cx="8069296" cy="4387680"/>
          </a:xfrm>
          <a:custGeom>
            <a:avLst/>
            <a:gdLst/>
            <a:ahLst/>
            <a:cxnLst/>
            <a:rect l="l" t="t" r="r" b="b"/>
            <a:pathLst>
              <a:path w="8069296" h="4387680">
                <a:moveTo>
                  <a:pt x="0" y="0"/>
                </a:moveTo>
                <a:lnTo>
                  <a:pt x="8069297" y="0"/>
                </a:lnTo>
                <a:lnTo>
                  <a:pt x="8069297" y="4387680"/>
                </a:lnTo>
                <a:lnTo>
                  <a:pt x="0" y="43876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9" name="Group 9"/>
          <p:cNvGrpSpPr/>
          <p:nvPr/>
        </p:nvGrpSpPr>
        <p:grpSpPr>
          <a:xfrm>
            <a:off x="15648678" y="8388377"/>
            <a:ext cx="1873449" cy="1159624"/>
            <a:chOff x="0" y="0"/>
            <a:chExt cx="2497933" cy="1546166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2497933" cy="1546166"/>
              <a:chOff x="0" y="0"/>
              <a:chExt cx="881818" cy="545826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81818" cy="545826"/>
              </a:xfrm>
              <a:custGeom>
                <a:avLst/>
                <a:gdLst/>
                <a:ahLst/>
                <a:cxnLst/>
                <a:rect l="l" t="t" r="r" b="b"/>
                <a:pathLst>
                  <a:path w="881818" h="545826">
                    <a:moveTo>
                      <a:pt x="272913" y="0"/>
                    </a:moveTo>
                    <a:lnTo>
                      <a:pt x="608905" y="0"/>
                    </a:lnTo>
                    <a:cubicBezTo>
                      <a:pt x="759630" y="0"/>
                      <a:pt x="881818" y="122187"/>
                      <a:pt x="881818" y="272913"/>
                    </a:cubicBezTo>
                    <a:lnTo>
                      <a:pt x="881818" y="272913"/>
                    </a:lnTo>
                    <a:cubicBezTo>
                      <a:pt x="881818" y="345294"/>
                      <a:pt x="853064" y="414710"/>
                      <a:pt x="801883" y="465892"/>
                    </a:cubicBezTo>
                    <a:cubicBezTo>
                      <a:pt x="750702" y="517073"/>
                      <a:pt x="681286" y="545826"/>
                      <a:pt x="608905" y="545826"/>
                    </a:cubicBezTo>
                    <a:lnTo>
                      <a:pt x="272913" y="545826"/>
                    </a:lnTo>
                    <a:cubicBezTo>
                      <a:pt x="122187" y="545826"/>
                      <a:pt x="0" y="423639"/>
                      <a:pt x="0" y="272913"/>
                    </a:cubicBezTo>
                    <a:lnTo>
                      <a:pt x="0" y="272913"/>
                    </a:lnTo>
                    <a:cubicBezTo>
                      <a:pt x="0" y="122187"/>
                      <a:pt x="122187" y="0"/>
                      <a:pt x="272913" y="0"/>
                    </a:cubicBezTo>
                    <a:close/>
                  </a:path>
                </a:pathLst>
              </a:custGeom>
              <a:solidFill>
                <a:srgbClr val="619AC4"/>
              </a:solidFill>
              <a:ln w="66675" cap="rnd">
                <a:solidFill>
                  <a:srgbClr val="619AC4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133350"/>
                <a:ext cx="881818" cy="679176"/>
              </a:xfrm>
              <a:prstGeom prst="rect">
                <a:avLst/>
              </a:prstGeom>
            </p:spPr>
            <p:txBody>
              <a:bodyPr lIns="56444" tIns="56444" rIns="56444" bIns="56444" rtlCol="0" anchor="ctr"/>
              <a:lstStyle/>
              <a:p>
                <a:pPr algn="ctr">
                  <a:lnSpc>
                    <a:spcPts val="9619"/>
                  </a:lnSpc>
                </a:pPr>
                <a:endParaRPr/>
              </a:p>
            </p:txBody>
          </p:sp>
        </p:grpSp>
        <p:sp>
          <p:nvSpPr>
            <p:cNvPr id="13" name="Freeform 13"/>
            <p:cNvSpPr/>
            <p:nvPr/>
          </p:nvSpPr>
          <p:spPr>
            <a:xfrm>
              <a:off x="817313" y="454976"/>
              <a:ext cx="899530" cy="636213"/>
            </a:xfrm>
            <a:custGeom>
              <a:avLst/>
              <a:gdLst/>
              <a:ahLst/>
              <a:cxnLst/>
              <a:rect l="l" t="t" r="r" b="b"/>
              <a:pathLst>
                <a:path w="899530" h="636213">
                  <a:moveTo>
                    <a:pt x="0" y="0"/>
                  </a:moveTo>
                  <a:lnTo>
                    <a:pt x="899530" y="0"/>
                  </a:lnTo>
                  <a:lnTo>
                    <a:pt x="899530" y="636214"/>
                  </a:lnTo>
                  <a:lnTo>
                    <a:pt x="0" y="6362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5873" y="738998"/>
            <a:ext cx="16756254" cy="8809003"/>
            <a:chOff x="0" y="0"/>
            <a:chExt cx="1241204" cy="6525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41204" cy="652519"/>
            </a:xfrm>
            <a:custGeom>
              <a:avLst/>
              <a:gdLst/>
              <a:ahLst/>
              <a:cxnLst/>
              <a:rect l="l" t="t" r="r" b="b"/>
              <a:pathLst>
                <a:path w="1241204" h="652519">
                  <a:moveTo>
                    <a:pt x="43589" y="0"/>
                  </a:moveTo>
                  <a:lnTo>
                    <a:pt x="1197615" y="0"/>
                  </a:lnTo>
                  <a:cubicBezTo>
                    <a:pt x="1221688" y="0"/>
                    <a:pt x="1241204" y="19516"/>
                    <a:pt x="1241204" y="43589"/>
                  </a:cubicBezTo>
                  <a:lnTo>
                    <a:pt x="1241204" y="608929"/>
                  </a:lnTo>
                  <a:cubicBezTo>
                    <a:pt x="1241204" y="633003"/>
                    <a:pt x="1221688" y="652519"/>
                    <a:pt x="1197615" y="652519"/>
                  </a:cubicBezTo>
                  <a:lnTo>
                    <a:pt x="43589" y="652519"/>
                  </a:lnTo>
                  <a:cubicBezTo>
                    <a:pt x="19516" y="652519"/>
                    <a:pt x="0" y="633003"/>
                    <a:pt x="0" y="608929"/>
                  </a:cubicBezTo>
                  <a:lnTo>
                    <a:pt x="0" y="43589"/>
                  </a:lnTo>
                  <a:cubicBezTo>
                    <a:pt x="0" y="19516"/>
                    <a:pt x="19516" y="0"/>
                    <a:pt x="43589" y="0"/>
                  </a:cubicBezTo>
                  <a:close/>
                </a:path>
              </a:pathLst>
            </a:custGeom>
            <a:solidFill>
              <a:srgbClr val="FFFFFF"/>
            </a:solidFill>
            <a:ln w="66675" cap="rnd">
              <a:solidFill>
                <a:srgbClr val="619AC4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33350"/>
              <a:ext cx="1241204" cy="785869"/>
            </a:xfrm>
            <a:prstGeom prst="rect">
              <a:avLst/>
            </a:prstGeom>
          </p:spPr>
          <p:txBody>
            <a:bodyPr lIns="56444" tIns="56444" rIns="56444" bIns="56444" rtlCol="0" anchor="ctr"/>
            <a:lstStyle/>
            <a:p>
              <a:pPr algn="ctr">
                <a:lnSpc>
                  <a:spcPts val="961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4970131">
            <a:off x="2036526" y="1092714"/>
            <a:ext cx="256656" cy="885022"/>
          </a:xfrm>
          <a:custGeom>
            <a:avLst/>
            <a:gdLst/>
            <a:ahLst/>
            <a:cxnLst/>
            <a:rect l="l" t="t" r="r" b="b"/>
            <a:pathLst>
              <a:path w="256656" h="885022">
                <a:moveTo>
                  <a:pt x="0" y="0"/>
                </a:moveTo>
                <a:lnTo>
                  <a:pt x="256656" y="0"/>
                </a:lnTo>
                <a:lnTo>
                  <a:pt x="256656" y="885022"/>
                </a:lnTo>
                <a:lnTo>
                  <a:pt x="0" y="8850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6" name="Group 6"/>
          <p:cNvGrpSpPr/>
          <p:nvPr/>
        </p:nvGrpSpPr>
        <p:grpSpPr>
          <a:xfrm>
            <a:off x="1748213" y="6977119"/>
            <a:ext cx="895550" cy="89555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33412" y="0"/>
                  </a:moveTo>
                  <a:lnTo>
                    <a:pt x="579388" y="0"/>
                  </a:lnTo>
                  <a:cubicBezTo>
                    <a:pt x="641293" y="0"/>
                    <a:pt x="700662" y="24592"/>
                    <a:pt x="744435" y="68365"/>
                  </a:cubicBezTo>
                  <a:cubicBezTo>
                    <a:pt x="788208" y="112138"/>
                    <a:pt x="812800" y="171507"/>
                    <a:pt x="812800" y="233412"/>
                  </a:cubicBezTo>
                  <a:lnTo>
                    <a:pt x="812800" y="579388"/>
                  </a:lnTo>
                  <a:cubicBezTo>
                    <a:pt x="812800" y="641293"/>
                    <a:pt x="788208" y="700662"/>
                    <a:pt x="744435" y="744435"/>
                  </a:cubicBezTo>
                  <a:cubicBezTo>
                    <a:pt x="700662" y="788208"/>
                    <a:pt x="641293" y="812800"/>
                    <a:pt x="579388" y="812800"/>
                  </a:cubicBezTo>
                  <a:lnTo>
                    <a:pt x="233412" y="812800"/>
                  </a:lnTo>
                  <a:cubicBezTo>
                    <a:pt x="171507" y="812800"/>
                    <a:pt x="112138" y="788208"/>
                    <a:pt x="68365" y="744435"/>
                  </a:cubicBezTo>
                  <a:cubicBezTo>
                    <a:pt x="24592" y="700662"/>
                    <a:pt x="0" y="641293"/>
                    <a:pt x="0" y="579388"/>
                  </a:cubicBezTo>
                  <a:lnTo>
                    <a:pt x="0" y="233412"/>
                  </a:lnTo>
                  <a:cubicBezTo>
                    <a:pt x="0" y="171507"/>
                    <a:pt x="24592" y="112138"/>
                    <a:pt x="68365" y="68365"/>
                  </a:cubicBezTo>
                  <a:cubicBezTo>
                    <a:pt x="112138" y="24592"/>
                    <a:pt x="171507" y="0"/>
                    <a:pt x="233412" y="0"/>
                  </a:cubicBezTo>
                  <a:close/>
                </a:path>
              </a:pathLst>
            </a:custGeom>
            <a:solidFill>
              <a:srgbClr val="619AC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48876" tIns="48876" rIns="48876" bIns="48876" rtlCol="0" anchor="ctr"/>
            <a:lstStyle/>
            <a:p>
              <a:pPr algn="ctr">
                <a:lnSpc>
                  <a:spcPts val="184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934138" y="6977119"/>
            <a:ext cx="895550" cy="89555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33412" y="0"/>
                  </a:moveTo>
                  <a:lnTo>
                    <a:pt x="579388" y="0"/>
                  </a:lnTo>
                  <a:cubicBezTo>
                    <a:pt x="641293" y="0"/>
                    <a:pt x="700662" y="24592"/>
                    <a:pt x="744435" y="68365"/>
                  </a:cubicBezTo>
                  <a:cubicBezTo>
                    <a:pt x="788208" y="112138"/>
                    <a:pt x="812800" y="171507"/>
                    <a:pt x="812800" y="233412"/>
                  </a:cubicBezTo>
                  <a:lnTo>
                    <a:pt x="812800" y="579388"/>
                  </a:lnTo>
                  <a:cubicBezTo>
                    <a:pt x="812800" y="641293"/>
                    <a:pt x="788208" y="700662"/>
                    <a:pt x="744435" y="744435"/>
                  </a:cubicBezTo>
                  <a:cubicBezTo>
                    <a:pt x="700662" y="788208"/>
                    <a:pt x="641293" y="812800"/>
                    <a:pt x="579388" y="812800"/>
                  </a:cubicBezTo>
                  <a:lnTo>
                    <a:pt x="233412" y="812800"/>
                  </a:lnTo>
                  <a:cubicBezTo>
                    <a:pt x="171507" y="812800"/>
                    <a:pt x="112138" y="788208"/>
                    <a:pt x="68365" y="744435"/>
                  </a:cubicBezTo>
                  <a:cubicBezTo>
                    <a:pt x="24592" y="700662"/>
                    <a:pt x="0" y="641293"/>
                    <a:pt x="0" y="579388"/>
                  </a:cubicBezTo>
                  <a:lnTo>
                    <a:pt x="0" y="233412"/>
                  </a:lnTo>
                  <a:cubicBezTo>
                    <a:pt x="0" y="171507"/>
                    <a:pt x="24592" y="112138"/>
                    <a:pt x="68365" y="68365"/>
                  </a:cubicBezTo>
                  <a:cubicBezTo>
                    <a:pt x="112138" y="24592"/>
                    <a:pt x="171507" y="0"/>
                    <a:pt x="233412" y="0"/>
                  </a:cubicBezTo>
                  <a:close/>
                </a:path>
              </a:pathLst>
            </a:custGeom>
            <a:solidFill>
              <a:srgbClr val="619AC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48876" tIns="48876" rIns="48876" bIns="48876" rtlCol="0" anchor="ctr"/>
            <a:lstStyle/>
            <a:p>
              <a:pPr algn="ctr">
                <a:lnSpc>
                  <a:spcPts val="1847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2756812" y="6977119"/>
            <a:ext cx="895550" cy="89555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33412" y="0"/>
                  </a:moveTo>
                  <a:lnTo>
                    <a:pt x="579388" y="0"/>
                  </a:lnTo>
                  <a:cubicBezTo>
                    <a:pt x="641293" y="0"/>
                    <a:pt x="700662" y="24592"/>
                    <a:pt x="744435" y="68365"/>
                  </a:cubicBezTo>
                  <a:cubicBezTo>
                    <a:pt x="788208" y="112138"/>
                    <a:pt x="812800" y="171507"/>
                    <a:pt x="812800" y="233412"/>
                  </a:cubicBezTo>
                  <a:lnTo>
                    <a:pt x="812800" y="579388"/>
                  </a:lnTo>
                  <a:cubicBezTo>
                    <a:pt x="812800" y="641293"/>
                    <a:pt x="788208" y="700662"/>
                    <a:pt x="744435" y="744435"/>
                  </a:cubicBezTo>
                  <a:cubicBezTo>
                    <a:pt x="700662" y="788208"/>
                    <a:pt x="641293" y="812800"/>
                    <a:pt x="579388" y="812800"/>
                  </a:cubicBezTo>
                  <a:lnTo>
                    <a:pt x="233412" y="812800"/>
                  </a:lnTo>
                  <a:cubicBezTo>
                    <a:pt x="171507" y="812800"/>
                    <a:pt x="112138" y="788208"/>
                    <a:pt x="68365" y="744435"/>
                  </a:cubicBezTo>
                  <a:cubicBezTo>
                    <a:pt x="24592" y="700662"/>
                    <a:pt x="0" y="641293"/>
                    <a:pt x="0" y="579388"/>
                  </a:cubicBezTo>
                  <a:lnTo>
                    <a:pt x="0" y="233412"/>
                  </a:lnTo>
                  <a:cubicBezTo>
                    <a:pt x="0" y="171507"/>
                    <a:pt x="24592" y="112138"/>
                    <a:pt x="68365" y="68365"/>
                  </a:cubicBezTo>
                  <a:cubicBezTo>
                    <a:pt x="112138" y="24592"/>
                    <a:pt x="171507" y="0"/>
                    <a:pt x="233412" y="0"/>
                  </a:cubicBezTo>
                  <a:close/>
                </a:path>
              </a:pathLst>
            </a:custGeom>
            <a:solidFill>
              <a:srgbClr val="619AC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48876" tIns="48876" rIns="48876" bIns="48876" rtlCol="0" anchor="ctr"/>
            <a:lstStyle/>
            <a:p>
              <a:pPr algn="ctr">
                <a:lnSpc>
                  <a:spcPts val="1847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765411" y="6977119"/>
            <a:ext cx="895550" cy="895550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33412" y="0"/>
                  </a:moveTo>
                  <a:lnTo>
                    <a:pt x="579388" y="0"/>
                  </a:lnTo>
                  <a:cubicBezTo>
                    <a:pt x="641293" y="0"/>
                    <a:pt x="700662" y="24592"/>
                    <a:pt x="744435" y="68365"/>
                  </a:cubicBezTo>
                  <a:cubicBezTo>
                    <a:pt x="788208" y="112138"/>
                    <a:pt x="812800" y="171507"/>
                    <a:pt x="812800" y="233412"/>
                  </a:cubicBezTo>
                  <a:lnTo>
                    <a:pt x="812800" y="579388"/>
                  </a:lnTo>
                  <a:cubicBezTo>
                    <a:pt x="812800" y="641293"/>
                    <a:pt x="788208" y="700662"/>
                    <a:pt x="744435" y="744435"/>
                  </a:cubicBezTo>
                  <a:cubicBezTo>
                    <a:pt x="700662" y="788208"/>
                    <a:pt x="641293" y="812800"/>
                    <a:pt x="579388" y="812800"/>
                  </a:cubicBezTo>
                  <a:lnTo>
                    <a:pt x="233412" y="812800"/>
                  </a:lnTo>
                  <a:cubicBezTo>
                    <a:pt x="171507" y="812800"/>
                    <a:pt x="112138" y="788208"/>
                    <a:pt x="68365" y="744435"/>
                  </a:cubicBezTo>
                  <a:cubicBezTo>
                    <a:pt x="24592" y="700662"/>
                    <a:pt x="0" y="641293"/>
                    <a:pt x="0" y="579388"/>
                  </a:cubicBezTo>
                  <a:lnTo>
                    <a:pt x="0" y="233412"/>
                  </a:lnTo>
                  <a:cubicBezTo>
                    <a:pt x="0" y="171507"/>
                    <a:pt x="24592" y="112138"/>
                    <a:pt x="68365" y="68365"/>
                  </a:cubicBezTo>
                  <a:cubicBezTo>
                    <a:pt x="112138" y="24592"/>
                    <a:pt x="171507" y="0"/>
                    <a:pt x="233412" y="0"/>
                  </a:cubicBezTo>
                  <a:close/>
                </a:path>
              </a:pathLst>
            </a:custGeom>
            <a:solidFill>
              <a:srgbClr val="619AC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48876" tIns="48876" rIns="48876" bIns="48876" rtlCol="0" anchor="ctr"/>
            <a:lstStyle/>
            <a:p>
              <a:pPr algn="ctr">
                <a:lnSpc>
                  <a:spcPts val="1847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4775786" y="6977119"/>
            <a:ext cx="895550" cy="89555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33412" y="0"/>
                  </a:moveTo>
                  <a:lnTo>
                    <a:pt x="579388" y="0"/>
                  </a:lnTo>
                  <a:cubicBezTo>
                    <a:pt x="641293" y="0"/>
                    <a:pt x="700662" y="24592"/>
                    <a:pt x="744435" y="68365"/>
                  </a:cubicBezTo>
                  <a:cubicBezTo>
                    <a:pt x="788208" y="112138"/>
                    <a:pt x="812800" y="171507"/>
                    <a:pt x="812800" y="233412"/>
                  </a:cubicBezTo>
                  <a:lnTo>
                    <a:pt x="812800" y="579388"/>
                  </a:lnTo>
                  <a:cubicBezTo>
                    <a:pt x="812800" y="641293"/>
                    <a:pt x="788208" y="700662"/>
                    <a:pt x="744435" y="744435"/>
                  </a:cubicBezTo>
                  <a:cubicBezTo>
                    <a:pt x="700662" y="788208"/>
                    <a:pt x="641293" y="812800"/>
                    <a:pt x="579388" y="812800"/>
                  </a:cubicBezTo>
                  <a:lnTo>
                    <a:pt x="233412" y="812800"/>
                  </a:lnTo>
                  <a:cubicBezTo>
                    <a:pt x="171507" y="812800"/>
                    <a:pt x="112138" y="788208"/>
                    <a:pt x="68365" y="744435"/>
                  </a:cubicBezTo>
                  <a:cubicBezTo>
                    <a:pt x="24592" y="700662"/>
                    <a:pt x="0" y="641293"/>
                    <a:pt x="0" y="579388"/>
                  </a:cubicBezTo>
                  <a:lnTo>
                    <a:pt x="0" y="233412"/>
                  </a:lnTo>
                  <a:cubicBezTo>
                    <a:pt x="0" y="171507"/>
                    <a:pt x="24592" y="112138"/>
                    <a:pt x="68365" y="68365"/>
                  </a:cubicBezTo>
                  <a:cubicBezTo>
                    <a:pt x="112138" y="24592"/>
                    <a:pt x="171507" y="0"/>
                    <a:pt x="233412" y="0"/>
                  </a:cubicBezTo>
                  <a:close/>
                </a:path>
              </a:pathLst>
            </a:custGeom>
            <a:solidFill>
              <a:srgbClr val="619AC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48876" tIns="48876" rIns="48876" bIns="48876" rtlCol="0" anchor="ctr"/>
            <a:lstStyle/>
            <a:p>
              <a:pPr algn="ctr">
                <a:lnSpc>
                  <a:spcPts val="1847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5840371" y="6977119"/>
            <a:ext cx="895550" cy="895550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33412" y="0"/>
                  </a:moveTo>
                  <a:lnTo>
                    <a:pt x="579388" y="0"/>
                  </a:lnTo>
                  <a:cubicBezTo>
                    <a:pt x="641293" y="0"/>
                    <a:pt x="700662" y="24592"/>
                    <a:pt x="744435" y="68365"/>
                  </a:cubicBezTo>
                  <a:cubicBezTo>
                    <a:pt x="788208" y="112138"/>
                    <a:pt x="812800" y="171507"/>
                    <a:pt x="812800" y="233412"/>
                  </a:cubicBezTo>
                  <a:lnTo>
                    <a:pt x="812800" y="579388"/>
                  </a:lnTo>
                  <a:cubicBezTo>
                    <a:pt x="812800" y="641293"/>
                    <a:pt x="788208" y="700662"/>
                    <a:pt x="744435" y="744435"/>
                  </a:cubicBezTo>
                  <a:cubicBezTo>
                    <a:pt x="700662" y="788208"/>
                    <a:pt x="641293" y="812800"/>
                    <a:pt x="579388" y="812800"/>
                  </a:cubicBezTo>
                  <a:lnTo>
                    <a:pt x="233412" y="812800"/>
                  </a:lnTo>
                  <a:cubicBezTo>
                    <a:pt x="171507" y="812800"/>
                    <a:pt x="112138" y="788208"/>
                    <a:pt x="68365" y="744435"/>
                  </a:cubicBezTo>
                  <a:cubicBezTo>
                    <a:pt x="24592" y="700662"/>
                    <a:pt x="0" y="641293"/>
                    <a:pt x="0" y="579388"/>
                  </a:cubicBezTo>
                  <a:lnTo>
                    <a:pt x="0" y="233412"/>
                  </a:lnTo>
                  <a:cubicBezTo>
                    <a:pt x="0" y="171507"/>
                    <a:pt x="24592" y="112138"/>
                    <a:pt x="68365" y="68365"/>
                  </a:cubicBezTo>
                  <a:cubicBezTo>
                    <a:pt x="112138" y="24592"/>
                    <a:pt x="171507" y="0"/>
                    <a:pt x="233412" y="0"/>
                  </a:cubicBezTo>
                  <a:close/>
                </a:path>
              </a:pathLst>
            </a:custGeom>
            <a:solidFill>
              <a:srgbClr val="619AC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48876" tIns="48876" rIns="48876" bIns="48876" rtlCol="0" anchor="ctr"/>
            <a:lstStyle/>
            <a:p>
              <a:pPr algn="ctr">
                <a:lnSpc>
                  <a:spcPts val="1847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4787856" y="7091511"/>
            <a:ext cx="913116" cy="708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13"/>
              </a:lnSpc>
            </a:pPr>
            <a:r>
              <a:rPr lang="en-US" sz="476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h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5852440" y="7091511"/>
            <a:ext cx="913116" cy="708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13"/>
              </a:lnSpc>
            </a:pPr>
            <a:r>
              <a:rPr lang="en-US" sz="476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ő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727176" y="7091511"/>
            <a:ext cx="913116" cy="708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13"/>
              </a:lnSpc>
            </a:pPr>
            <a:r>
              <a:rPr lang="en-US" sz="476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e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766662" y="7091511"/>
            <a:ext cx="913116" cy="708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13"/>
              </a:lnSpc>
            </a:pPr>
            <a:r>
              <a:rPr lang="en-US" sz="476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l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709793" y="7091511"/>
            <a:ext cx="913116" cy="708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13"/>
              </a:lnSpc>
            </a:pPr>
            <a:r>
              <a:rPr lang="en-US" sz="476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F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6895718" y="7091511"/>
            <a:ext cx="913116" cy="708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13"/>
              </a:lnSpc>
            </a:pPr>
            <a:r>
              <a:rPr lang="en-US" sz="476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s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15648678" y="8388377"/>
            <a:ext cx="1873449" cy="1159624"/>
            <a:chOff x="0" y="0"/>
            <a:chExt cx="2497933" cy="1546166"/>
          </a:xfrm>
        </p:grpSpPr>
        <p:grpSp>
          <p:nvGrpSpPr>
            <p:cNvPr id="31" name="Group 31"/>
            <p:cNvGrpSpPr/>
            <p:nvPr/>
          </p:nvGrpSpPr>
          <p:grpSpPr>
            <a:xfrm>
              <a:off x="0" y="0"/>
              <a:ext cx="2497933" cy="1546166"/>
              <a:chOff x="0" y="0"/>
              <a:chExt cx="881818" cy="545826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881818" cy="545826"/>
              </a:xfrm>
              <a:custGeom>
                <a:avLst/>
                <a:gdLst/>
                <a:ahLst/>
                <a:cxnLst/>
                <a:rect l="l" t="t" r="r" b="b"/>
                <a:pathLst>
                  <a:path w="881818" h="545826">
                    <a:moveTo>
                      <a:pt x="272913" y="0"/>
                    </a:moveTo>
                    <a:lnTo>
                      <a:pt x="608905" y="0"/>
                    </a:lnTo>
                    <a:cubicBezTo>
                      <a:pt x="759630" y="0"/>
                      <a:pt x="881818" y="122187"/>
                      <a:pt x="881818" y="272913"/>
                    </a:cubicBezTo>
                    <a:lnTo>
                      <a:pt x="881818" y="272913"/>
                    </a:lnTo>
                    <a:cubicBezTo>
                      <a:pt x="881818" y="345294"/>
                      <a:pt x="853064" y="414710"/>
                      <a:pt x="801883" y="465892"/>
                    </a:cubicBezTo>
                    <a:cubicBezTo>
                      <a:pt x="750702" y="517073"/>
                      <a:pt x="681286" y="545826"/>
                      <a:pt x="608905" y="545826"/>
                    </a:cubicBezTo>
                    <a:lnTo>
                      <a:pt x="272913" y="545826"/>
                    </a:lnTo>
                    <a:cubicBezTo>
                      <a:pt x="122187" y="545826"/>
                      <a:pt x="0" y="423639"/>
                      <a:pt x="0" y="272913"/>
                    </a:cubicBezTo>
                    <a:lnTo>
                      <a:pt x="0" y="272913"/>
                    </a:lnTo>
                    <a:cubicBezTo>
                      <a:pt x="0" y="122187"/>
                      <a:pt x="122187" y="0"/>
                      <a:pt x="272913" y="0"/>
                    </a:cubicBezTo>
                    <a:close/>
                  </a:path>
                </a:pathLst>
              </a:custGeom>
              <a:solidFill>
                <a:srgbClr val="619AC4"/>
              </a:solidFill>
              <a:ln w="66675" cap="rnd">
                <a:solidFill>
                  <a:srgbClr val="619AC4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" name="TextBox 33"/>
              <p:cNvSpPr txBox="1"/>
              <p:nvPr/>
            </p:nvSpPr>
            <p:spPr>
              <a:xfrm>
                <a:off x="0" y="-133350"/>
                <a:ext cx="881818" cy="679176"/>
              </a:xfrm>
              <a:prstGeom prst="rect">
                <a:avLst/>
              </a:prstGeom>
            </p:spPr>
            <p:txBody>
              <a:bodyPr lIns="56444" tIns="56444" rIns="56444" bIns="56444" rtlCol="0" anchor="ctr"/>
              <a:lstStyle/>
              <a:p>
                <a:pPr algn="ctr">
                  <a:lnSpc>
                    <a:spcPts val="9619"/>
                  </a:lnSpc>
                </a:pPr>
                <a:endParaRPr/>
              </a:p>
            </p:txBody>
          </p:sp>
        </p:grpSp>
        <p:sp>
          <p:nvSpPr>
            <p:cNvPr id="34" name="Freeform 34"/>
            <p:cNvSpPr/>
            <p:nvPr/>
          </p:nvSpPr>
          <p:spPr>
            <a:xfrm>
              <a:off x="817313" y="454976"/>
              <a:ext cx="899530" cy="636213"/>
            </a:xfrm>
            <a:custGeom>
              <a:avLst/>
              <a:gdLst/>
              <a:ahLst/>
              <a:cxnLst/>
              <a:rect l="l" t="t" r="r" b="b"/>
              <a:pathLst>
                <a:path w="899530" h="636213">
                  <a:moveTo>
                    <a:pt x="0" y="0"/>
                  </a:moveTo>
                  <a:lnTo>
                    <a:pt x="899530" y="0"/>
                  </a:lnTo>
                  <a:lnTo>
                    <a:pt x="899530" y="636214"/>
                  </a:lnTo>
                  <a:lnTo>
                    <a:pt x="0" y="6362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1709793" y="2170629"/>
            <a:ext cx="6737974" cy="3568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84"/>
              </a:lnSpc>
            </a:pPr>
            <a:r>
              <a:rPr lang="en-US" sz="6527" spc="-58">
                <a:solidFill>
                  <a:srgbClr val="000000"/>
                </a:solidFill>
                <a:latin typeface="Mulled Wine Season"/>
                <a:ea typeface="Mulled Wine Season"/>
                <a:cs typeface="Mulled Wine Season"/>
                <a:sym typeface="Mulled Wine Season"/>
              </a:rPr>
              <a:t>Milyen időjárást jelez előre ez a szimbólum?</a:t>
            </a:r>
          </a:p>
          <a:p>
            <a:pPr marL="0" lvl="0" indent="0" algn="l">
              <a:lnSpc>
                <a:spcPts val="6984"/>
              </a:lnSpc>
            </a:pPr>
            <a:endParaRPr lang="en-US" sz="6527" spc="-58">
              <a:solidFill>
                <a:srgbClr val="000000"/>
              </a:solidFill>
              <a:latin typeface="Mulled Wine Season"/>
              <a:ea typeface="Mulled Wine Season"/>
              <a:cs typeface="Mulled Wine Season"/>
              <a:sym typeface="Mulled Wine Season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1757047" y="6164049"/>
            <a:ext cx="4121856" cy="560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72"/>
              </a:lnSpc>
            </a:pPr>
            <a:r>
              <a:rPr lang="en-US" sz="3992" spc="-35">
                <a:solidFill>
                  <a:srgbClr val="619AC4"/>
                </a:solidFill>
                <a:latin typeface="Mulled Wine Season"/>
                <a:ea typeface="Mulled Wine Season"/>
                <a:cs typeface="Mulled Wine Season"/>
                <a:sym typeface="Mulled Wine Season"/>
              </a:rPr>
              <a:t>Answer:</a:t>
            </a:r>
          </a:p>
        </p:txBody>
      </p:sp>
      <p:sp>
        <p:nvSpPr>
          <p:cNvPr id="37" name="Freeform 37"/>
          <p:cNvSpPr/>
          <p:nvPr/>
        </p:nvSpPr>
        <p:spPr>
          <a:xfrm>
            <a:off x="8079241" y="2337038"/>
            <a:ext cx="8069296" cy="4387680"/>
          </a:xfrm>
          <a:custGeom>
            <a:avLst/>
            <a:gdLst/>
            <a:ahLst/>
            <a:cxnLst/>
            <a:rect l="l" t="t" r="r" b="b"/>
            <a:pathLst>
              <a:path w="8069296" h="4387680">
                <a:moveTo>
                  <a:pt x="0" y="0"/>
                </a:moveTo>
                <a:lnTo>
                  <a:pt x="8069297" y="0"/>
                </a:lnTo>
                <a:lnTo>
                  <a:pt x="8069297" y="4387680"/>
                </a:lnTo>
                <a:lnTo>
                  <a:pt x="0" y="43876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5873" y="738998"/>
            <a:ext cx="16756254" cy="8809003"/>
            <a:chOff x="0" y="0"/>
            <a:chExt cx="1241204" cy="6525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41204" cy="652519"/>
            </a:xfrm>
            <a:custGeom>
              <a:avLst/>
              <a:gdLst/>
              <a:ahLst/>
              <a:cxnLst/>
              <a:rect l="l" t="t" r="r" b="b"/>
              <a:pathLst>
                <a:path w="1241204" h="652519">
                  <a:moveTo>
                    <a:pt x="43589" y="0"/>
                  </a:moveTo>
                  <a:lnTo>
                    <a:pt x="1197615" y="0"/>
                  </a:lnTo>
                  <a:cubicBezTo>
                    <a:pt x="1221688" y="0"/>
                    <a:pt x="1241204" y="19516"/>
                    <a:pt x="1241204" y="43589"/>
                  </a:cubicBezTo>
                  <a:lnTo>
                    <a:pt x="1241204" y="608929"/>
                  </a:lnTo>
                  <a:cubicBezTo>
                    <a:pt x="1241204" y="633003"/>
                    <a:pt x="1221688" y="652519"/>
                    <a:pt x="1197615" y="652519"/>
                  </a:cubicBezTo>
                  <a:lnTo>
                    <a:pt x="43589" y="652519"/>
                  </a:lnTo>
                  <a:cubicBezTo>
                    <a:pt x="19516" y="652519"/>
                    <a:pt x="0" y="633003"/>
                    <a:pt x="0" y="608929"/>
                  </a:cubicBezTo>
                  <a:lnTo>
                    <a:pt x="0" y="43589"/>
                  </a:lnTo>
                  <a:cubicBezTo>
                    <a:pt x="0" y="19516"/>
                    <a:pt x="19516" y="0"/>
                    <a:pt x="43589" y="0"/>
                  </a:cubicBezTo>
                  <a:close/>
                </a:path>
              </a:pathLst>
            </a:custGeom>
            <a:solidFill>
              <a:srgbClr val="FFFFFF"/>
            </a:solidFill>
            <a:ln w="66675" cap="rnd">
              <a:solidFill>
                <a:srgbClr val="619AC4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33350"/>
              <a:ext cx="1241204" cy="785869"/>
            </a:xfrm>
            <a:prstGeom prst="rect">
              <a:avLst/>
            </a:prstGeom>
          </p:spPr>
          <p:txBody>
            <a:bodyPr lIns="56444" tIns="56444" rIns="56444" bIns="56444" rtlCol="0" anchor="ctr"/>
            <a:lstStyle/>
            <a:p>
              <a:pPr algn="ctr">
                <a:lnSpc>
                  <a:spcPts val="961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4970131">
            <a:off x="2036526" y="1092714"/>
            <a:ext cx="256656" cy="885022"/>
          </a:xfrm>
          <a:custGeom>
            <a:avLst/>
            <a:gdLst/>
            <a:ahLst/>
            <a:cxnLst/>
            <a:rect l="l" t="t" r="r" b="b"/>
            <a:pathLst>
              <a:path w="256656" h="885022">
                <a:moveTo>
                  <a:pt x="0" y="0"/>
                </a:moveTo>
                <a:lnTo>
                  <a:pt x="256656" y="0"/>
                </a:lnTo>
                <a:lnTo>
                  <a:pt x="256656" y="885022"/>
                </a:lnTo>
                <a:lnTo>
                  <a:pt x="0" y="8850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8447767" y="1972336"/>
            <a:ext cx="7869815" cy="4456283"/>
          </a:xfrm>
          <a:custGeom>
            <a:avLst/>
            <a:gdLst/>
            <a:ahLst/>
            <a:cxnLst/>
            <a:rect l="l" t="t" r="r" b="b"/>
            <a:pathLst>
              <a:path w="7869815" h="4456283">
                <a:moveTo>
                  <a:pt x="0" y="0"/>
                </a:moveTo>
                <a:lnTo>
                  <a:pt x="7869815" y="0"/>
                </a:lnTo>
                <a:lnTo>
                  <a:pt x="7869815" y="4456283"/>
                </a:lnTo>
                <a:lnTo>
                  <a:pt x="0" y="44562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TextBox 7"/>
          <p:cNvSpPr txBox="1"/>
          <p:nvPr/>
        </p:nvSpPr>
        <p:spPr>
          <a:xfrm>
            <a:off x="1709793" y="2170629"/>
            <a:ext cx="6737974" cy="3568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84"/>
              </a:lnSpc>
            </a:pPr>
            <a:r>
              <a:rPr lang="en-US" sz="6527" spc="-58">
                <a:solidFill>
                  <a:srgbClr val="000000"/>
                </a:solidFill>
                <a:latin typeface="Mulled Wine Season"/>
                <a:ea typeface="Mulled Wine Season"/>
                <a:cs typeface="Mulled Wine Season"/>
                <a:sym typeface="Mulled Wine Season"/>
              </a:rPr>
              <a:t>Milyen időjárást jelez előre ez a szimbólum?</a:t>
            </a:r>
          </a:p>
          <a:p>
            <a:pPr marL="0" lvl="0" indent="0" algn="l">
              <a:lnSpc>
                <a:spcPts val="6984"/>
              </a:lnSpc>
            </a:pPr>
            <a:endParaRPr lang="en-US" sz="6527" spc="-58">
              <a:solidFill>
                <a:srgbClr val="000000"/>
              </a:solidFill>
              <a:latin typeface="Mulled Wine Season"/>
              <a:ea typeface="Mulled Wine Season"/>
              <a:cs typeface="Mulled Wine Season"/>
              <a:sym typeface="Mulled Wine Seaso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57047" y="6164049"/>
            <a:ext cx="4121856" cy="560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72"/>
              </a:lnSpc>
            </a:pPr>
            <a:r>
              <a:rPr lang="en-US" sz="3992" spc="-35">
                <a:solidFill>
                  <a:srgbClr val="619AC4"/>
                </a:solidFill>
                <a:latin typeface="Mulled Wine Season"/>
                <a:ea typeface="Mulled Wine Season"/>
                <a:cs typeface="Mulled Wine Season"/>
                <a:sym typeface="Mulled Wine Season"/>
              </a:rPr>
              <a:t>Megoldás: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5648678" y="8388377"/>
            <a:ext cx="1873449" cy="1159624"/>
            <a:chOff x="0" y="0"/>
            <a:chExt cx="2497933" cy="1546166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2497933" cy="1546166"/>
              <a:chOff x="0" y="0"/>
              <a:chExt cx="881818" cy="545826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81818" cy="545826"/>
              </a:xfrm>
              <a:custGeom>
                <a:avLst/>
                <a:gdLst/>
                <a:ahLst/>
                <a:cxnLst/>
                <a:rect l="l" t="t" r="r" b="b"/>
                <a:pathLst>
                  <a:path w="881818" h="545826">
                    <a:moveTo>
                      <a:pt x="272913" y="0"/>
                    </a:moveTo>
                    <a:lnTo>
                      <a:pt x="608905" y="0"/>
                    </a:lnTo>
                    <a:cubicBezTo>
                      <a:pt x="759630" y="0"/>
                      <a:pt x="881818" y="122187"/>
                      <a:pt x="881818" y="272913"/>
                    </a:cubicBezTo>
                    <a:lnTo>
                      <a:pt x="881818" y="272913"/>
                    </a:lnTo>
                    <a:cubicBezTo>
                      <a:pt x="881818" y="345294"/>
                      <a:pt x="853064" y="414710"/>
                      <a:pt x="801883" y="465892"/>
                    </a:cubicBezTo>
                    <a:cubicBezTo>
                      <a:pt x="750702" y="517073"/>
                      <a:pt x="681286" y="545826"/>
                      <a:pt x="608905" y="545826"/>
                    </a:cubicBezTo>
                    <a:lnTo>
                      <a:pt x="272913" y="545826"/>
                    </a:lnTo>
                    <a:cubicBezTo>
                      <a:pt x="122187" y="545826"/>
                      <a:pt x="0" y="423639"/>
                      <a:pt x="0" y="272913"/>
                    </a:cubicBezTo>
                    <a:lnTo>
                      <a:pt x="0" y="272913"/>
                    </a:lnTo>
                    <a:cubicBezTo>
                      <a:pt x="0" y="122187"/>
                      <a:pt x="122187" y="0"/>
                      <a:pt x="272913" y="0"/>
                    </a:cubicBezTo>
                    <a:close/>
                  </a:path>
                </a:pathLst>
              </a:custGeom>
              <a:solidFill>
                <a:srgbClr val="619AC4"/>
              </a:solidFill>
              <a:ln w="66675" cap="rnd">
                <a:solidFill>
                  <a:srgbClr val="619AC4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133350"/>
                <a:ext cx="881818" cy="679176"/>
              </a:xfrm>
              <a:prstGeom prst="rect">
                <a:avLst/>
              </a:prstGeom>
            </p:spPr>
            <p:txBody>
              <a:bodyPr lIns="56444" tIns="56444" rIns="56444" bIns="56444" rtlCol="0" anchor="ctr"/>
              <a:lstStyle/>
              <a:p>
                <a:pPr algn="ctr">
                  <a:lnSpc>
                    <a:spcPts val="9619"/>
                  </a:lnSpc>
                </a:pPr>
                <a:endParaRPr/>
              </a:p>
            </p:txBody>
          </p:sp>
        </p:grpSp>
        <p:sp>
          <p:nvSpPr>
            <p:cNvPr id="13" name="Freeform 13"/>
            <p:cNvSpPr/>
            <p:nvPr/>
          </p:nvSpPr>
          <p:spPr>
            <a:xfrm>
              <a:off x="817313" y="454976"/>
              <a:ext cx="899530" cy="636213"/>
            </a:xfrm>
            <a:custGeom>
              <a:avLst/>
              <a:gdLst/>
              <a:ahLst/>
              <a:cxnLst/>
              <a:rect l="l" t="t" r="r" b="b"/>
              <a:pathLst>
                <a:path w="899530" h="636213">
                  <a:moveTo>
                    <a:pt x="0" y="0"/>
                  </a:moveTo>
                  <a:lnTo>
                    <a:pt x="899530" y="0"/>
                  </a:lnTo>
                  <a:lnTo>
                    <a:pt x="899530" y="636214"/>
                  </a:lnTo>
                  <a:lnTo>
                    <a:pt x="0" y="6362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5873" y="738998"/>
            <a:ext cx="16756254" cy="8809003"/>
            <a:chOff x="0" y="0"/>
            <a:chExt cx="1241204" cy="6525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41204" cy="652519"/>
            </a:xfrm>
            <a:custGeom>
              <a:avLst/>
              <a:gdLst/>
              <a:ahLst/>
              <a:cxnLst/>
              <a:rect l="l" t="t" r="r" b="b"/>
              <a:pathLst>
                <a:path w="1241204" h="652519">
                  <a:moveTo>
                    <a:pt x="43589" y="0"/>
                  </a:moveTo>
                  <a:lnTo>
                    <a:pt x="1197615" y="0"/>
                  </a:lnTo>
                  <a:cubicBezTo>
                    <a:pt x="1221688" y="0"/>
                    <a:pt x="1241204" y="19516"/>
                    <a:pt x="1241204" y="43589"/>
                  </a:cubicBezTo>
                  <a:lnTo>
                    <a:pt x="1241204" y="608929"/>
                  </a:lnTo>
                  <a:cubicBezTo>
                    <a:pt x="1241204" y="633003"/>
                    <a:pt x="1221688" y="652519"/>
                    <a:pt x="1197615" y="652519"/>
                  </a:cubicBezTo>
                  <a:lnTo>
                    <a:pt x="43589" y="652519"/>
                  </a:lnTo>
                  <a:cubicBezTo>
                    <a:pt x="19516" y="652519"/>
                    <a:pt x="0" y="633003"/>
                    <a:pt x="0" y="608929"/>
                  </a:cubicBezTo>
                  <a:lnTo>
                    <a:pt x="0" y="43589"/>
                  </a:lnTo>
                  <a:cubicBezTo>
                    <a:pt x="0" y="19516"/>
                    <a:pt x="19516" y="0"/>
                    <a:pt x="43589" y="0"/>
                  </a:cubicBezTo>
                  <a:close/>
                </a:path>
              </a:pathLst>
            </a:custGeom>
            <a:solidFill>
              <a:srgbClr val="FFFFFF"/>
            </a:solidFill>
            <a:ln w="66675" cap="rnd">
              <a:solidFill>
                <a:srgbClr val="619AC4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33350"/>
              <a:ext cx="1241204" cy="785869"/>
            </a:xfrm>
            <a:prstGeom prst="rect">
              <a:avLst/>
            </a:prstGeom>
          </p:spPr>
          <p:txBody>
            <a:bodyPr lIns="56444" tIns="56444" rIns="56444" bIns="56444" rtlCol="0" anchor="ctr"/>
            <a:lstStyle/>
            <a:p>
              <a:pPr algn="ctr">
                <a:lnSpc>
                  <a:spcPts val="961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4970131">
            <a:off x="2036526" y="1092714"/>
            <a:ext cx="256656" cy="885022"/>
          </a:xfrm>
          <a:custGeom>
            <a:avLst/>
            <a:gdLst/>
            <a:ahLst/>
            <a:cxnLst/>
            <a:rect l="l" t="t" r="r" b="b"/>
            <a:pathLst>
              <a:path w="256656" h="885022">
                <a:moveTo>
                  <a:pt x="0" y="0"/>
                </a:moveTo>
                <a:lnTo>
                  <a:pt x="256656" y="0"/>
                </a:lnTo>
                <a:lnTo>
                  <a:pt x="256656" y="885022"/>
                </a:lnTo>
                <a:lnTo>
                  <a:pt x="0" y="8850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6" name="Group 6"/>
          <p:cNvGrpSpPr/>
          <p:nvPr/>
        </p:nvGrpSpPr>
        <p:grpSpPr>
          <a:xfrm>
            <a:off x="1748213" y="6856004"/>
            <a:ext cx="895550" cy="89555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33412" y="0"/>
                  </a:moveTo>
                  <a:lnTo>
                    <a:pt x="579388" y="0"/>
                  </a:lnTo>
                  <a:cubicBezTo>
                    <a:pt x="641293" y="0"/>
                    <a:pt x="700662" y="24592"/>
                    <a:pt x="744435" y="68365"/>
                  </a:cubicBezTo>
                  <a:cubicBezTo>
                    <a:pt x="788208" y="112138"/>
                    <a:pt x="812800" y="171507"/>
                    <a:pt x="812800" y="233412"/>
                  </a:cubicBezTo>
                  <a:lnTo>
                    <a:pt x="812800" y="579388"/>
                  </a:lnTo>
                  <a:cubicBezTo>
                    <a:pt x="812800" y="641293"/>
                    <a:pt x="788208" y="700662"/>
                    <a:pt x="744435" y="744435"/>
                  </a:cubicBezTo>
                  <a:cubicBezTo>
                    <a:pt x="700662" y="788208"/>
                    <a:pt x="641293" y="812800"/>
                    <a:pt x="579388" y="812800"/>
                  </a:cubicBezTo>
                  <a:lnTo>
                    <a:pt x="233412" y="812800"/>
                  </a:lnTo>
                  <a:cubicBezTo>
                    <a:pt x="171507" y="812800"/>
                    <a:pt x="112138" y="788208"/>
                    <a:pt x="68365" y="744435"/>
                  </a:cubicBezTo>
                  <a:cubicBezTo>
                    <a:pt x="24592" y="700662"/>
                    <a:pt x="0" y="641293"/>
                    <a:pt x="0" y="579388"/>
                  </a:cubicBezTo>
                  <a:lnTo>
                    <a:pt x="0" y="233412"/>
                  </a:lnTo>
                  <a:cubicBezTo>
                    <a:pt x="0" y="171507"/>
                    <a:pt x="24592" y="112138"/>
                    <a:pt x="68365" y="68365"/>
                  </a:cubicBezTo>
                  <a:cubicBezTo>
                    <a:pt x="112138" y="24592"/>
                    <a:pt x="171507" y="0"/>
                    <a:pt x="233412" y="0"/>
                  </a:cubicBezTo>
                  <a:close/>
                </a:path>
              </a:pathLst>
            </a:custGeom>
            <a:solidFill>
              <a:srgbClr val="619AC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48876" tIns="48876" rIns="48876" bIns="48876" rtlCol="0" anchor="ctr"/>
            <a:lstStyle/>
            <a:p>
              <a:pPr algn="ctr">
                <a:lnSpc>
                  <a:spcPts val="184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48213" y="7906865"/>
            <a:ext cx="895550" cy="89555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33412" y="0"/>
                  </a:moveTo>
                  <a:lnTo>
                    <a:pt x="579388" y="0"/>
                  </a:lnTo>
                  <a:cubicBezTo>
                    <a:pt x="641293" y="0"/>
                    <a:pt x="700662" y="24592"/>
                    <a:pt x="744435" y="68365"/>
                  </a:cubicBezTo>
                  <a:cubicBezTo>
                    <a:pt x="788208" y="112138"/>
                    <a:pt x="812800" y="171507"/>
                    <a:pt x="812800" y="233412"/>
                  </a:cubicBezTo>
                  <a:lnTo>
                    <a:pt x="812800" y="579388"/>
                  </a:lnTo>
                  <a:cubicBezTo>
                    <a:pt x="812800" y="641293"/>
                    <a:pt x="788208" y="700662"/>
                    <a:pt x="744435" y="744435"/>
                  </a:cubicBezTo>
                  <a:cubicBezTo>
                    <a:pt x="700662" y="788208"/>
                    <a:pt x="641293" y="812800"/>
                    <a:pt x="579388" y="812800"/>
                  </a:cubicBezTo>
                  <a:lnTo>
                    <a:pt x="233412" y="812800"/>
                  </a:lnTo>
                  <a:cubicBezTo>
                    <a:pt x="171507" y="812800"/>
                    <a:pt x="112138" y="788208"/>
                    <a:pt x="68365" y="744435"/>
                  </a:cubicBezTo>
                  <a:cubicBezTo>
                    <a:pt x="24592" y="700662"/>
                    <a:pt x="0" y="641293"/>
                    <a:pt x="0" y="579388"/>
                  </a:cubicBezTo>
                  <a:lnTo>
                    <a:pt x="0" y="233412"/>
                  </a:lnTo>
                  <a:cubicBezTo>
                    <a:pt x="0" y="171507"/>
                    <a:pt x="24592" y="112138"/>
                    <a:pt x="68365" y="68365"/>
                  </a:cubicBezTo>
                  <a:cubicBezTo>
                    <a:pt x="112138" y="24592"/>
                    <a:pt x="171507" y="0"/>
                    <a:pt x="233412" y="0"/>
                  </a:cubicBezTo>
                  <a:close/>
                </a:path>
              </a:pathLst>
            </a:custGeom>
            <a:solidFill>
              <a:srgbClr val="619AC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48876" tIns="48876" rIns="48876" bIns="48876" rtlCol="0" anchor="ctr"/>
            <a:lstStyle/>
            <a:p>
              <a:pPr algn="ctr">
                <a:lnSpc>
                  <a:spcPts val="1847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6934138" y="6856004"/>
            <a:ext cx="895550" cy="89555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33412" y="0"/>
                  </a:moveTo>
                  <a:lnTo>
                    <a:pt x="579388" y="0"/>
                  </a:lnTo>
                  <a:cubicBezTo>
                    <a:pt x="641293" y="0"/>
                    <a:pt x="700662" y="24592"/>
                    <a:pt x="744435" y="68365"/>
                  </a:cubicBezTo>
                  <a:cubicBezTo>
                    <a:pt x="788208" y="112138"/>
                    <a:pt x="812800" y="171507"/>
                    <a:pt x="812800" y="233412"/>
                  </a:cubicBezTo>
                  <a:lnTo>
                    <a:pt x="812800" y="579388"/>
                  </a:lnTo>
                  <a:cubicBezTo>
                    <a:pt x="812800" y="641293"/>
                    <a:pt x="788208" y="700662"/>
                    <a:pt x="744435" y="744435"/>
                  </a:cubicBezTo>
                  <a:cubicBezTo>
                    <a:pt x="700662" y="788208"/>
                    <a:pt x="641293" y="812800"/>
                    <a:pt x="579388" y="812800"/>
                  </a:cubicBezTo>
                  <a:lnTo>
                    <a:pt x="233412" y="812800"/>
                  </a:lnTo>
                  <a:cubicBezTo>
                    <a:pt x="171507" y="812800"/>
                    <a:pt x="112138" y="788208"/>
                    <a:pt x="68365" y="744435"/>
                  </a:cubicBezTo>
                  <a:cubicBezTo>
                    <a:pt x="24592" y="700662"/>
                    <a:pt x="0" y="641293"/>
                    <a:pt x="0" y="579388"/>
                  </a:cubicBezTo>
                  <a:lnTo>
                    <a:pt x="0" y="233412"/>
                  </a:lnTo>
                  <a:cubicBezTo>
                    <a:pt x="0" y="171507"/>
                    <a:pt x="24592" y="112138"/>
                    <a:pt x="68365" y="68365"/>
                  </a:cubicBezTo>
                  <a:cubicBezTo>
                    <a:pt x="112138" y="24592"/>
                    <a:pt x="171507" y="0"/>
                    <a:pt x="233412" y="0"/>
                  </a:cubicBezTo>
                  <a:close/>
                </a:path>
              </a:pathLst>
            </a:custGeom>
            <a:solidFill>
              <a:srgbClr val="619AC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48876" tIns="48876" rIns="48876" bIns="48876" rtlCol="0" anchor="ctr"/>
            <a:lstStyle/>
            <a:p>
              <a:pPr algn="ctr">
                <a:lnSpc>
                  <a:spcPts val="1847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6934138" y="7906865"/>
            <a:ext cx="895550" cy="895550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33412" y="0"/>
                  </a:moveTo>
                  <a:lnTo>
                    <a:pt x="579388" y="0"/>
                  </a:lnTo>
                  <a:cubicBezTo>
                    <a:pt x="641293" y="0"/>
                    <a:pt x="700662" y="24592"/>
                    <a:pt x="744435" y="68365"/>
                  </a:cubicBezTo>
                  <a:cubicBezTo>
                    <a:pt x="788208" y="112138"/>
                    <a:pt x="812800" y="171507"/>
                    <a:pt x="812800" y="233412"/>
                  </a:cubicBezTo>
                  <a:lnTo>
                    <a:pt x="812800" y="579388"/>
                  </a:lnTo>
                  <a:cubicBezTo>
                    <a:pt x="812800" y="641293"/>
                    <a:pt x="788208" y="700662"/>
                    <a:pt x="744435" y="744435"/>
                  </a:cubicBezTo>
                  <a:cubicBezTo>
                    <a:pt x="700662" y="788208"/>
                    <a:pt x="641293" y="812800"/>
                    <a:pt x="579388" y="812800"/>
                  </a:cubicBezTo>
                  <a:lnTo>
                    <a:pt x="233412" y="812800"/>
                  </a:lnTo>
                  <a:cubicBezTo>
                    <a:pt x="171507" y="812800"/>
                    <a:pt x="112138" y="788208"/>
                    <a:pt x="68365" y="744435"/>
                  </a:cubicBezTo>
                  <a:cubicBezTo>
                    <a:pt x="24592" y="700662"/>
                    <a:pt x="0" y="641293"/>
                    <a:pt x="0" y="579388"/>
                  </a:cubicBezTo>
                  <a:lnTo>
                    <a:pt x="0" y="233412"/>
                  </a:lnTo>
                  <a:cubicBezTo>
                    <a:pt x="0" y="171507"/>
                    <a:pt x="24592" y="112138"/>
                    <a:pt x="68365" y="68365"/>
                  </a:cubicBezTo>
                  <a:cubicBezTo>
                    <a:pt x="112138" y="24592"/>
                    <a:pt x="171507" y="0"/>
                    <a:pt x="233412" y="0"/>
                  </a:cubicBezTo>
                  <a:close/>
                </a:path>
              </a:pathLst>
            </a:custGeom>
            <a:solidFill>
              <a:srgbClr val="619AC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48876" tIns="48876" rIns="48876" bIns="48876" rtlCol="0" anchor="ctr"/>
            <a:lstStyle/>
            <a:p>
              <a:pPr algn="ctr">
                <a:lnSpc>
                  <a:spcPts val="1847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2756812" y="6856004"/>
            <a:ext cx="895550" cy="89555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33412" y="0"/>
                  </a:moveTo>
                  <a:lnTo>
                    <a:pt x="579388" y="0"/>
                  </a:lnTo>
                  <a:cubicBezTo>
                    <a:pt x="641293" y="0"/>
                    <a:pt x="700662" y="24592"/>
                    <a:pt x="744435" y="68365"/>
                  </a:cubicBezTo>
                  <a:cubicBezTo>
                    <a:pt x="788208" y="112138"/>
                    <a:pt x="812800" y="171507"/>
                    <a:pt x="812800" y="233412"/>
                  </a:cubicBezTo>
                  <a:lnTo>
                    <a:pt x="812800" y="579388"/>
                  </a:lnTo>
                  <a:cubicBezTo>
                    <a:pt x="812800" y="641293"/>
                    <a:pt x="788208" y="700662"/>
                    <a:pt x="744435" y="744435"/>
                  </a:cubicBezTo>
                  <a:cubicBezTo>
                    <a:pt x="700662" y="788208"/>
                    <a:pt x="641293" y="812800"/>
                    <a:pt x="579388" y="812800"/>
                  </a:cubicBezTo>
                  <a:lnTo>
                    <a:pt x="233412" y="812800"/>
                  </a:lnTo>
                  <a:cubicBezTo>
                    <a:pt x="171507" y="812800"/>
                    <a:pt x="112138" y="788208"/>
                    <a:pt x="68365" y="744435"/>
                  </a:cubicBezTo>
                  <a:cubicBezTo>
                    <a:pt x="24592" y="700662"/>
                    <a:pt x="0" y="641293"/>
                    <a:pt x="0" y="579388"/>
                  </a:cubicBezTo>
                  <a:lnTo>
                    <a:pt x="0" y="233412"/>
                  </a:lnTo>
                  <a:cubicBezTo>
                    <a:pt x="0" y="171507"/>
                    <a:pt x="24592" y="112138"/>
                    <a:pt x="68365" y="68365"/>
                  </a:cubicBezTo>
                  <a:cubicBezTo>
                    <a:pt x="112138" y="24592"/>
                    <a:pt x="171507" y="0"/>
                    <a:pt x="233412" y="0"/>
                  </a:cubicBezTo>
                  <a:close/>
                </a:path>
              </a:pathLst>
            </a:custGeom>
            <a:solidFill>
              <a:srgbClr val="619AC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48876" tIns="48876" rIns="48876" bIns="48876" rtlCol="0" anchor="ctr"/>
            <a:lstStyle/>
            <a:p>
              <a:pPr algn="ctr">
                <a:lnSpc>
                  <a:spcPts val="1847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756812" y="7906865"/>
            <a:ext cx="895550" cy="895550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33412" y="0"/>
                  </a:moveTo>
                  <a:lnTo>
                    <a:pt x="579388" y="0"/>
                  </a:lnTo>
                  <a:cubicBezTo>
                    <a:pt x="641293" y="0"/>
                    <a:pt x="700662" y="24592"/>
                    <a:pt x="744435" y="68365"/>
                  </a:cubicBezTo>
                  <a:cubicBezTo>
                    <a:pt x="788208" y="112138"/>
                    <a:pt x="812800" y="171507"/>
                    <a:pt x="812800" y="233412"/>
                  </a:cubicBezTo>
                  <a:lnTo>
                    <a:pt x="812800" y="579388"/>
                  </a:lnTo>
                  <a:cubicBezTo>
                    <a:pt x="812800" y="641293"/>
                    <a:pt x="788208" y="700662"/>
                    <a:pt x="744435" y="744435"/>
                  </a:cubicBezTo>
                  <a:cubicBezTo>
                    <a:pt x="700662" y="788208"/>
                    <a:pt x="641293" y="812800"/>
                    <a:pt x="579388" y="812800"/>
                  </a:cubicBezTo>
                  <a:lnTo>
                    <a:pt x="233412" y="812800"/>
                  </a:lnTo>
                  <a:cubicBezTo>
                    <a:pt x="171507" y="812800"/>
                    <a:pt x="112138" y="788208"/>
                    <a:pt x="68365" y="744435"/>
                  </a:cubicBezTo>
                  <a:cubicBezTo>
                    <a:pt x="24592" y="700662"/>
                    <a:pt x="0" y="641293"/>
                    <a:pt x="0" y="579388"/>
                  </a:cubicBezTo>
                  <a:lnTo>
                    <a:pt x="0" y="233412"/>
                  </a:lnTo>
                  <a:cubicBezTo>
                    <a:pt x="0" y="171507"/>
                    <a:pt x="24592" y="112138"/>
                    <a:pt x="68365" y="68365"/>
                  </a:cubicBezTo>
                  <a:cubicBezTo>
                    <a:pt x="112138" y="24592"/>
                    <a:pt x="171507" y="0"/>
                    <a:pt x="233412" y="0"/>
                  </a:cubicBezTo>
                  <a:close/>
                </a:path>
              </a:pathLst>
            </a:custGeom>
            <a:solidFill>
              <a:srgbClr val="619AC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48876" tIns="48876" rIns="48876" bIns="48876" rtlCol="0" anchor="ctr"/>
            <a:lstStyle/>
            <a:p>
              <a:pPr algn="ctr">
                <a:lnSpc>
                  <a:spcPts val="1847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3765411" y="6856004"/>
            <a:ext cx="895550" cy="895550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33412" y="0"/>
                  </a:moveTo>
                  <a:lnTo>
                    <a:pt x="579388" y="0"/>
                  </a:lnTo>
                  <a:cubicBezTo>
                    <a:pt x="641293" y="0"/>
                    <a:pt x="700662" y="24592"/>
                    <a:pt x="744435" y="68365"/>
                  </a:cubicBezTo>
                  <a:cubicBezTo>
                    <a:pt x="788208" y="112138"/>
                    <a:pt x="812800" y="171507"/>
                    <a:pt x="812800" y="233412"/>
                  </a:cubicBezTo>
                  <a:lnTo>
                    <a:pt x="812800" y="579388"/>
                  </a:lnTo>
                  <a:cubicBezTo>
                    <a:pt x="812800" y="641293"/>
                    <a:pt x="788208" y="700662"/>
                    <a:pt x="744435" y="744435"/>
                  </a:cubicBezTo>
                  <a:cubicBezTo>
                    <a:pt x="700662" y="788208"/>
                    <a:pt x="641293" y="812800"/>
                    <a:pt x="579388" y="812800"/>
                  </a:cubicBezTo>
                  <a:lnTo>
                    <a:pt x="233412" y="812800"/>
                  </a:lnTo>
                  <a:cubicBezTo>
                    <a:pt x="171507" y="812800"/>
                    <a:pt x="112138" y="788208"/>
                    <a:pt x="68365" y="744435"/>
                  </a:cubicBezTo>
                  <a:cubicBezTo>
                    <a:pt x="24592" y="700662"/>
                    <a:pt x="0" y="641293"/>
                    <a:pt x="0" y="579388"/>
                  </a:cubicBezTo>
                  <a:lnTo>
                    <a:pt x="0" y="233412"/>
                  </a:lnTo>
                  <a:cubicBezTo>
                    <a:pt x="0" y="171507"/>
                    <a:pt x="24592" y="112138"/>
                    <a:pt x="68365" y="68365"/>
                  </a:cubicBezTo>
                  <a:cubicBezTo>
                    <a:pt x="112138" y="24592"/>
                    <a:pt x="171507" y="0"/>
                    <a:pt x="233412" y="0"/>
                  </a:cubicBezTo>
                  <a:close/>
                </a:path>
              </a:pathLst>
            </a:custGeom>
            <a:solidFill>
              <a:srgbClr val="619AC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48876" tIns="48876" rIns="48876" bIns="48876" rtlCol="0" anchor="ctr"/>
            <a:lstStyle/>
            <a:p>
              <a:pPr algn="ctr">
                <a:lnSpc>
                  <a:spcPts val="1847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3765411" y="7906865"/>
            <a:ext cx="895550" cy="895550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33412" y="0"/>
                  </a:moveTo>
                  <a:lnTo>
                    <a:pt x="579388" y="0"/>
                  </a:lnTo>
                  <a:cubicBezTo>
                    <a:pt x="641293" y="0"/>
                    <a:pt x="700662" y="24592"/>
                    <a:pt x="744435" y="68365"/>
                  </a:cubicBezTo>
                  <a:cubicBezTo>
                    <a:pt x="788208" y="112138"/>
                    <a:pt x="812800" y="171507"/>
                    <a:pt x="812800" y="233412"/>
                  </a:cubicBezTo>
                  <a:lnTo>
                    <a:pt x="812800" y="579388"/>
                  </a:lnTo>
                  <a:cubicBezTo>
                    <a:pt x="812800" y="641293"/>
                    <a:pt x="788208" y="700662"/>
                    <a:pt x="744435" y="744435"/>
                  </a:cubicBezTo>
                  <a:cubicBezTo>
                    <a:pt x="700662" y="788208"/>
                    <a:pt x="641293" y="812800"/>
                    <a:pt x="579388" y="812800"/>
                  </a:cubicBezTo>
                  <a:lnTo>
                    <a:pt x="233412" y="812800"/>
                  </a:lnTo>
                  <a:cubicBezTo>
                    <a:pt x="171507" y="812800"/>
                    <a:pt x="112138" y="788208"/>
                    <a:pt x="68365" y="744435"/>
                  </a:cubicBezTo>
                  <a:cubicBezTo>
                    <a:pt x="24592" y="700662"/>
                    <a:pt x="0" y="641293"/>
                    <a:pt x="0" y="579388"/>
                  </a:cubicBezTo>
                  <a:lnTo>
                    <a:pt x="0" y="233412"/>
                  </a:lnTo>
                  <a:cubicBezTo>
                    <a:pt x="0" y="171507"/>
                    <a:pt x="24592" y="112138"/>
                    <a:pt x="68365" y="68365"/>
                  </a:cubicBezTo>
                  <a:cubicBezTo>
                    <a:pt x="112138" y="24592"/>
                    <a:pt x="171507" y="0"/>
                    <a:pt x="233412" y="0"/>
                  </a:cubicBezTo>
                  <a:close/>
                </a:path>
              </a:pathLst>
            </a:custGeom>
            <a:solidFill>
              <a:srgbClr val="619AC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48876" tIns="48876" rIns="48876" bIns="48876" rtlCol="0" anchor="ctr"/>
            <a:lstStyle/>
            <a:p>
              <a:pPr algn="ctr">
                <a:lnSpc>
                  <a:spcPts val="1847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4775786" y="6856004"/>
            <a:ext cx="895550" cy="895550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33412" y="0"/>
                  </a:moveTo>
                  <a:lnTo>
                    <a:pt x="579388" y="0"/>
                  </a:lnTo>
                  <a:cubicBezTo>
                    <a:pt x="641293" y="0"/>
                    <a:pt x="700662" y="24592"/>
                    <a:pt x="744435" y="68365"/>
                  </a:cubicBezTo>
                  <a:cubicBezTo>
                    <a:pt x="788208" y="112138"/>
                    <a:pt x="812800" y="171507"/>
                    <a:pt x="812800" y="233412"/>
                  </a:cubicBezTo>
                  <a:lnTo>
                    <a:pt x="812800" y="579388"/>
                  </a:lnTo>
                  <a:cubicBezTo>
                    <a:pt x="812800" y="641293"/>
                    <a:pt x="788208" y="700662"/>
                    <a:pt x="744435" y="744435"/>
                  </a:cubicBezTo>
                  <a:cubicBezTo>
                    <a:pt x="700662" y="788208"/>
                    <a:pt x="641293" y="812800"/>
                    <a:pt x="579388" y="812800"/>
                  </a:cubicBezTo>
                  <a:lnTo>
                    <a:pt x="233412" y="812800"/>
                  </a:lnTo>
                  <a:cubicBezTo>
                    <a:pt x="171507" y="812800"/>
                    <a:pt x="112138" y="788208"/>
                    <a:pt x="68365" y="744435"/>
                  </a:cubicBezTo>
                  <a:cubicBezTo>
                    <a:pt x="24592" y="700662"/>
                    <a:pt x="0" y="641293"/>
                    <a:pt x="0" y="579388"/>
                  </a:cubicBezTo>
                  <a:lnTo>
                    <a:pt x="0" y="233412"/>
                  </a:lnTo>
                  <a:cubicBezTo>
                    <a:pt x="0" y="171507"/>
                    <a:pt x="24592" y="112138"/>
                    <a:pt x="68365" y="68365"/>
                  </a:cubicBezTo>
                  <a:cubicBezTo>
                    <a:pt x="112138" y="24592"/>
                    <a:pt x="171507" y="0"/>
                    <a:pt x="233412" y="0"/>
                  </a:cubicBezTo>
                  <a:close/>
                </a:path>
              </a:pathLst>
            </a:custGeom>
            <a:solidFill>
              <a:srgbClr val="619AC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48876" tIns="48876" rIns="48876" bIns="48876" rtlCol="0" anchor="ctr"/>
            <a:lstStyle/>
            <a:p>
              <a:pPr algn="ctr">
                <a:lnSpc>
                  <a:spcPts val="1847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4775786" y="7906865"/>
            <a:ext cx="895550" cy="895550"/>
            <a:chOff x="0" y="0"/>
            <a:chExt cx="812800" cy="8128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33412" y="0"/>
                  </a:moveTo>
                  <a:lnTo>
                    <a:pt x="579388" y="0"/>
                  </a:lnTo>
                  <a:cubicBezTo>
                    <a:pt x="641293" y="0"/>
                    <a:pt x="700662" y="24592"/>
                    <a:pt x="744435" y="68365"/>
                  </a:cubicBezTo>
                  <a:cubicBezTo>
                    <a:pt x="788208" y="112138"/>
                    <a:pt x="812800" y="171507"/>
                    <a:pt x="812800" y="233412"/>
                  </a:cubicBezTo>
                  <a:lnTo>
                    <a:pt x="812800" y="579388"/>
                  </a:lnTo>
                  <a:cubicBezTo>
                    <a:pt x="812800" y="641293"/>
                    <a:pt x="788208" y="700662"/>
                    <a:pt x="744435" y="744435"/>
                  </a:cubicBezTo>
                  <a:cubicBezTo>
                    <a:pt x="700662" y="788208"/>
                    <a:pt x="641293" y="812800"/>
                    <a:pt x="579388" y="812800"/>
                  </a:cubicBezTo>
                  <a:lnTo>
                    <a:pt x="233412" y="812800"/>
                  </a:lnTo>
                  <a:cubicBezTo>
                    <a:pt x="171507" y="812800"/>
                    <a:pt x="112138" y="788208"/>
                    <a:pt x="68365" y="744435"/>
                  </a:cubicBezTo>
                  <a:cubicBezTo>
                    <a:pt x="24592" y="700662"/>
                    <a:pt x="0" y="641293"/>
                    <a:pt x="0" y="579388"/>
                  </a:cubicBezTo>
                  <a:lnTo>
                    <a:pt x="0" y="233412"/>
                  </a:lnTo>
                  <a:cubicBezTo>
                    <a:pt x="0" y="171507"/>
                    <a:pt x="24592" y="112138"/>
                    <a:pt x="68365" y="68365"/>
                  </a:cubicBezTo>
                  <a:cubicBezTo>
                    <a:pt x="112138" y="24592"/>
                    <a:pt x="171507" y="0"/>
                    <a:pt x="233412" y="0"/>
                  </a:cubicBezTo>
                  <a:close/>
                </a:path>
              </a:pathLst>
            </a:custGeom>
            <a:solidFill>
              <a:srgbClr val="619AC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48876" tIns="48876" rIns="48876" bIns="48876" rtlCol="0" anchor="ctr"/>
            <a:lstStyle/>
            <a:p>
              <a:pPr algn="ctr">
                <a:lnSpc>
                  <a:spcPts val="1847"/>
                </a:lnSpc>
              </a:pPr>
              <a:endParaRPr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5840371" y="6856004"/>
            <a:ext cx="895550" cy="895550"/>
            <a:chOff x="0" y="0"/>
            <a:chExt cx="812800" cy="8128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33412" y="0"/>
                  </a:moveTo>
                  <a:lnTo>
                    <a:pt x="579388" y="0"/>
                  </a:lnTo>
                  <a:cubicBezTo>
                    <a:pt x="641293" y="0"/>
                    <a:pt x="700662" y="24592"/>
                    <a:pt x="744435" y="68365"/>
                  </a:cubicBezTo>
                  <a:cubicBezTo>
                    <a:pt x="788208" y="112138"/>
                    <a:pt x="812800" y="171507"/>
                    <a:pt x="812800" y="233412"/>
                  </a:cubicBezTo>
                  <a:lnTo>
                    <a:pt x="812800" y="579388"/>
                  </a:lnTo>
                  <a:cubicBezTo>
                    <a:pt x="812800" y="641293"/>
                    <a:pt x="788208" y="700662"/>
                    <a:pt x="744435" y="744435"/>
                  </a:cubicBezTo>
                  <a:cubicBezTo>
                    <a:pt x="700662" y="788208"/>
                    <a:pt x="641293" y="812800"/>
                    <a:pt x="579388" y="812800"/>
                  </a:cubicBezTo>
                  <a:lnTo>
                    <a:pt x="233412" y="812800"/>
                  </a:lnTo>
                  <a:cubicBezTo>
                    <a:pt x="171507" y="812800"/>
                    <a:pt x="112138" y="788208"/>
                    <a:pt x="68365" y="744435"/>
                  </a:cubicBezTo>
                  <a:cubicBezTo>
                    <a:pt x="24592" y="700662"/>
                    <a:pt x="0" y="641293"/>
                    <a:pt x="0" y="579388"/>
                  </a:cubicBezTo>
                  <a:lnTo>
                    <a:pt x="0" y="233412"/>
                  </a:lnTo>
                  <a:cubicBezTo>
                    <a:pt x="0" y="171507"/>
                    <a:pt x="24592" y="112138"/>
                    <a:pt x="68365" y="68365"/>
                  </a:cubicBezTo>
                  <a:cubicBezTo>
                    <a:pt x="112138" y="24592"/>
                    <a:pt x="171507" y="0"/>
                    <a:pt x="233412" y="0"/>
                  </a:cubicBezTo>
                  <a:close/>
                </a:path>
              </a:pathLst>
            </a:custGeom>
            <a:solidFill>
              <a:srgbClr val="619AC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48876" tIns="48876" rIns="48876" bIns="48876" rtlCol="0" anchor="ctr"/>
            <a:lstStyle/>
            <a:p>
              <a:pPr algn="ctr">
                <a:lnSpc>
                  <a:spcPts val="1847"/>
                </a:lnSpc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5840371" y="7906865"/>
            <a:ext cx="895550" cy="895550"/>
            <a:chOff x="0" y="0"/>
            <a:chExt cx="812800" cy="8128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33412" y="0"/>
                  </a:moveTo>
                  <a:lnTo>
                    <a:pt x="579388" y="0"/>
                  </a:lnTo>
                  <a:cubicBezTo>
                    <a:pt x="641293" y="0"/>
                    <a:pt x="700662" y="24592"/>
                    <a:pt x="744435" y="68365"/>
                  </a:cubicBezTo>
                  <a:cubicBezTo>
                    <a:pt x="788208" y="112138"/>
                    <a:pt x="812800" y="171507"/>
                    <a:pt x="812800" y="233412"/>
                  </a:cubicBezTo>
                  <a:lnTo>
                    <a:pt x="812800" y="579388"/>
                  </a:lnTo>
                  <a:cubicBezTo>
                    <a:pt x="812800" y="641293"/>
                    <a:pt x="788208" y="700662"/>
                    <a:pt x="744435" y="744435"/>
                  </a:cubicBezTo>
                  <a:cubicBezTo>
                    <a:pt x="700662" y="788208"/>
                    <a:pt x="641293" y="812800"/>
                    <a:pt x="579388" y="812800"/>
                  </a:cubicBezTo>
                  <a:lnTo>
                    <a:pt x="233412" y="812800"/>
                  </a:lnTo>
                  <a:cubicBezTo>
                    <a:pt x="171507" y="812800"/>
                    <a:pt x="112138" y="788208"/>
                    <a:pt x="68365" y="744435"/>
                  </a:cubicBezTo>
                  <a:cubicBezTo>
                    <a:pt x="24592" y="700662"/>
                    <a:pt x="0" y="641293"/>
                    <a:pt x="0" y="579388"/>
                  </a:cubicBezTo>
                  <a:lnTo>
                    <a:pt x="0" y="233412"/>
                  </a:lnTo>
                  <a:cubicBezTo>
                    <a:pt x="0" y="171507"/>
                    <a:pt x="24592" y="112138"/>
                    <a:pt x="68365" y="68365"/>
                  </a:cubicBezTo>
                  <a:cubicBezTo>
                    <a:pt x="112138" y="24592"/>
                    <a:pt x="171507" y="0"/>
                    <a:pt x="233412" y="0"/>
                  </a:cubicBezTo>
                  <a:close/>
                </a:path>
              </a:pathLst>
            </a:custGeom>
            <a:solidFill>
              <a:srgbClr val="619AC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48876" tIns="48876" rIns="48876" bIns="48876" rtlCol="0" anchor="ctr"/>
            <a:lstStyle/>
            <a:p>
              <a:pPr algn="ctr">
                <a:lnSpc>
                  <a:spcPts val="1847"/>
                </a:lnSpc>
              </a:pPr>
              <a:endParaRPr/>
            </a:p>
          </p:txBody>
        </p:sp>
      </p:grpSp>
      <p:sp>
        <p:nvSpPr>
          <p:cNvPr id="42" name="TextBox 42"/>
          <p:cNvSpPr txBox="1"/>
          <p:nvPr/>
        </p:nvSpPr>
        <p:spPr>
          <a:xfrm>
            <a:off x="3777481" y="6970396"/>
            <a:ext cx="913116" cy="708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13"/>
              </a:lnSpc>
            </a:pPr>
            <a:r>
              <a:rPr lang="en-US" sz="476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s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4787856" y="6970396"/>
            <a:ext cx="913116" cy="708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13"/>
              </a:lnSpc>
            </a:pPr>
            <a:r>
              <a:rPr lang="en-US" sz="476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z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4787856" y="8021257"/>
            <a:ext cx="913116" cy="708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13"/>
              </a:lnSpc>
            </a:pPr>
            <a:r>
              <a:rPr lang="en-US" sz="476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l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5852440" y="6970396"/>
            <a:ext cx="913116" cy="708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13"/>
              </a:lnSpc>
            </a:pPr>
            <a:r>
              <a:rPr lang="en-US" sz="476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b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5852440" y="8021257"/>
            <a:ext cx="913116" cy="708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13"/>
              </a:lnSpc>
            </a:pPr>
            <a:r>
              <a:rPr lang="en-US" sz="476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h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2727176" y="6970396"/>
            <a:ext cx="913116" cy="708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13"/>
              </a:lnSpc>
            </a:pPr>
            <a:r>
              <a:rPr lang="en-US" sz="476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é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2727176" y="8021257"/>
            <a:ext cx="913116" cy="708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13"/>
              </a:lnSpc>
            </a:pPr>
            <a:r>
              <a:rPr lang="en-US" sz="476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f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3766662" y="8021257"/>
            <a:ext cx="913116" cy="708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13"/>
              </a:lnSpc>
            </a:pPr>
            <a:r>
              <a:rPr lang="en-US" sz="476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e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709793" y="6970396"/>
            <a:ext cx="913116" cy="708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13"/>
              </a:lnSpc>
            </a:pPr>
            <a:r>
              <a:rPr lang="en-US" sz="476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R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709793" y="8021257"/>
            <a:ext cx="913116" cy="708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13"/>
              </a:lnSpc>
            </a:pPr>
            <a:r>
              <a:rPr lang="en-US" sz="476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n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6895718" y="6970396"/>
            <a:ext cx="913116" cy="708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13"/>
              </a:lnSpc>
            </a:pPr>
            <a:r>
              <a:rPr lang="en-US" sz="476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e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6895718" y="8021257"/>
            <a:ext cx="913116" cy="708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13"/>
              </a:lnSpc>
            </a:pPr>
            <a:r>
              <a:rPr lang="en-US" sz="476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ő</a:t>
            </a:r>
          </a:p>
        </p:txBody>
      </p:sp>
      <p:grpSp>
        <p:nvGrpSpPr>
          <p:cNvPr id="54" name="Group 54"/>
          <p:cNvGrpSpPr/>
          <p:nvPr/>
        </p:nvGrpSpPr>
        <p:grpSpPr>
          <a:xfrm>
            <a:off x="15648678" y="8388377"/>
            <a:ext cx="1873449" cy="1159624"/>
            <a:chOff x="0" y="0"/>
            <a:chExt cx="2497933" cy="1546166"/>
          </a:xfrm>
        </p:grpSpPr>
        <p:grpSp>
          <p:nvGrpSpPr>
            <p:cNvPr id="55" name="Group 55"/>
            <p:cNvGrpSpPr/>
            <p:nvPr/>
          </p:nvGrpSpPr>
          <p:grpSpPr>
            <a:xfrm>
              <a:off x="0" y="0"/>
              <a:ext cx="2497933" cy="1546166"/>
              <a:chOff x="0" y="0"/>
              <a:chExt cx="881818" cy="545826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881818" cy="545826"/>
              </a:xfrm>
              <a:custGeom>
                <a:avLst/>
                <a:gdLst/>
                <a:ahLst/>
                <a:cxnLst/>
                <a:rect l="l" t="t" r="r" b="b"/>
                <a:pathLst>
                  <a:path w="881818" h="545826">
                    <a:moveTo>
                      <a:pt x="272913" y="0"/>
                    </a:moveTo>
                    <a:lnTo>
                      <a:pt x="608905" y="0"/>
                    </a:lnTo>
                    <a:cubicBezTo>
                      <a:pt x="759630" y="0"/>
                      <a:pt x="881818" y="122187"/>
                      <a:pt x="881818" y="272913"/>
                    </a:cubicBezTo>
                    <a:lnTo>
                      <a:pt x="881818" y="272913"/>
                    </a:lnTo>
                    <a:cubicBezTo>
                      <a:pt x="881818" y="345294"/>
                      <a:pt x="853064" y="414710"/>
                      <a:pt x="801883" y="465892"/>
                    </a:cubicBezTo>
                    <a:cubicBezTo>
                      <a:pt x="750702" y="517073"/>
                      <a:pt x="681286" y="545826"/>
                      <a:pt x="608905" y="545826"/>
                    </a:cubicBezTo>
                    <a:lnTo>
                      <a:pt x="272913" y="545826"/>
                    </a:lnTo>
                    <a:cubicBezTo>
                      <a:pt x="122187" y="545826"/>
                      <a:pt x="0" y="423639"/>
                      <a:pt x="0" y="272913"/>
                    </a:cubicBezTo>
                    <a:lnTo>
                      <a:pt x="0" y="272913"/>
                    </a:lnTo>
                    <a:cubicBezTo>
                      <a:pt x="0" y="122187"/>
                      <a:pt x="122187" y="0"/>
                      <a:pt x="272913" y="0"/>
                    </a:cubicBezTo>
                    <a:close/>
                  </a:path>
                </a:pathLst>
              </a:custGeom>
              <a:solidFill>
                <a:srgbClr val="619AC4"/>
              </a:solidFill>
              <a:ln w="66675" cap="rnd">
                <a:solidFill>
                  <a:srgbClr val="619AC4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7" name="TextBox 57"/>
              <p:cNvSpPr txBox="1"/>
              <p:nvPr/>
            </p:nvSpPr>
            <p:spPr>
              <a:xfrm>
                <a:off x="0" y="-133350"/>
                <a:ext cx="881818" cy="679176"/>
              </a:xfrm>
              <a:prstGeom prst="rect">
                <a:avLst/>
              </a:prstGeom>
            </p:spPr>
            <p:txBody>
              <a:bodyPr lIns="56444" tIns="56444" rIns="56444" bIns="56444" rtlCol="0" anchor="ctr"/>
              <a:lstStyle/>
              <a:p>
                <a:pPr algn="ctr">
                  <a:lnSpc>
                    <a:spcPts val="9619"/>
                  </a:lnSpc>
                </a:pPr>
                <a:endParaRPr/>
              </a:p>
            </p:txBody>
          </p:sp>
        </p:grpSp>
        <p:sp>
          <p:nvSpPr>
            <p:cNvPr id="58" name="Freeform 58"/>
            <p:cNvSpPr/>
            <p:nvPr/>
          </p:nvSpPr>
          <p:spPr>
            <a:xfrm>
              <a:off x="817313" y="454976"/>
              <a:ext cx="899530" cy="636213"/>
            </a:xfrm>
            <a:custGeom>
              <a:avLst/>
              <a:gdLst/>
              <a:ahLst/>
              <a:cxnLst/>
              <a:rect l="l" t="t" r="r" b="b"/>
              <a:pathLst>
                <a:path w="899530" h="636213">
                  <a:moveTo>
                    <a:pt x="0" y="0"/>
                  </a:moveTo>
                  <a:lnTo>
                    <a:pt x="899530" y="0"/>
                  </a:lnTo>
                  <a:lnTo>
                    <a:pt x="899530" y="636214"/>
                  </a:lnTo>
                  <a:lnTo>
                    <a:pt x="0" y="6362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59" name="Freeform 59"/>
          <p:cNvSpPr/>
          <p:nvPr/>
        </p:nvSpPr>
        <p:spPr>
          <a:xfrm>
            <a:off x="8447767" y="1972336"/>
            <a:ext cx="7869815" cy="4456283"/>
          </a:xfrm>
          <a:custGeom>
            <a:avLst/>
            <a:gdLst/>
            <a:ahLst/>
            <a:cxnLst/>
            <a:rect l="l" t="t" r="r" b="b"/>
            <a:pathLst>
              <a:path w="7869815" h="4456283">
                <a:moveTo>
                  <a:pt x="0" y="0"/>
                </a:moveTo>
                <a:lnTo>
                  <a:pt x="7869815" y="0"/>
                </a:lnTo>
                <a:lnTo>
                  <a:pt x="7869815" y="4456283"/>
                </a:lnTo>
                <a:lnTo>
                  <a:pt x="0" y="44562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0" name="TextBox 60"/>
          <p:cNvSpPr txBox="1"/>
          <p:nvPr/>
        </p:nvSpPr>
        <p:spPr>
          <a:xfrm>
            <a:off x="1709793" y="2170629"/>
            <a:ext cx="6737974" cy="3568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84"/>
              </a:lnSpc>
            </a:pPr>
            <a:r>
              <a:rPr lang="en-US" sz="6527" spc="-58">
                <a:solidFill>
                  <a:srgbClr val="000000"/>
                </a:solidFill>
                <a:latin typeface="Mulled Wine Season"/>
                <a:ea typeface="Mulled Wine Season"/>
                <a:cs typeface="Mulled Wine Season"/>
                <a:sym typeface="Mulled Wine Season"/>
              </a:rPr>
              <a:t>Milyen időjárást jelez előre ez a szimbólum?</a:t>
            </a:r>
          </a:p>
          <a:p>
            <a:pPr marL="0" lvl="0" indent="0" algn="l">
              <a:lnSpc>
                <a:spcPts val="6984"/>
              </a:lnSpc>
            </a:pPr>
            <a:endParaRPr lang="en-US" sz="6527" spc="-58">
              <a:solidFill>
                <a:srgbClr val="000000"/>
              </a:solidFill>
              <a:latin typeface="Mulled Wine Season"/>
              <a:ea typeface="Mulled Wine Season"/>
              <a:cs typeface="Mulled Wine Season"/>
              <a:sym typeface="Mulled Wine Season"/>
            </a:endParaRPr>
          </a:p>
        </p:txBody>
      </p:sp>
      <p:sp>
        <p:nvSpPr>
          <p:cNvPr id="61" name="TextBox 61"/>
          <p:cNvSpPr txBox="1"/>
          <p:nvPr/>
        </p:nvSpPr>
        <p:spPr>
          <a:xfrm>
            <a:off x="1757047" y="6164049"/>
            <a:ext cx="4121856" cy="560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72"/>
              </a:lnSpc>
            </a:pPr>
            <a:r>
              <a:rPr lang="en-US" sz="3992" spc="-35">
                <a:solidFill>
                  <a:srgbClr val="619AC4"/>
                </a:solidFill>
                <a:latin typeface="Mulled Wine Season"/>
                <a:ea typeface="Mulled Wine Season"/>
                <a:cs typeface="Mulled Wine Season"/>
                <a:sym typeface="Mulled Wine Season"/>
              </a:rPr>
              <a:t>Megoldás:</a:t>
            </a:r>
          </a:p>
        </p:txBody>
      </p:sp>
      <p:grpSp>
        <p:nvGrpSpPr>
          <p:cNvPr id="62" name="Group 62"/>
          <p:cNvGrpSpPr/>
          <p:nvPr/>
        </p:nvGrpSpPr>
        <p:grpSpPr>
          <a:xfrm>
            <a:off x="8068133" y="7927761"/>
            <a:ext cx="895550" cy="895550"/>
            <a:chOff x="0" y="0"/>
            <a:chExt cx="812800" cy="812800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33412" y="0"/>
                  </a:moveTo>
                  <a:lnTo>
                    <a:pt x="579388" y="0"/>
                  </a:lnTo>
                  <a:cubicBezTo>
                    <a:pt x="641293" y="0"/>
                    <a:pt x="700662" y="24592"/>
                    <a:pt x="744435" y="68365"/>
                  </a:cubicBezTo>
                  <a:cubicBezTo>
                    <a:pt x="788208" y="112138"/>
                    <a:pt x="812800" y="171507"/>
                    <a:pt x="812800" y="233412"/>
                  </a:cubicBezTo>
                  <a:lnTo>
                    <a:pt x="812800" y="579388"/>
                  </a:lnTo>
                  <a:cubicBezTo>
                    <a:pt x="812800" y="641293"/>
                    <a:pt x="788208" y="700662"/>
                    <a:pt x="744435" y="744435"/>
                  </a:cubicBezTo>
                  <a:cubicBezTo>
                    <a:pt x="700662" y="788208"/>
                    <a:pt x="641293" y="812800"/>
                    <a:pt x="579388" y="812800"/>
                  </a:cubicBezTo>
                  <a:lnTo>
                    <a:pt x="233412" y="812800"/>
                  </a:lnTo>
                  <a:cubicBezTo>
                    <a:pt x="171507" y="812800"/>
                    <a:pt x="112138" y="788208"/>
                    <a:pt x="68365" y="744435"/>
                  </a:cubicBezTo>
                  <a:cubicBezTo>
                    <a:pt x="24592" y="700662"/>
                    <a:pt x="0" y="641293"/>
                    <a:pt x="0" y="579388"/>
                  </a:cubicBezTo>
                  <a:lnTo>
                    <a:pt x="0" y="233412"/>
                  </a:lnTo>
                  <a:cubicBezTo>
                    <a:pt x="0" y="171507"/>
                    <a:pt x="24592" y="112138"/>
                    <a:pt x="68365" y="68365"/>
                  </a:cubicBezTo>
                  <a:cubicBezTo>
                    <a:pt x="112138" y="24592"/>
                    <a:pt x="171507" y="0"/>
                    <a:pt x="233412" y="0"/>
                  </a:cubicBezTo>
                  <a:close/>
                </a:path>
              </a:pathLst>
            </a:custGeom>
            <a:solidFill>
              <a:srgbClr val="619AC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TextBox 6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48876" tIns="48876" rIns="48876" bIns="48876" rtlCol="0" anchor="ctr"/>
            <a:lstStyle/>
            <a:p>
              <a:pPr algn="ctr">
                <a:lnSpc>
                  <a:spcPts val="1847"/>
                </a:lnSpc>
              </a:pPr>
              <a:endParaRPr/>
            </a:p>
          </p:txBody>
        </p:sp>
      </p:grpSp>
      <p:sp>
        <p:nvSpPr>
          <p:cNvPr id="65" name="TextBox 65"/>
          <p:cNvSpPr txBox="1"/>
          <p:nvPr/>
        </p:nvSpPr>
        <p:spPr>
          <a:xfrm>
            <a:off x="8029713" y="8042153"/>
            <a:ext cx="913116" cy="708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13"/>
              </a:lnSpc>
            </a:pPr>
            <a:r>
              <a:rPr lang="en-US" sz="476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s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85</Words>
  <Application>Microsoft Office PowerPoint</Application>
  <PresentationFormat>Egyéni</PresentationFormat>
  <Paragraphs>37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Nunito Bold</vt:lpstr>
      <vt:lpstr>Arial</vt:lpstr>
      <vt:lpstr>Mulled Wine Season</vt:lpstr>
      <vt:lpstr>Calibri</vt:lpstr>
      <vt:lpstr>Office Theme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Text Magic Studio Magic Design for Presentations L&amp;P</dc:title>
  <dc:creator>dave</dc:creator>
  <cp:lastModifiedBy>Priegl Dávid</cp:lastModifiedBy>
  <cp:revision>1</cp:revision>
  <dcterms:created xsi:type="dcterms:W3CDTF">2006-08-16T00:00:00Z</dcterms:created>
  <dcterms:modified xsi:type="dcterms:W3CDTF">2024-10-23T22:47:04Z</dcterms:modified>
  <dc:identifier>DAGUbl42wnA</dc:identifier>
</cp:coreProperties>
</file>