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6114"/>
    <a:srgbClr val="C55A11"/>
    <a:srgbClr val="D25A11"/>
    <a:srgbClr val="CA5A11"/>
    <a:srgbClr val="C85A11"/>
    <a:srgbClr val="F4C484"/>
    <a:srgbClr val="C53C11"/>
    <a:srgbClr val="CC0000"/>
    <a:srgbClr val="ED7D31"/>
    <a:srgbClr val="DC59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8C834C-DE49-4F61-A25B-172CCE066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1DF310-9578-4E2A-A5F9-8A344C164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03777F-32F3-41A1-9547-71AB13849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CB93-5E2F-419A-9382-9B4704644629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73A881-6817-41E2-A6BC-892312AEB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D16E0C-7550-45DF-B49A-B2A57697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9509-DF0D-41A6-A282-07529A0EA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20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8FA8B-2131-49CB-8569-9DF25C50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BFF8E5-E3E2-4011-8FC6-DC5FE6996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ECF9B5-DE47-419E-B87A-5B4DF35D2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CB93-5E2F-419A-9382-9B4704644629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8063A3-FCB2-4223-8E9F-E832389F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F11D46-58D7-4ECC-99FA-F8821F9A3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9509-DF0D-41A6-A282-07529A0EA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039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C95A08-D3CD-4DD3-A997-75BB44BBBA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C6F0A6-9FD0-4AF5-A1D1-16DABF198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5A9EE4-5209-43A6-80DA-B01594901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CB93-5E2F-419A-9382-9B4704644629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FDD81D-7525-47A2-A590-78E037EDE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3A9680-72C5-4CEA-8A03-F1080C9AD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9509-DF0D-41A6-A282-07529A0EA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805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00D547-23BB-4EAB-B7FE-F8FC7C992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B8521E-ECA3-48E5-9954-D914D5021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E3D4CB-AFE9-483F-A2DA-CF4FFFFAC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CB93-5E2F-419A-9382-9B4704644629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DBC164-D4EC-4305-840A-D912C428F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C07632-45CC-4F76-BF85-12434542A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9509-DF0D-41A6-A282-07529A0EA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801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584A1-CFA6-44CE-B91C-D02254C2C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B05797-67B1-4120-A3AE-817EB7383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9F384E-11CD-446C-9B9A-6330BB2BF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CB93-5E2F-419A-9382-9B4704644629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2C7116-A9C3-4F5D-B15D-60A702089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BCDD4D-D5BB-43CD-B90E-0E4872A72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9509-DF0D-41A6-A282-07529A0EA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33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CEAE2-4F1B-4D7D-B8DE-5CC3D1DB9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F7CC96-9B84-4AC9-AF7D-2A70BE8EED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B24CC7-F080-4798-BD3E-0C7395FB9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C24189-7FFA-4C83-820F-BCE8E897C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CB93-5E2F-419A-9382-9B4704644629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2E9E03-5739-4E56-A382-ED95373C6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496F7C-23B0-43B6-9207-7CCDCE048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9509-DF0D-41A6-A282-07529A0EA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855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7E852-7692-450A-8311-0C65F69A0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D2C164-34A9-4E2A-93E4-94D24BA52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4B1CDD-F460-4020-AB9D-496A24CF7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4E5840-78E3-4BBB-AE22-508639411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1983A6E-BAEC-4202-84DF-F66FF75A0E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6C3B3D-4B40-4E76-B0C2-5AEF88D9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CB93-5E2F-419A-9382-9B4704644629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DBCDD7-AAC6-46C8-8B4A-4098C080B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906092-ADBB-48CA-844A-F0DCEE414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9509-DF0D-41A6-A282-07529A0EA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629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20230-D52B-4098-A504-1F0E5AAE1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63807E-8630-4ACA-8656-C448C6C1C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CB93-5E2F-419A-9382-9B4704644629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3A3162-8771-43AC-98A0-E0CCB0121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0A1221-993F-4AE4-B77A-B648D5AF5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9509-DF0D-41A6-A282-07529A0EA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544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641C92-B565-4FB0-9C3A-D7C968C40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CB93-5E2F-419A-9382-9B4704644629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830333-0217-4BED-9E21-EBA57CE26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FBB3B6-F29D-4A6E-9D78-CE0D70434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9509-DF0D-41A6-A282-07529A0EA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676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F84BD-9FD6-401A-A371-F66BBA648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BD7B21-6D91-4965-AE40-A9D336875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EBCCC1-D486-41ED-8D81-6CCD45F02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B1A2D0-A222-4311-9CAF-26C96106F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CB93-5E2F-419A-9382-9B4704644629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830CBE-752D-412D-BCE3-7D8249887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BFD94D-D541-43E5-8C53-6BB42AD75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9509-DF0D-41A6-A282-07529A0EA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97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5EA77-27BD-4D36-AA6C-11C3A3DF7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7A8A20-9A5A-4089-A4E3-55D63C2D06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723D22-B8CD-44A3-A232-7082EE57D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FE20BD-B497-46FE-8C58-DDA20FA7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CB93-5E2F-419A-9382-9B4704644629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21DA6A-A7E8-4076-86D5-26BB338C8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2B1E1D-3915-4B1B-9792-BCC3A80E1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9509-DF0D-41A6-A282-07529A0EA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344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5622A4-6652-4459-8F8E-C9D0D5F19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2F6BE7-BDC2-42EA-A164-4C484490B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CD87B2-0100-4065-A9FE-F45C69DABD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1CB93-5E2F-419A-9382-9B4704644629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D6EAC7-ABBD-4350-AB00-3C68C5198B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3E500A-5968-4AD2-8E1D-6435000929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F9509-DF0D-41A6-A282-07529A0EA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022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724C87F9-CEB2-4D2D-9DF2-766EE8E6B237}"/>
              </a:ext>
            </a:extLst>
          </p:cNvPr>
          <p:cNvSpPr/>
          <p:nvPr/>
        </p:nvSpPr>
        <p:spPr>
          <a:xfrm>
            <a:off x="4473899" y="2697046"/>
            <a:ext cx="3233187" cy="1221810"/>
          </a:xfrm>
          <a:custGeom>
            <a:avLst/>
            <a:gdLst>
              <a:gd name="connsiteX0" fmla="*/ 186978 w 3376864"/>
              <a:gd name="connsiteY0" fmla="*/ 0 h 1513761"/>
              <a:gd name="connsiteX1" fmla="*/ 3189887 w 3376864"/>
              <a:gd name="connsiteY1" fmla="*/ 0 h 1513761"/>
              <a:gd name="connsiteX2" fmla="*/ 3244179 w 3376864"/>
              <a:gd name="connsiteY2" fmla="*/ 112703 h 1513761"/>
              <a:gd name="connsiteX3" fmla="*/ 3376864 w 3376864"/>
              <a:gd name="connsiteY3" fmla="*/ 769917 h 1513761"/>
              <a:gd name="connsiteX4" fmla="*/ 3244179 w 3376864"/>
              <a:gd name="connsiteY4" fmla="*/ 1427131 h 1513761"/>
              <a:gd name="connsiteX5" fmla="*/ 3202447 w 3376864"/>
              <a:gd name="connsiteY5" fmla="*/ 1513761 h 1513761"/>
              <a:gd name="connsiteX6" fmla="*/ 174418 w 3376864"/>
              <a:gd name="connsiteY6" fmla="*/ 1513761 h 1513761"/>
              <a:gd name="connsiteX7" fmla="*/ 132686 w 3376864"/>
              <a:gd name="connsiteY7" fmla="*/ 1427131 h 1513761"/>
              <a:gd name="connsiteX8" fmla="*/ 0 w 3376864"/>
              <a:gd name="connsiteY8" fmla="*/ 769917 h 1513761"/>
              <a:gd name="connsiteX9" fmla="*/ 132686 w 3376864"/>
              <a:gd name="connsiteY9" fmla="*/ 112703 h 151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76864" h="1513761">
                <a:moveTo>
                  <a:pt x="186978" y="0"/>
                </a:moveTo>
                <a:lnTo>
                  <a:pt x="3189887" y="0"/>
                </a:lnTo>
                <a:lnTo>
                  <a:pt x="3244179" y="112703"/>
                </a:lnTo>
                <a:cubicBezTo>
                  <a:pt x="3329618" y="314705"/>
                  <a:pt x="3376864" y="536793"/>
                  <a:pt x="3376864" y="769917"/>
                </a:cubicBezTo>
                <a:cubicBezTo>
                  <a:pt x="3376864" y="1003041"/>
                  <a:pt x="3329618" y="1225130"/>
                  <a:pt x="3244179" y="1427131"/>
                </a:cubicBezTo>
                <a:lnTo>
                  <a:pt x="3202447" y="1513761"/>
                </a:lnTo>
                <a:lnTo>
                  <a:pt x="174418" y="1513761"/>
                </a:lnTo>
                <a:lnTo>
                  <a:pt x="132686" y="1427131"/>
                </a:lnTo>
                <a:cubicBezTo>
                  <a:pt x="47246" y="1225130"/>
                  <a:pt x="0" y="1003041"/>
                  <a:pt x="0" y="769917"/>
                </a:cubicBezTo>
                <a:cubicBezTo>
                  <a:pt x="0" y="536793"/>
                  <a:pt x="47246" y="314705"/>
                  <a:pt x="132686" y="112703"/>
                </a:cubicBezTo>
                <a:close/>
              </a:path>
            </a:pathLst>
          </a:custGeom>
          <a:solidFill>
            <a:schemeClr val="tx1"/>
          </a:solidFill>
          <a:ln w="6350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921CA60-6481-4967-9D5B-9A5B91376B93}"/>
              </a:ext>
            </a:extLst>
          </p:cNvPr>
          <p:cNvSpPr/>
          <p:nvPr/>
        </p:nvSpPr>
        <p:spPr>
          <a:xfrm>
            <a:off x="4407568" y="1628601"/>
            <a:ext cx="3376863" cy="3376863"/>
          </a:xfrm>
          <a:prstGeom prst="ellipse">
            <a:avLst/>
          </a:prstGeom>
          <a:noFill/>
          <a:ln w="508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8DA1769-5EF2-4D38-A7F5-5C5616848E81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7289901" y="4510934"/>
            <a:ext cx="1140015" cy="1147561"/>
          </a:xfrm>
          <a:prstGeom prst="line">
            <a:avLst/>
          </a:prstGeom>
          <a:ln w="317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AC797F8-2052-476B-9DC0-AC66A749989D}"/>
              </a:ext>
            </a:extLst>
          </p:cNvPr>
          <p:cNvSpPr/>
          <p:nvPr/>
        </p:nvSpPr>
        <p:spPr>
          <a:xfrm>
            <a:off x="5564830" y="1722732"/>
            <a:ext cx="110318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altLang="ko-KR" sz="4000" b="0" cap="none" spc="0" dirty="0">
                <a:ln w="0"/>
                <a:latin typeface="Aharoni" panose="020B0604020202020204" pitchFamily="2" charset="-79"/>
                <a:cs typeface="Aharoni" panose="020B0604020202020204" pitchFamily="2" charset="-79"/>
              </a:rPr>
              <a:t>Dr.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5FADDD1-D2DA-4DC3-A06E-C67ED297CEF9}"/>
              </a:ext>
            </a:extLst>
          </p:cNvPr>
          <p:cNvCxnSpPr>
            <a:cxnSpLocks/>
          </p:cNvCxnSpPr>
          <p:nvPr/>
        </p:nvCxnSpPr>
        <p:spPr>
          <a:xfrm>
            <a:off x="7784431" y="5007728"/>
            <a:ext cx="797885" cy="803167"/>
          </a:xfrm>
          <a:prstGeom prst="line">
            <a:avLst/>
          </a:prstGeom>
          <a:ln w="635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198BB9-362D-415E-B360-B67F5402A618}"/>
              </a:ext>
            </a:extLst>
          </p:cNvPr>
          <p:cNvSpPr/>
          <p:nvPr/>
        </p:nvSpPr>
        <p:spPr>
          <a:xfrm>
            <a:off x="4852334" y="2751883"/>
            <a:ext cx="2528180" cy="111162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Inflate">
              <a:avLst/>
            </a:prstTxWarp>
            <a:spAutoFit/>
          </a:bodyPr>
          <a:lstStyle/>
          <a:p>
            <a:pPr algn="ctr"/>
            <a:r>
              <a:rPr lang="en-US" altLang="ko-KR" dirty="0">
                <a:ln w="0"/>
                <a:solidFill>
                  <a:schemeClr val="bg1"/>
                </a:solidFill>
                <a:latin typeface="HelveticaNeueLT Pro 93 BlkEx" panose="020B0A07040502030204" pitchFamily="34" charset="0"/>
                <a:cs typeface="Aharoni" panose="02010803020104030203" pitchFamily="2" charset="-79"/>
              </a:rPr>
              <a:t>FOODY</a:t>
            </a:r>
          </a:p>
        </p:txBody>
      </p:sp>
    </p:spTree>
    <p:extLst>
      <p:ext uri="{BB962C8B-B14F-4D97-AF65-F5344CB8AC3E}">
        <p14:creationId xmlns:p14="http://schemas.microsoft.com/office/powerpoint/2010/main" val="3186293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724C87F9-CEB2-4D2D-9DF2-766EE8E6B237}"/>
              </a:ext>
            </a:extLst>
          </p:cNvPr>
          <p:cNvSpPr/>
          <p:nvPr/>
        </p:nvSpPr>
        <p:spPr>
          <a:xfrm>
            <a:off x="4473899" y="2697046"/>
            <a:ext cx="3233187" cy="1221810"/>
          </a:xfrm>
          <a:custGeom>
            <a:avLst/>
            <a:gdLst>
              <a:gd name="connsiteX0" fmla="*/ 186978 w 3376864"/>
              <a:gd name="connsiteY0" fmla="*/ 0 h 1513761"/>
              <a:gd name="connsiteX1" fmla="*/ 3189887 w 3376864"/>
              <a:gd name="connsiteY1" fmla="*/ 0 h 1513761"/>
              <a:gd name="connsiteX2" fmla="*/ 3244179 w 3376864"/>
              <a:gd name="connsiteY2" fmla="*/ 112703 h 1513761"/>
              <a:gd name="connsiteX3" fmla="*/ 3376864 w 3376864"/>
              <a:gd name="connsiteY3" fmla="*/ 769917 h 1513761"/>
              <a:gd name="connsiteX4" fmla="*/ 3244179 w 3376864"/>
              <a:gd name="connsiteY4" fmla="*/ 1427131 h 1513761"/>
              <a:gd name="connsiteX5" fmla="*/ 3202447 w 3376864"/>
              <a:gd name="connsiteY5" fmla="*/ 1513761 h 1513761"/>
              <a:gd name="connsiteX6" fmla="*/ 174418 w 3376864"/>
              <a:gd name="connsiteY6" fmla="*/ 1513761 h 1513761"/>
              <a:gd name="connsiteX7" fmla="*/ 132686 w 3376864"/>
              <a:gd name="connsiteY7" fmla="*/ 1427131 h 1513761"/>
              <a:gd name="connsiteX8" fmla="*/ 0 w 3376864"/>
              <a:gd name="connsiteY8" fmla="*/ 769917 h 1513761"/>
              <a:gd name="connsiteX9" fmla="*/ 132686 w 3376864"/>
              <a:gd name="connsiteY9" fmla="*/ 112703 h 151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76864" h="1513761">
                <a:moveTo>
                  <a:pt x="186978" y="0"/>
                </a:moveTo>
                <a:lnTo>
                  <a:pt x="3189887" y="0"/>
                </a:lnTo>
                <a:lnTo>
                  <a:pt x="3244179" y="112703"/>
                </a:lnTo>
                <a:cubicBezTo>
                  <a:pt x="3329618" y="314705"/>
                  <a:pt x="3376864" y="536793"/>
                  <a:pt x="3376864" y="769917"/>
                </a:cubicBezTo>
                <a:cubicBezTo>
                  <a:pt x="3376864" y="1003041"/>
                  <a:pt x="3329618" y="1225130"/>
                  <a:pt x="3244179" y="1427131"/>
                </a:cubicBezTo>
                <a:lnTo>
                  <a:pt x="3202447" y="1513761"/>
                </a:lnTo>
                <a:lnTo>
                  <a:pt x="174418" y="1513761"/>
                </a:lnTo>
                <a:lnTo>
                  <a:pt x="132686" y="1427131"/>
                </a:lnTo>
                <a:cubicBezTo>
                  <a:pt x="47246" y="1225130"/>
                  <a:pt x="0" y="1003041"/>
                  <a:pt x="0" y="769917"/>
                </a:cubicBezTo>
                <a:cubicBezTo>
                  <a:pt x="0" y="536793"/>
                  <a:pt x="47246" y="314705"/>
                  <a:pt x="132686" y="112703"/>
                </a:cubicBezTo>
                <a:close/>
              </a:path>
            </a:pathLst>
          </a:custGeom>
          <a:solidFill>
            <a:schemeClr val="tx1"/>
          </a:solidFill>
          <a:ln w="6350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921CA60-6481-4967-9D5B-9A5B91376B93}"/>
              </a:ext>
            </a:extLst>
          </p:cNvPr>
          <p:cNvSpPr/>
          <p:nvPr/>
        </p:nvSpPr>
        <p:spPr>
          <a:xfrm>
            <a:off x="4407568" y="1628601"/>
            <a:ext cx="3376863" cy="3376863"/>
          </a:xfrm>
          <a:prstGeom prst="ellipse">
            <a:avLst/>
          </a:prstGeom>
          <a:noFill/>
          <a:ln w="508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8DA1769-5EF2-4D38-A7F5-5C5616848E81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7289901" y="4510934"/>
            <a:ext cx="1140015" cy="1147561"/>
          </a:xfrm>
          <a:prstGeom prst="line">
            <a:avLst/>
          </a:prstGeom>
          <a:ln w="317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AC797F8-2052-476B-9DC0-AC66A749989D}"/>
              </a:ext>
            </a:extLst>
          </p:cNvPr>
          <p:cNvSpPr/>
          <p:nvPr/>
        </p:nvSpPr>
        <p:spPr>
          <a:xfrm>
            <a:off x="5564830" y="2767768"/>
            <a:ext cx="110318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altLang="ko-KR" sz="4000" b="0" cap="none" spc="0" dirty="0">
                <a:ln w="0"/>
                <a:solidFill>
                  <a:schemeClr val="bg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Dr.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5FADDD1-D2DA-4DC3-A06E-C67ED297CEF9}"/>
              </a:ext>
            </a:extLst>
          </p:cNvPr>
          <p:cNvCxnSpPr>
            <a:cxnSpLocks/>
          </p:cNvCxnSpPr>
          <p:nvPr/>
        </p:nvCxnSpPr>
        <p:spPr>
          <a:xfrm>
            <a:off x="7784431" y="5007728"/>
            <a:ext cx="797885" cy="803167"/>
          </a:xfrm>
          <a:prstGeom prst="line">
            <a:avLst/>
          </a:prstGeom>
          <a:ln w="635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198BB9-362D-415E-B360-B67F5402A618}"/>
              </a:ext>
            </a:extLst>
          </p:cNvPr>
          <p:cNvSpPr/>
          <p:nvPr/>
        </p:nvSpPr>
        <p:spPr>
          <a:xfrm>
            <a:off x="4852334" y="2919841"/>
            <a:ext cx="2528180" cy="111162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Inflate">
              <a:avLst/>
            </a:prstTxWarp>
            <a:spAutoFit/>
          </a:bodyPr>
          <a:lstStyle/>
          <a:p>
            <a:pPr algn="ctr"/>
            <a:r>
              <a:rPr lang="en-US" altLang="ko-KR" dirty="0">
                <a:ln w="0"/>
                <a:solidFill>
                  <a:schemeClr val="bg1"/>
                </a:solidFill>
                <a:latin typeface="HelveticaNeueLT Pro 93 BlkEx" panose="020B0A07040502030204" pitchFamily="34" charset="0"/>
                <a:cs typeface="Aharoni" panose="02010803020104030203" pitchFamily="2" charset="-79"/>
              </a:rPr>
              <a:t>FOODY</a:t>
            </a:r>
          </a:p>
        </p:txBody>
      </p:sp>
    </p:spTree>
    <p:extLst>
      <p:ext uri="{BB962C8B-B14F-4D97-AF65-F5344CB8AC3E}">
        <p14:creationId xmlns:p14="http://schemas.microsoft.com/office/powerpoint/2010/main" val="1170109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C484"/>
            </a:gs>
            <a:gs pos="74000">
              <a:srgbClr val="ED7D31"/>
            </a:gs>
            <a:gs pos="100000">
              <a:srgbClr val="DE611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A921CA60-6481-4967-9D5B-9A5B91376B93}"/>
              </a:ext>
            </a:extLst>
          </p:cNvPr>
          <p:cNvSpPr/>
          <p:nvPr/>
        </p:nvSpPr>
        <p:spPr>
          <a:xfrm>
            <a:off x="4407568" y="1628601"/>
            <a:ext cx="3376863" cy="3376863"/>
          </a:xfrm>
          <a:prstGeom prst="ellipse">
            <a:avLst/>
          </a:prstGeom>
          <a:noFill/>
          <a:ln w="508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8DA1769-5EF2-4D38-A7F5-5C5616848E81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7289901" y="4510934"/>
            <a:ext cx="1140015" cy="1147561"/>
          </a:xfrm>
          <a:prstGeom prst="line">
            <a:avLst/>
          </a:prstGeom>
          <a:ln w="317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AC797F8-2052-476B-9DC0-AC66A749989D}"/>
              </a:ext>
            </a:extLst>
          </p:cNvPr>
          <p:cNvSpPr/>
          <p:nvPr/>
        </p:nvSpPr>
        <p:spPr>
          <a:xfrm>
            <a:off x="5564830" y="2721113"/>
            <a:ext cx="1103187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altLang="ko-KR" sz="4000" b="0" cap="none" spc="0" dirty="0">
                <a:ln w="0"/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Dr</a:t>
            </a:r>
            <a:r>
              <a:rPr lang="en-US" altLang="ko-KR" sz="4000" b="0" cap="none" spc="0" dirty="0">
                <a:ln w="0"/>
                <a:solidFill>
                  <a:schemeClr val="bg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.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CD069F0-CD10-4F93-B2B7-0A85436D4283}"/>
              </a:ext>
            </a:extLst>
          </p:cNvPr>
          <p:cNvSpPr/>
          <p:nvPr/>
        </p:nvSpPr>
        <p:spPr>
          <a:xfrm>
            <a:off x="4852334" y="2873186"/>
            <a:ext cx="2528180" cy="111162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Inflate">
              <a:avLst/>
            </a:prstTxWarp>
            <a:spAutoFit/>
          </a:bodyPr>
          <a:lstStyle/>
          <a:p>
            <a:pPr algn="ctr"/>
            <a:r>
              <a:rPr lang="en-US" altLang="ko-KR" dirty="0">
                <a:ln w="0"/>
                <a:solidFill>
                  <a:schemeClr val="bg1"/>
                </a:solidFill>
                <a:latin typeface="HelveticaNeueLT Pro 93 BlkEx" panose="020B0A07040502030204" pitchFamily="34" charset="0"/>
                <a:cs typeface="Aharoni" panose="02010803020104030203" pitchFamily="2" charset="-79"/>
              </a:rPr>
              <a:t>FOODY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5FADDD1-D2DA-4DC3-A06E-C67ED297CEF9}"/>
              </a:ext>
            </a:extLst>
          </p:cNvPr>
          <p:cNvCxnSpPr>
            <a:cxnSpLocks/>
          </p:cNvCxnSpPr>
          <p:nvPr/>
        </p:nvCxnSpPr>
        <p:spPr>
          <a:xfrm>
            <a:off x="7784431" y="5007728"/>
            <a:ext cx="797885" cy="803167"/>
          </a:xfrm>
          <a:prstGeom prst="line">
            <a:avLst/>
          </a:prstGeom>
          <a:ln w="635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496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60000"/>
                <a:lumOff val="40000"/>
              </a:schemeClr>
            </a:gs>
            <a:gs pos="74000">
              <a:srgbClr val="ED7D31"/>
            </a:gs>
            <a:gs pos="100000">
              <a:schemeClr val="accent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66D13C2C-A3A4-4588-AA2A-D378DDC676F5}"/>
              </a:ext>
            </a:extLst>
          </p:cNvPr>
          <p:cNvSpPr/>
          <p:nvPr/>
        </p:nvSpPr>
        <p:spPr>
          <a:xfrm>
            <a:off x="4407568" y="1628601"/>
            <a:ext cx="3376863" cy="3376863"/>
          </a:xfrm>
          <a:prstGeom prst="ellipse">
            <a:avLst/>
          </a:prstGeom>
          <a:noFill/>
          <a:ln w="508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7E8CB95-EB97-440A-A84D-FC7CC6784118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7289901" y="4510934"/>
            <a:ext cx="1140015" cy="1147561"/>
          </a:xfrm>
          <a:prstGeom prst="line">
            <a:avLst/>
          </a:prstGeom>
          <a:ln w="317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8779CF2-81E3-4F1A-B575-30ED926D593C}"/>
              </a:ext>
            </a:extLst>
          </p:cNvPr>
          <p:cNvSpPr/>
          <p:nvPr/>
        </p:nvSpPr>
        <p:spPr>
          <a:xfrm>
            <a:off x="5564830" y="2721113"/>
            <a:ext cx="1103187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altLang="ko-KR" sz="4000" b="0" cap="none" spc="0" dirty="0">
                <a:ln w="0"/>
                <a:solidFill>
                  <a:schemeClr val="bg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Dr.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4C27CF-7080-44C1-B9C4-CE654BC9E639}"/>
              </a:ext>
            </a:extLst>
          </p:cNvPr>
          <p:cNvSpPr/>
          <p:nvPr/>
        </p:nvSpPr>
        <p:spPr>
          <a:xfrm>
            <a:off x="4852334" y="2873186"/>
            <a:ext cx="2528180" cy="111162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Inflate">
              <a:avLst/>
            </a:prstTxWarp>
            <a:spAutoFit/>
          </a:bodyPr>
          <a:lstStyle/>
          <a:p>
            <a:pPr algn="ctr"/>
            <a:r>
              <a:rPr lang="en-US" altLang="ko-KR" dirty="0">
                <a:ln w="0"/>
                <a:solidFill>
                  <a:schemeClr val="bg1"/>
                </a:solidFill>
                <a:latin typeface="HelveticaNeueLT Pro 93 BlkEx" panose="020B0A07040502030204" pitchFamily="34" charset="0"/>
                <a:cs typeface="Aharoni" panose="02010803020104030203" pitchFamily="2" charset="-79"/>
              </a:rPr>
              <a:t>FOODY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49B8DB1-71D2-4495-807E-862C98CF05A7}"/>
              </a:ext>
            </a:extLst>
          </p:cNvPr>
          <p:cNvCxnSpPr>
            <a:cxnSpLocks/>
          </p:cNvCxnSpPr>
          <p:nvPr/>
        </p:nvCxnSpPr>
        <p:spPr>
          <a:xfrm>
            <a:off x="7784431" y="5007728"/>
            <a:ext cx="797885" cy="803167"/>
          </a:xfrm>
          <a:prstGeom prst="line">
            <a:avLst/>
          </a:prstGeom>
          <a:ln w="635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084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12</Words>
  <Application>Microsoft Office PowerPoint</Application>
  <PresentationFormat>와이드스크린</PresentationFormat>
  <Paragraphs>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Aharoni</vt:lpstr>
      <vt:lpstr>Arial</vt:lpstr>
      <vt:lpstr>HelveticaNeueLT Pro 93 BlkEx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나경 김</dc:creator>
  <cp:lastModifiedBy>나경 김</cp:lastModifiedBy>
  <cp:revision>13</cp:revision>
  <dcterms:created xsi:type="dcterms:W3CDTF">2020-04-10T11:54:43Z</dcterms:created>
  <dcterms:modified xsi:type="dcterms:W3CDTF">2020-04-10T13:44:59Z</dcterms:modified>
</cp:coreProperties>
</file>