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1B09FF"/>
    <a:srgbClr val="00B050"/>
    <a:srgbClr val="F61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>
        <p:scale>
          <a:sx n="33" d="100"/>
          <a:sy n="33" d="100"/>
        </p:scale>
        <p:origin x="2862" y="1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35356-9570-46CD-A6FD-1595742FE21F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B7351-4278-4BE9-8169-87F514406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7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8FB7C-1F18-455D-B7C1-DC4D2F708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96A3C5-7B1D-41FC-AEE2-84066A3EC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EA915-E5AE-4798-A1BA-897021B2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A5A1-0B18-454B-B5BE-14670FB7B63B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31CE8-366D-4B65-95A9-A6C68B06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5E06B-9DF7-461E-9E37-7768E17C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C37E-03EC-4CC4-9C12-FE7444AEC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3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88AFA-B6B8-42DB-A52E-7574ADB3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8939EC-7429-4183-B706-93103A6A8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31F4D-2292-42CD-AD84-9D1774C3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A5A1-0B18-454B-B5BE-14670FB7B63B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25449-E20C-4432-AB54-0CEF16EE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B2B7F-25B9-4FBE-B4A7-9323AAEA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C37E-03EC-4CC4-9C12-FE7444AEC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37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AFFD2F-E81B-4964-AE4F-35D25CCDD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8C1DF8-E9E0-42C1-A156-344CFCB92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42282-1647-4F50-BD07-0A3DEE4D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A5A1-0B18-454B-B5BE-14670FB7B63B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FCF6D-0A91-45D2-9FD1-DC031C17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D0B07-2158-4E7E-8D50-A7EEBE80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C37E-03EC-4CC4-9C12-FE7444AEC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1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0DA3D-6C6C-4121-B847-40CAC6A4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0606D-56C8-4C22-A714-8BDE63C2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DD1E7-7528-4DF7-93BC-04C57F63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A5A1-0B18-454B-B5BE-14670FB7B63B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152ED-D526-42C9-B534-A4C4AE15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F7B3D-E557-4337-8500-E4B679D6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C37E-03EC-4CC4-9C12-FE7444AEC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87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A736B-99FE-4BA9-8AB0-4B13A97C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1BE76-658D-471D-A796-C6C293B7A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98EE9-F042-428C-9A33-E7403A51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A5A1-0B18-454B-B5BE-14670FB7B63B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B6B4C-A5B6-416A-AB20-32D82A8B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9A51E-BD8D-48F1-A4F8-8521430D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C37E-03EC-4CC4-9C12-FE7444AEC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0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AF54E-3EE0-4505-B6E7-1B5410FC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66F9A-7EF9-49BD-99FC-C6EA68D2B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FD9B6D-CFD2-44EB-890B-9070E69A1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5FC4FC-6B31-43E1-A32F-EEF1BC99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A5A1-0B18-454B-B5BE-14670FB7B63B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B79A6-D842-4547-BC53-CAA1293B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F3C894-2470-4819-8C76-FA03CF05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C37E-03EC-4CC4-9C12-FE7444AEC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3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F991-030F-4499-90BF-A29FEFFD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5ADBB8-8AE2-44C1-B777-53BA982A6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2434D-FC97-49C4-928A-F28386A3C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86BCD7-DE8F-4B10-A112-FA97B7B3C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FD8342-0C31-4278-A703-002679913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90A753-94F3-4DC3-8205-FAA2D201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A5A1-0B18-454B-B5BE-14670FB7B63B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9FDEAE-97B8-4E86-B04C-C76D1B61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4A7379-A0CD-4B0B-8266-6F52193F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C37E-03EC-4CC4-9C12-FE7444AEC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4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69928-D922-4E05-96D5-E9718E13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03A2F0-F58E-4928-A147-B6934E81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A5A1-0B18-454B-B5BE-14670FB7B63B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659D49-2873-47FC-85D1-4CCCF896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34F4B5-7E51-4EA6-982A-68660C89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C37E-03EC-4CC4-9C12-FE7444AEC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6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F491C-5924-44F7-8A56-E1EABB15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A5A1-0B18-454B-B5BE-14670FB7B63B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619A1D-E576-4E37-ABE8-76D637F6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E767A0-D6D9-422D-99CD-3B069C13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C37E-03EC-4CC4-9C12-FE7444AEC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0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E0872-F4E4-489E-9A91-50C140D8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282B3A-DD01-4CEA-90B9-4C823DA3B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F9CA3F-083F-4B33-9895-733D15F96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C4C1F2-578E-4899-8928-E8CE3A2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A5A1-0B18-454B-B5BE-14670FB7B63B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546D4-63A4-4DFD-A971-BF2EBE3E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5D869-F096-410B-8A28-0CF7B0E4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C37E-03EC-4CC4-9C12-FE7444AEC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8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CE518-DBCA-47B8-AB43-B2C4B656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88EB62-41B7-4B84-95F6-B8A324E9A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4EAF5-E506-4A54-85F4-4EE141C5E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3642F-F974-425A-AC92-5D92AFCE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A5A1-0B18-454B-B5BE-14670FB7B63B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3FC709-6A8E-4990-8DC9-FB9FEC29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96803C-5729-4FC8-899E-1340778B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C37E-03EC-4CC4-9C12-FE7444AEC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75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2E08ED-B1AA-444A-BA8D-10F8CA2E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1019CA-28B0-4272-9CAD-9AC063AD1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64FD5-0764-4225-A6F4-39455ADB6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DA5A1-0B18-454B-B5BE-14670FB7B63B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B65A7-38A0-4DD0-9B06-607AAD802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6711C-4A2B-4B2E-B908-C54D45BBA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1C37E-03EC-4CC4-9C12-FE7444AEC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직사각형 1040">
            <a:extLst>
              <a:ext uri="{FF2B5EF4-FFF2-40B4-BE49-F238E27FC236}">
                <a16:creationId xmlns:a16="http://schemas.microsoft.com/office/drawing/2014/main" id="{3B17B537-6132-4785-8BD0-7833730C7B4E}"/>
              </a:ext>
            </a:extLst>
          </p:cNvPr>
          <p:cNvSpPr/>
          <p:nvPr/>
        </p:nvSpPr>
        <p:spPr>
          <a:xfrm>
            <a:off x="886287" y="1074079"/>
            <a:ext cx="3001182" cy="5290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FBAD48D-06F9-4653-977B-05C4AFA4FBF6}"/>
              </a:ext>
            </a:extLst>
          </p:cNvPr>
          <p:cNvGrpSpPr/>
          <p:nvPr/>
        </p:nvGrpSpPr>
        <p:grpSpPr>
          <a:xfrm>
            <a:off x="4267253" y="1083604"/>
            <a:ext cx="3014829" cy="5334874"/>
            <a:chOff x="3521286" y="1371355"/>
            <a:chExt cx="2790147" cy="4912507"/>
          </a:xfrm>
          <a:solidFill>
            <a:schemeClr val="bg1"/>
          </a:solidFill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33376085-C205-4FCC-A67C-786994882179}"/>
                </a:ext>
              </a:extLst>
            </p:cNvPr>
            <p:cNvGrpSpPr/>
            <p:nvPr/>
          </p:nvGrpSpPr>
          <p:grpSpPr>
            <a:xfrm>
              <a:off x="3521286" y="1371355"/>
              <a:ext cx="2790147" cy="4912507"/>
              <a:chOff x="3521286" y="1371355"/>
              <a:chExt cx="2790147" cy="4912507"/>
            </a:xfrm>
            <a:grpFill/>
          </p:grpSpPr>
          <p:grpSp>
            <p:nvGrpSpPr>
              <p:cNvPr id="97" name="Contacts">
                <a:extLst>
                  <a:ext uri="{FF2B5EF4-FFF2-40B4-BE49-F238E27FC236}">
                    <a16:creationId xmlns:a16="http://schemas.microsoft.com/office/drawing/2014/main" id="{91C04B36-31CF-4AE6-805D-BEE2018CB354}"/>
                  </a:ext>
                </a:extLst>
              </p:cNvPr>
              <p:cNvGrpSpPr/>
              <p:nvPr/>
            </p:nvGrpSpPr>
            <p:grpSpPr>
              <a:xfrm>
                <a:off x="3523994" y="1371355"/>
                <a:ext cx="2787439" cy="4887713"/>
                <a:chOff x="595686" y="1261242"/>
                <a:chExt cx="2286000" cy="4064000"/>
              </a:xfrm>
              <a:grpFill/>
            </p:grpSpPr>
            <p:sp>
              <p:nvSpPr>
                <p:cNvPr id="99" name="Background">
                  <a:extLst>
                    <a:ext uri="{FF2B5EF4-FFF2-40B4-BE49-F238E27FC236}">
                      <a16:creationId xmlns:a16="http://schemas.microsoft.com/office/drawing/2014/main" id="{3761B870-80C0-4282-8718-D39E3DF6F1B0}"/>
                    </a:ext>
                  </a:extLst>
                </p:cNvPr>
                <p:cNvSpPr/>
                <p:nvPr/>
              </p:nvSpPr>
              <p:spPr>
                <a:xfrm>
                  <a:off x="595686" y="1261242"/>
                  <a:ext cx="2286000" cy="4064000"/>
                </a:xfrm>
                <a:prstGeom prst="rect">
                  <a:avLst/>
                </a:pr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00" name="App Bar">
                  <a:extLst>
                    <a:ext uri="{FF2B5EF4-FFF2-40B4-BE49-F238E27FC236}">
                      <a16:creationId xmlns:a16="http://schemas.microsoft.com/office/drawing/2014/main" id="{963DEEE1-9225-4AEF-A983-79165A1CF91D}"/>
                    </a:ext>
                  </a:extLst>
                </p:cNvPr>
                <p:cNvGrpSpPr/>
                <p:nvPr/>
              </p:nvGrpSpPr>
              <p:grpSpPr>
                <a:xfrm>
                  <a:off x="716210" y="1534478"/>
                  <a:ext cx="2032265" cy="110708"/>
                  <a:chOff x="716210" y="1534478"/>
                  <a:chExt cx="2032265" cy="110708"/>
                </a:xfrm>
                <a:grpFill/>
              </p:grpSpPr>
              <p:sp>
                <p:nvSpPr>
                  <p:cNvPr id="112" name="Search Icon">
                    <a:extLst>
                      <a:ext uri="{FF2B5EF4-FFF2-40B4-BE49-F238E27FC236}">
                        <a16:creationId xmlns:a16="http://schemas.microsoft.com/office/drawing/2014/main" id="{B6B3C43B-E880-4D64-B08E-39B1E08F8610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407518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3" name="Menu Icon">
                    <a:extLst>
                      <a:ext uri="{FF2B5EF4-FFF2-40B4-BE49-F238E27FC236}">
                        <a16:creationId xmlns:a16="http://schemas.microsoft.com/office/drawing/2014/main" id="{75524B2A-8FD4-49CE-83AA-CC37F0E55A51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4" name="Nav Icon">
                    <a:extLst>
                      <a:ext uri="{FF2B5EF4-FFF2-40B4-BE49-F238E27FC236}">
                        <a16:creationId xmlns:a16="http://schemas.microsoft.com/office/drawing/2014/main" id="{0C906762-9642-454B-9857-01C0F2C41416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Drop-down Arrow">
                    <a:extLst>
                      <a:ext uri="{FF2B5EF4-FFF2-40B4-BE49-F238E27FC236}">
                        <a16:creationId xmlns:a16="http://schemas.microsoft.com/office/drawing/2014/main" id="{0B7F5041-31D9-46AE-BEBE-996C23A0A0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53334" y="157173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01" name="Status Bar">
                  <a:extLst>
                    <a:ext uri="{FF2B5EF4-FFF2-40B4-BE49-F238E27FC236}">
                      <a16:creationId xmlns:a16="http://schemas.microsoft.com/office/drawing/2014/main" id="{3A0AF1D5-8941-4807-BA91-05D5DD6B2685}"/>
                    </a:ext>
                  </a:extLst>
                </p:cNvPr>
                <p:cNvGrpSpPr/>
                <p:nvPr/>
              </p:nvGrpSpPr>
              <p:grpSpPr>
                <a:xfrm>
                  <a:off x="2189463" y="1295814"/>
                  <a:ext cx="630512" cy="83257"/>
                  <a:chOff x="2189463" y="1302974"/>
                  <a:chExt cx="630512" cy="83257"/>
                </a:xfrm>
                <a:grpFill/>
              </p:grpSpPr>
              <p:sp>
                <p:nvSpPr>
                  <p:cNvPr id="102" name="Time">
                    <a:extLst>
                      <a:ext uri="{FF2B5EF4-FFF2-40B4-BE49-F238E27FC236}">
                        <a16:creationId xmlns:a16="http://schemas.microsoft.com/office/drawing/2014/main" id="{1249F631-5C18-4F4C-9A9C-DFB588D5CFAE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26121" y="1314082"/>
                    <a:ext cx="193854" cy="61041"/>
                  </a:xfrm>
                  <a:custGeom>
                    <a:avLst/>
                    <a:gdLst>
                      <a:gd name="T0" fmla="*/ 10 w 122"/>
                      <a:gd name="T1" fmla="*/ 6 h 38"/>
                      <a:gd name="T2" fmla="*/ 14 w 122"/>
                      <a:gd name="T3" fmla="*/ 0 h 38"/>
                      <a:gd name="T4" fmla="*/ 52 w 122"/>
                      <a:gd name="T5" fmla="*/ 37 h 38"/>
                      <a:gd name="T6" fmla="*/ 40 w 122"/>
                      <a:gd name="T7" fmla="*/ 20 h 38"/>
                      <a:gd name="T8" fmla="*/ 46 w 122"/>
                      <a:gd name="T9" fmla="*/ 12 h 38"/>
                      <a:gd name="T10" fmla="*/ 44 w 122"/>
                      <a:gd name="T11" fmla="*/ 5 h 38"/>
                      <a:gd name="T12" fmla="*/ 36 w 122"/>
                      <a:gd name="T13" fmla="*/ 4 h 38"/>
                      <a:gd name="T14" fmla="*/ 32 w 122"/>
                      <a:gd name="T15" fmla="*/ 11 h 38"/>
                      <a:gd name="T16" fmla="*/ 30 w 122"/>
                      <a:gd name="T17" fmla="*/ 3 h 38"/>
                      <a:gd name="T18" fmla="*/ 44 w 122"/>
                      <a:gd name="T19" fmla="*/ 0 h 38"/>
                      <a:gd name="T20" fmla="*/ 51 w 122"/>
                      <a:gd name="T21" fmla="*/ 9 h 38"/>
                      <a:gd name="T22" fmla="*/ 46 w 122"/>
                      <a:gd name="T23" fmla="*/ 19 h 38"/>
                      <a:gd name="T24" fmla="*/ 52 w 122"/>
                      <a:gd name="T25" fmla="*/ 33 h 38"/>
                      <a:gd name="T26" fmla="*/ 58 w 122"/>
                      <a:gd name="T27" fmla="*/ 33 h 38"/>
                      <a:gd name="T28" fmla="*/ 63 w 122"/>
                      <a:gd name="T29" fmla="*/ 35 h 38"/>
                      <a:gd name="T30" fmla="*/ 58 w 122"/>
                      <a:gd name="T31" fmla="*/ 36 h 38"/>
                      <a:gd name="T32" fmla="*/ 58 w 122"/>
                      <a:gd name="T33" fmla="*/ 10 h 38"/>
                      <a:gd name="T34" fmla="*/ 63 w 122"/>
                      <a:gd name="T35" fmla="*/ 12 h 38"/>
                      <a:gd name="T36" fmla="*/ 58 w 122"/>
                      <a:gd name="T37" fmla="*/ 14 h 38"/>
                      <a:gd name="T38" fmla="*/ 80 w 122"/>
                      <a:gd name="T39" fmla="*/ 16 h 38"/>
                      <a:gd name="T40" fmla="*/ 87 w 122"/>
                      <a:gd name="T41" fmla="*/ 12 h 38"/>
                      <a:gd name="T42" fmla="*/ 81 w 122"/>
                      <a:gd name="T43" fmla="*/ 3 h 38"/>
                      <a:gd name="T44" fmla="*/ 75 w 122"/>
                      <a:gd name="T45" fmla="*/ 7 h 38"/>
                      <a:gd name="T46" fmla="*/ 70 w 122"/>
                      <a:gd name="T47" fmla="*/ 6 h 38"/>
                      <a:gd name="T48" fmla="*/ 81 w 122"/>
                      <a:gd name="T49" fmla="*/ 0 h 38"/>
                      <a:gd name="T50" fmla="*/ 91 w 122"/>
                      <a:gd name="T51" fmla="*/ 5 h 38"/>
                      <a:gd name="T52" fmla="*/ 91 w 122"/>
                      <a:gd name="T53" fmla="*/ 14 h 38"/>
                      <a:gd name="T54" fmla="*/ 89 w 122"/>
                      <a:gd name="T55" fmla="*/ 20 h 38"/>
                      <a:gd name="T56" fmla="*/ 93 w 122"/>
                      <a:gd name="T57" fmla="*/ 27 h 38"/>
                      <a:gd name="T58" fmla="*/ 85 w 122"/>
                      <a:gd name="T59" fmla="*/ 37 h 38"/>
                      <a:gd name="T60" fmla="*/ 73 w 122"/>
                      <a:gd name="T61" fmla="*/ 35 h 38"/>
                      <a:gd name="T62" fmla="*/ 74 w 122"/>
                      <a:gd name="T63" fmla="*/ 27 h 38"/>
                      <a:gd name="T64" fmla="*/ 78 w 122"/>
                      <a:gd name="T65" fmla="*/ 33 h 38"/>
                      <a:gd name="T66" fmla="*/ 86 w 122"/>
                      <a:gd name="T67" fmla="*/ 32 h 38"/>
                      <a:gd name="T68" fmla="*/ 87 w 122"/>
                      <a:gd name="T69" fmla="*/ 24 h 38"/>
                      <a:gd name="T70" fmla="*/ 80 w 122"/>
                      <a:gd name="T71" fmla="*/ 20 h 38"/>
                      <a:gd name="T72" fmla="*/ 122 w 122"/>
                      <a:gd name="T73" fmla="*/ 21 h 38"/>
                      <a:gd name="T74" fmla="*/ 115 w 122"/>
                      <a:gd name="T75" fmla="*/ 37 h 38"/>
                      <a:gd name="T76" fmla="*/ 102 w 122"/>
                      <a:gd name="T77" fmla="*/ 34 h 38"/>
                      <a:gd name="T78" fmla="*/ 99 w 122"/>
                      <a:gd name="T79" fmla="*/ 16 h 38"/>
                      <a:gd name="T80" fmla="*/ 106 w 122"/>
                      <a:gd name="T81" fmla="*/ 0 h 38"/>
                      <a:gd name="T82" fmla="*/ 119 w 122"/>
                      <a:gd name="T83" fmla="*/ 3 h 38"/>
                      <a:gd name="T84" fmla="*/ 122 w 122"/>
                      <a:gd name="T85" fmla="*/ 21 h 38"/>
                      <a:gd name="T86" fmla="*/ 116 w 122"/>
                      <a:gd name="T87" fmla="*/ 6 h 38"/>
                      <a:gd name="T88" fmla="*/ 108 w 122"/>
                      <a:gd name="T89" fmla="*/ 4 h 38"/>
                      <a:gd name="T90" fmla="*/ 104 w 122"/>
                      <a:gd name="T91" fmla="*/ 15 h 38"/>
                      <a:gd name="T92" fmla="*/ 105 w 122"/>
                      <a:gd name="T93" fmla="*/ 31 h 38"/>
                      <a:gd name="T94" fmla="*/ 114 w 122"/>
                      <a:gd name="T95" fmla="*/ 33 h 38"/>
                      <a:gd name="T96" fmla="*/ 117 w 122"/>
                      <a:gd name="T97" fmla="*/ 22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22" h="38">
                        <a:moveTo>
                          <a:pt x="14" y="37"/>
                        </a:move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lnTo>
                          <a:pt x="14" y="37"/>
                        </a:lnTo>
                        <a:close/>
                        <a:moveTo>
                          <a:pt x="52" y="37"/>
                        </a:moveTo>
                        <a:cubicBezTo>
                          <a:pt x="28" y="37"/>
                          <a:pt x="28" y="37"/>
                          <a:pt x="28" y="37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40" y="20"/>
                          <a:pt x="40" y="20"/>
                          <a:pt x="40" y="20"/>
                        </a:cubicBezTo>
                        <a:cubicBezTo>
                          <a:pt x="41" y="19"/>
                          <a:pt x="42" y="18"/>
                          <a:pt x="43" y="17"/>
                        </a:cubicBezTo>
                        <a:cubicBezTo>
                          <a:pt x="44" y="16"/>
                          <a:pt x="44" y="15"/>
                          <a:pt x="45" y="14"/>
                        </a:cubicBezTo>
                        <a:cubicBezTo>
                          <a:pt x="45" y="14"/>
                          <a:pt x="45" y="13"/>
                          <a:pt x="46" y="12"/>
                        </a:cubicBezTo>
                        <a:cubicBezTo>
                          <a:pt x="46" y="11"/>
                          <a:pt x="46" y="11"/>
                          <a:pt x="46" y="10"/>
                        </a:cubicBezTo>
                        <a:cubicBezTo>
                          <a:pt x="46" y="9"/>
                          <a:pt x="46" y="8"/>
                          <a:pt x="45" y="7"/>
                        </a:cubicBezTo>
                        <a:cubicBezTo>
                          <a:pt x="45" y="7"/>
                          <a:pt x="45" y="6"/>
                          <a:pt x="44" y="5"/>
                        </a:cubicBezTo>
                        <a:cubicBezTo>
                          <a:pt x="44" y="5"/>
                          <a:pt x="43" y="4"/>
                          <a:pt x="42" y="4"/>
                        </a:cubicBezTo>
                        <a:cubicBezTo>
                          <a:pt x="41" y="4"/>
                          <a:pt x="40" y="3"/>
                          <a:pt x="39" y="3"/>
                        </a:cubicBezTo>
                        <a:cubicBezTo>
                          <a:pt x="38" y="3"/>
                          <a:pt x="37" y="4"/>
                          <a:pt x="36" y="4"/>
                        </a:cubicBezTo>
                        <a:cubicBezTo>
                          <a:pt x="35" y="4"/>
                          <a:pt x="34" y="5"/>
                          <a:pt x="34" y="5"/>
                        </a:cubicBezTo>
                        <a:cubicBezTo>
                          <a:pt x="33" y="6"/>
                          <a:pt x="33" y="7"/>
                          <a:pt x="32" y="8"/>
                        </a:cubicBezTo>
                        <a:cubicBezTo>
                          <a:pt x="32" y="9"/>
                          <a:pt x="32" y="10"/>
                          <a:pt x="32" y="11"/>
                        </a:cubicBezTo>
                        <a:cubicBezTo>
                          <a:pt x="27" y="11"/>
                          <a:pt x="27" y="11"/>
                          <a:pt x="27" y="11"/>
                        </a:cubicBezTo>
                        <a:cubicBezTo>
                          <a:pt x="27" y="9"/>
                          <a:pt x="28" y="8"/>
                          <a:pt x="28" y="7"/>
                        </a:cubicBezTo>
                        <a:cubicBezTo>
                          <a:pt x="29" y="5"/>
                          <a:pt x="29" y="4"/>
                          <a:pt x="30" y="3"/>
                        </a:cubicBezTo>
                        <a:cubicBezTo>
                          <a:pt x="31" y="2"/>
                          <a:pt x="33" y="1"/>
                          <a:pt x="34" y="0"/>
                        </a:cubicBezTo>
                        <a:cubicBezTo>
                          <a:pt x="36" y="0"/>
                          <a:pt x="37" y="0"/>
                          <a:pt x="39" y="0"/>
                        </a:cubicBezTo>
                        <a:cubicBezTo>
                          <a:pt x="41" y="0"/>
                          <a:pt x="43" y="0"/>
                          <a:pt x="44" y="0"/>
                        </a:cubicBezTo>
                        <a:cubicBezTo>
                          <a:pt x="45" y="1"/>
                          <a:pt x="47" y="1"/>
                          <a:pt x="48" y="2"/>
                        </a:cubicBezTo>
                        <a:cubicBezTo>
                          <a:pt x="49" y="3"/>
                          <a:pt x="49" y="4"/>
                          <a:pt x="50" y="5"/>
                        </a:cubicBezTo>
                        <a:cubicBezTo>
                          <a:pt x="50" y="7"/>
                          <a:pt x="51" y="8"/>
                          <a:pt x="51" y="9"/>
                        </a:cubicBezTo>
                        <a:cubicBezTo>
                          <a:pt x="51" y="11"/>
                          <a:pt x="50" y="12"/>
                          <a:pt x="50" y="13"/>
                        </a:cubicBezTo>
                        <a:cubicBezTo>
                          <a:pt x="50" y="14"/>
                          <a:pt x="49" y="15"/>
                          <a:pt x="48" y="16"/>
                        </a:cubicBezTo>
                        <a:cubicBezTo>
                          <a:pt x="48" y="17"/>
                          <a:pt x="47" y="18"/>
                          <a:pt x="46" y="19"/>
                        </a:cubicBezTo>
                        <a:cubicBezTo>
                          <a:pt x="45" y="20"/>
                          <a:pt x="45" y="21"/>
                          <a:pt x="44" y="22"/>
                        </a:cubicBezTo>
                        <a:cubicBezTo>
                          <a:pt x="34" y="33"/>
                          <a:pt x="34" y="33"/>
                          <a:pt x="34" y="33"/>
                        </a:cubicBezTo>
                        <a:cubicBezTo>
                          <a:pt x="52" y="33"/>
                          <a:pt x="52" y="33"/>
                          <a:pt x="52" y="33"/>
                        </a:cubicBezTo>
                        <a:lnTo>
                          <a:pt x="52" y="37"/>
                        </a:lnTo>
                        <a:close/>
                        <a:moveTo>
                          <a:pt x="58" y="35"/>
                        </a:moveTo>
                        <a:cubicBezTo>
                          <a:pt x="58" y="34"/>
                          <a:pt x="58" y="33"/>
                          <a:pt x="58" y="33"/>
                        </a:cubicBezTo>
                        <a:cubicBezTo>
                          <a:pt x="59" y="32"/>
                          <a:pt x="59" y="32"/>
                          <a:pt x="60" y="32"/>
                        </a:cubicBezTo>
                        <a:cubicBezTo>
                          <a:pt x="61" y="32"/>
                          <a:pt x="62" y="32"/>
                          <a:pt x="63" y="33"/>
                        </a:cubicBezTo>
                        <a:cubicBezTo>
                          <a:pt x="63" y="33"/>
                          <a:pt x="63" y="34"/>
                          <a:pt x="63" y="35"/>
                        </a:cubicBezTo>
                        <a:cubicBezTo>
                          <a:pt x="63" y="35"/>
                          <a:pt x="63" y="36"/>
                          <a:pt x="63" y="36"/>
                        </a:cubicBezTo>
                        <a:cubicBezTo>
                          <a:pt x="62" y="37"/>
                          <a:pt x="61" y="37"/>
                          <a:pt x="60" y="37"/>
                        </a:cubicBezTo>
                        <a:cubicBezTo>
                          <a:pt x="59" y="37"/>
                          <a:pt x="59" y="37"/>
                          <a:pt x="58" y="36"/>
                        </a:cubicBezTo>
                        <a:cubicBezTo>
                          <a:pt x="58" y="36"/>
                          <a:pt x="58" y="35"/>
                          <a:pt x="58" y="35"/>
                        </a:cubicBezTo>
                        <a:close/>
                        <a:moveTo>
                          <a:pt x="58" y="12"/>
                        </a:moveTo>
                        <a:cubicBezTo>
                          <a:pt x="58" y="11"/>
                          <a:pt x="58" y="11"/>
                          <a:pt x="58" y="10"/>
                        </a:cubicBezTo>
                        <a:cubicBezTo>
                          <a:pt x="59" y="10"/>
                          <a:pt x="59" y="9"/>
                          <a:pt x="60" y="9"/>
                        </a:cubicBezTo>
                        <a:cubicBezTo>
                          <a:pt x="61" y="9"/>
                          <a:pt x="62" y="10"/>
                          <a:pt x="63" y="10"/>
                        </a:cubicBezTo>
                        <a:cubicBezTo>
                          <a:pt x="63" y="11"/>
                          <a:pt x="63" y="11"/>
                          <a:pt x="63" y="12"/>
                        </a:cubicBezTo>
                        <a:cubicBezTo>
                          <a:pt x="63" y="13"/>
                          <a:pt x="63" y="14"/>
                          <a:pt x="63" y="14"/>
                        </a:cubicBezTo>
                        <a:cubicBezTo>
                          <a:pt x="62" y="15"/>
                          <a:pt x="61" y="15"/>
                          <a:pt x="60" y="15"/>
                        </a:cubicBezTo>
                        <a:cubicBezTo>
                          <a:pt x="59" y="15"/>
                          <a:pt x="59" y="15"/>
                          <a:pt x="58" y="14"/>
                        </a:cubicBezTo>
                        <a:cubicBezTo>
                          <a:pt x="58" y="14"/>
                          <a:pt x="58" y="13"/>
                          <a:pt x="58" y="12"/>
                        </a:cubicBezTo>
                        <a:close/>
                        <a:moveTo>
                          <a:pt x="77" y="16"/>
                        </a:move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81" y="16"/>
                          <a:pt x="82" y="16"/>
                          <a:pt x="83" y="16"/>
                        </a:cubicBezTo>
                        <a:cubicBezTo>
                          <a:pt x="84" y="15"/>
                          <a:pt x="85" y="15"/>
                          <a:pt x="85" y="14"/>
                        </a:cubicBezTo>
                        <a:cubicBezTo>
                          <a:pt x="86" y="14"/>
                          <a:pt x="87" y="13"/>
                          <a:pt x="87" y="12"/>
                        </a:cubicBezTo>
                        <a:cubicBezTo>
                          <a:pt x="87" y="12"/>
                          <a:pt x="87" y="11"/>
                          <a:pt x="87" y="10"/>
                        </a:cubicBezTo>
                        <a:cubicBezTo>
                          <a:pt x="87" y="8"/>
                          <a:pt x="87" y="6"/>
                          <a:pt x="86" y="5"/>
                        </a:cubicBezTo>
                        <a:cubicBezTo>
                          <a:pt x="85" y="4"/>
                          <a:pt x="83" y="3"/>
                          <a:pt x="81" y="3"/>
                        </a:cubicBezTo>
                        <a:cubicBezTo>
                          <a:pt x="80" y="3"/>
                          <a:pt x="79" y="4"/>
                          <a:pt x="78" y="4"/>
                        </a:cubicBezTo>
                        <a:cubicBezTo>
                          <a:pt x="77" y="4"/>
                          <a:pt x="77" y="5"/>
                          <a:pt x="76" y="5"/>
                        </a:cubicBezTo>
                        <a:cubicBezTo>
                          <a:pt x="75" y="6"/>
                          <a:pt x="75" y="6"/>
                          <a:pt x="75" y="7"/>
                        </a:cubicBezTo>
                        <a:cubicBezTo>
                          <a:pt x="74" y="8"/>
                          <a:pt x="74" y="9"/>
                          <a:pt x="74" y="10"/>
                        </a:cubicBezTo>
                        <a:cubicBezTo>
                          <a:pt x="69" y="10"/>
                          <a:pt x="69" y="10"/>
                          <a:pt x="69" y="10"/>
                        </a:cubicBezTo>
                        <a:cubicBezTo>
                          <a:pt x="69" y="8"/>
                          <a:pt x="70" y="7"/>
                          <a:pt x="70" y="6"/>
                        </a:cubicBezTo>
                        <a:cubicBezTo>
                          <a:pt x="71" y="5"/>
                          <a:pt x="72" y="3"/>
                          <a:pt x="73" y="3"/>
                        </a:cubicBezTo>
                        <a:cubicBezTo>
                          <a:pt x="74" y="2"/>
                          <a:pt x="75" y="1"/>
                          <a:pt x="76" y="0"/>
                        </a:cubicBezTo>
                        <a:cubicBezTo>
                          <a:pt x="78" y="0"/>
                          <a:pt x="79" y="0"/>
                          <a:pt x="81" y="0"/>
                        </a:cubicBezTo>
                        <a:cubicBezTo>
                          <a:pt x="82" y="0"/>
                          <a:pt x="84" y="0"/>
                          <a:pt x="85" y="0"/>
                        </a:cubicBezTo>
                        <a:cubicBezTo>
                          <a:pt x="87" y="1"/>
                          <a:pt x="88" y="1"/>
                          <a:pt x="89" y="2"/>
                        </a:cubicBezTo>
                        <a:cubicBezTo>
                          <a:pt x="90" y="3"/>
                          <a:pt x="91" y="4"/>
                          <a:pt x="91" y="5"/>
                        </a:cubicBezTo>
                        <a:cubicBezTo>
                          <a:pt x="92" y="7"/>
                          <a:pt x="92" y="8"/>
                          <a:pt x="92" y="10"/>
                        </a:cubicBezTo>
                        <a:cubicBezTo>
                          <a:pt x="92" y="11"/>
                          <a:pt x="92" y="11"/>
                          <a:pt x="92" y="12"/>
                        </a:cubicBezTo>
                        <a:cubicBezTo>
                          <a:pt x="91" y="13"/>
                          <a:pt x="91" y="14"/>
                          <a:pt x="91" y="14"/>
                        </a:cubicBezTo>
                        <a:cubicBezTo>
                          <a:pt x="90" y="15"/>
                          <a:pt x="90" y="16"/>
                          <a:pt x="89" y="16"/>
                        </a:cubicBezTo>
                        <a:cubicBezTo>
                          <a:pt x="88" y="17"/>
                          <a:pt x="87" y="18"/>
                          <a:pt x="86" y="18"/>
                        </a:cubicBezTo>
                        <a:cubicBezTo>
                          <a:pt x="87" y="18"/>
                          <a:pt x="88" y="19"/>
                          <a:pt x="89" y="20"/>
                        </a:cubicBezTo>
                        <a:cubicBezTo>
                          <a:pt x="90" y="20"/>
                          <a:pt x="91" y="21"/>
                          <a:pt x="91" y="22"/>
                        </a:cubicBezTo>
                        <a:cubicBezTo>
                          <a:pt x="92" y="22"/>
                          <a:pt x="92" y="23"/>
                          <a:pt x="92" y="24"/>
                        </a:cubicBezTo>
                        <a:cubicBezTo>
                          <a:pt x="92" y="25"/>
                          <a:pt x="93" y="26"/>
                          <a:pt x="93" y="27"/>
                        </a:cubicBezTo>
                        <a:cubicBezTo>
                          <a:pt x="93" y="28"/>
                          <a:pt x="92" y="30"/>
                          <a:pt x="92" y="31"/>
                        </a:cubicBezTo>
                        <a:cubicBezTo>
                          <a:pt x="91" y="33"/>
                          <a:pt x="90" y="34"/>
                          <a:pt x="89" y="35"/>
                        </a:cubicBezTo>
                        <a:cubicBezTo>
                          <a:pt x="88" y="36"/>
                          <a:pt x="87" y="36"/>
                          <a:pt x="85" y="37"/>
                        </a:cubicBezTo>
                        <a:cubicBezTo>
                          <a:pt x="84" y="37"/>
                          <a:pt x="83" y="38"/>
                          <a:pt x="81" y="38"/>
                        </a:cubicBezTo>
                        <a:cubicBezTo>
                          <a:pt x="79" y="38"/>
                          <a:pt x="78" y="37"/>
                          <a:pt x="76" y="37"/>
                        </a:cubicBezTo>
                        <a:cubicBezTo>
                          <a:pt x="75" y="36"/>
                          <a:pt x="74" y="36"/>
                          <a:pt x="73" y="35"/>
                        </a:cubicBezTo>
                        <a:cubicBezTo>
                          <a:pt x="71" y="34"/>
                          <a:pt x="71" y="33"/>
                          <a:pt x="70" y="32"/>
                        </a:cubicBezTo>
                        <a:cubicBezTo>
                          <a:pt x="69" y="30"/>
                          <a:pt x="69" y="29"/>
                          <a:pt x="69" y="27"/>
                        </a:cubicBezTo>
                        <a:cubicBezTo>
                          <a:pt x="74" y="27"/>
                          <a:pt x="74" y="27"/>
                          <a:pt x="74" y="27"/>
                        </a:cubicBezTo>
                        <a:cubicBezTo>
                          <a:pt x="74" y="28"/>
                          <a:pt x="74" y="29"/>
                          <a:pt x="74" y="30"/>
                        </a:cubicBezTo>
                        <a:cubicBezTo>
                          <a:pt x="75" y="31"/>
                          <a:pt x="75" y="31"/>
                          <a:pt x="76" y="32"/>
                        </a:cubicBezTo>
                        <a:cubicBezTo>
                          <a:pt x="76" y="32"/>
                          <a:pt x="77" y="33"/>
                          <a:pt x="78" y="33"/>
                        </a:cubicBezTo>
                        <a:cubicBezTo>
                          <a:pt x="79" y="34"/>
                          <a:pt x="80" y="34"/>
                          <a:pt x="81" y="34"/>
                        </a:cubicBezTo>
                        <a:cubicBezTo>
                          <a:pt x="82" y="34"/>
                          <a:pt x="83" y="34"/>
                          <a:pt x="84" y="33"/>
                        </a:cubicBezTo>
                        <a:cubicBezTo>
                          <a:pt x="85" y="33"/>
                          <a:pt x="85" y="33"/>
                          <a:pt x="86" y="32"/>
                        </a:cubicBezTo>
                        <a:cubicBezTo>
                          <a:pt x="87" y="31"/>
                          <a:pt x="87" y="31"/>
                          <a:pt x="87" y="30"/>
                        </a:cubicBezTo>
                        <a:cubicBezTo>
                          <a:pt x="88" y="29"/>
                          <a:pt x="88" y="28"/>
                          <a:pt x="88" y="27"/>
                        </a:cubicBezTo>
                        <a:cubicBezTo>
                          <a:pt x="88" y="26"/>
                          <a:pt x="88" y="25"/>
                          <a:pt x="87" y="24"/>
                        </a:cubicBezTo>
                        <a:cubicBezTo>
                          <a:pt x="87" y="23"/>
                          <a:pt x="86" y="22"/>
                          <a:pt x="86" y="22"/>
                        </a:cubicBezTo>
                        <a:cubicBezTo>
                          <a:pt x="85" y="21"/>
                          <a:pt x="84" y="21"/>
                          <a:pt x="83" y="20"/>
                        </a:cubicBezTo>
                        <a:cubicBezTo>
                          <a:pt x="82" y="20"/>
                          <a:pt x="81" y="20"/>
                          <a:pt x="80" y="20"/>
                        </a:cubicBezTo>
                        <a:cubicBezTo>
                          <a:pt x="77" y="20"/>
                          <a:pt x="77" y="20"/>
                          <a:pt x="77" y="20"/>
                        </a:cubicBezTo>
                        <a:lnTo>
                          <a:pt x="77" y="16"/>
                        </a:lnTo>
                        <a:close/>
                        <a:moveTo>
                          <a:pt x="122" y="21"/>
                        </a:moveTo>
                        <a:cubicBezTo>
                          <a:pt x="122" y="24"/>
                          <a:pt x="122" y="27"/>
                          <a:pt x="121" y="29"/>
                        </a:cubicBezTo>
                        <a:cubicBezTo>
                          <a:pt x="121" y="31"/>
                          <a:pt x="120" y="33"/>
                          <a:pt x="119" y="34"/>
                        </a:cubicBezTo>
                        <a:cubicBezTo>
                          <a:pt x="118" y="35"/>
                          <a:pt x="117" y="36"/>
                          <a:pt x="115" y="37"/>
                        </a:cubicBezTo>
                        <a:cubicBezTo>
                          <a:pt x="114" y="37"/>
                          <a:pt x="112" y="38"/>
                          <a:pt x="111" y="38"/>
                        </a:cubicBezTo>
                        <a:cubicBezTo>
                          <a:pt x="109" y="38"/>
                          <a:pt x="107" y="37"/>
                          <a:pt x="106" y="37"/>
                        </a:cubicBezTo>
                        <a:cubicBezTo>
                          <a:pt x="104" y="36"/>
                          <a:pt x="103" y="35"/>
                          <a:pt x="102" y="34"/>
                        </a:cubicBezTo>
                        <a:cubicBezTo>
                          <a:pt x="101" y="33"/>
                          <a:pt x="100" y="31"/>
                          <a:pt x="100" y="29"/>
                        </a:cubicBezTo>
                        <a:cubicBezTo>
                          <a:pt x="99" y="27"/>
                          <a:pt x="99" y="24"/>
                          <a:pt x="99" y="21"/>
                        </a:cubicBezTo>
                        <a:cubicBezTo>
                          <a:pt x="99" y="16"/>
                          <a:pt x="99" y="16"/>
                          <a:pt x="99" y="16"/>
                        </a:cubicBezTo>
                        <a:cubicBezTo>
                          <a:pt x="99" y="13"/>
                          <a:pt x="99" y="10"/>
                          <a:pt x="100" y="8"/>
                        </a:cubicBezTo>
                        <a:cubicBezTo>
                          <a:pt x="100" y="6"/>
                          <a:pt x="101" y="4"/>
                          <a:pt x="102" y="3"/>
                        </a:cubicBezTo>
                        <a:cubicBezTo>
                          <a:pt x="103" y="2"/>
                          <a:pt x="104" y="1"/>
                          <a:pt x="106" y="0"/>
                        </a:cubicBezTo>
                        <a:cubicBezTo>
                          <a:pt x="107" y="0"/>
                          <a:pt x="109" y="0"/>
                          <a:pt x="110" y="0"/>
                        </a:cubicBezTo>
                        <a:cubicBezTo>
                          <a:pt x="112" y="0"/>
                          <a:pt x="114" y="0"/>
                          <a:pt x="115" y="0"/>
                        </a:cubicBezTo>
                        <a:cubicBezTo>
                          <a:pt x="117" y="1"/>
                          <a:pt x="118" y="2"/>
                          <a:pt x="119" y="3"/>
                        </a:cubicBezTo>
                        <a:cubicBezTo>
                          <a:pt x="120" y="4"/>
                          <a:pt x="121" y="6"/>
                          <a:pt x="121" y="8"/>
                        </a:cubicBezTo>
                        <a:cubicBezTo>
                          <a:pt x="122" y="10"/>
                          <a:pt x="122" y="13"/>
                          <a:pt x="122" y="16"/>
                        </a:cubicBezTo>
                        <a:lnTo>
                          <a:pt x="122" y="21"/>
                        </a:lnTo>
                        <a:close/>
                        <a:moveTo>
                          <a:pt x="117" y="15"/>
                        </a:moveTo>
                        <a:cubicBezTo>
                          <a:pt x="117" y="13"/>
                          <a:pt x="117" y="11"/>
                          <a:pt x="117" y="10"/>
                        </a:cubicBezTo>
                        <a:cubicBezTo>
                          <a:pt x="117" y="8"/>
                          <a:pt x="116" y="7"/>
                          <a:pt x="116" y="6"/>
                        </a:cubicBezTo>
                        <a:cubicBezTo>
                          <a:pt x="115" y="5"/>
                          <a:pt x="114" y="4"/>
                          <a:pt x="114" y="4"/>
                        </a:cubicBezTo>
                        <a:cubicBezTo>
                          <a:pt x="113" y="4"/>
                          <a:pt x="112" y="3"/>
                          <a:pt x="110" y="3"/>
                        </a:cubicBezTo>
                        <a:cubicBezTo>
                          <a:pt x="109" y="3"/>
                          <a:pt x="108" y="4"/>
                          <a:pt x="108" y="4"/>
                        </a:cubicBezTo>
                        <a:cubicBezTo>
                          <a:pt x="107" y="4"/>
                          <a:pt x="106" y="5"/>
                          <a:pt x="105" y="6"/>
                        </a:cubicBezTo>
                        <a:cubicBezTo>
                          <a:pt x="105" y="7"/>
                          <a:pt x="104" y="8"/>
                          <a:pt x="104" y="10"/>
                        </a:cubicBezTo>
                        <a:cubicBezTo>
                          <a:pt x="104" y="11"/>
                          <a:pt x="104" y="13"/>
                          <a:pt x="104" y="15"/>
                        </a:cubicBezTo>
                        <a:cubicBezTo>
                          <a:pt x="104" y="22"/>
                          <a:pt x="104" y="22"/>
                          <a:pt x="104" y="22"/>
                        </a:cubicBezTo>
                        <a:cubicBezTo>
                          <a:pt x="104" y="24"/>
                          <a:pt x="104" y="26"/>
                          <a:pt x="104" y="27"/>
                        </a:cubicBezTo>
                        <a:cubicBezTo>
                          <a:pt x="104" y="29"/>
                          <a:pt x="105" y="30"/>
                          <a:pt x="105" y="31"/>
                        </a:cubicBezTo>
                        <a:cubicBezTo>
                          <a:pt x="106" y="32"/>
                          <a:pt x="107" y="33"/>
                          <a:pt x="108" y="33"/>
                        </a:cubicBezTo>
                        <a:cubicBezTo>
                          <a:pt x="108" y="33"/>
                          <a:pt x="109" y="34"/>
                          <a:pt x="111" y="34"/>
                        </a:cubicBezTo>
                        <a:cubicBezTo>
                          <a:pt x="112" y="34"/>
                          <a:pt x="113" y="33"/>
                          <a:pt x="114" y="33"/>
                        </a:cubicBezTo>
                        <a:cubicBezTo>
                          <a:pt x="114" y="33"/>
                          <a:pt x="115" y="32"/>
                          <a:pt x="116" y="31"/>
                        </a:cubicBezTo>
                        <a:cubicBezTo>
                          <a:pt x="116" y="30"/>
                          <a:pt x="117" y="29"/>
                          <a:pt x="117" y="27"/>
                        </a:cubicBezTo>
                        <a:cubicBezTo>
                          <a:pt x="117" y="26"/>
                          <a:pt x="117" y="24"/>
                          <a:pt x="117" y="22"/>
                        </a:cubicBezTo>
                        <a:lnTo>
                          <a:pt x="117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03" name="Battery">
                    <a:extLst>
                      <a:ext uri="{FF2B5EF4-FFF2-40B4-BE49-F238E27FC236}">
                        <a16:creationId xmlns:a16="http://schemas.microsoft.com/office/drawing/2014/main" id="{06291A74-A781-41E9-BCF0-60429123B3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513769" y="1302974"/>
                    <a:ext cx="50747" cy="83257"/>
                    <a:chOff x="5721732" y="4486242"/>
                    <a:chExt cx="50747" cy="83257"/>
                  </a:xfrm>
                  <a:grpFill/>
                </p:grpSpPr>
                <p:sp>
                  <p:nvSpPr>
                    <p:cNvPr id="110" name="Battery Part 1">
                      <a:extLst>
                        <a:ext uri="{FF2B5EF4-FFF2-40B4-BE49-F238E27FC236}">
                          <a16:creationId xmlns:a16="http://schemas.microsoft.com/office/drawing/2014/main" id="{ADDC20E9-89F0-4E17-8D31-DF59884D4CD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486242"/>
                      <a:ext cx="50747" cy="45990"/>
                    </a:xfrm>
                    <a:custGeom>
                      <a:avLst/>
                      <a:gdLst>
                        <a:gd name="T0" fmla="*/ 282 w 282"/>
                        <a:gd name="T1" fmla="*/ 76 h 252"/>
                        <a:gd name="T2" fmla="*/ 245 w 282"/>
                        <a:gd name="T3" fmla="*/ 46 h 252"/>
                        <a:gd name="T4" fmla="*/ 197 w 282"/>
                        <a:gd name="T5" fmla="*/ 46 h 252"/>
                        <a:gd name="T6" fmla="*/ 197 w 282"/>
                        <a:gd name="T7" fmla="*/ 0 h 252"/>
                        <a:gd name="T8" fmla="*/ 85 w 282"/>
                        <a:gd name="T9" fmla="*/ 0 h 252"/>
                        <a:gd name="T10" fmla="*/ 85 w 282"/>
                        <a:gd name="T11" fmla="*/ 46 h 252"/>
                        <a:gd name="T12" fmla="*/ 37 w 282"/>
                        <a:gd name="T13" fmla="*/ 46 h 252"/>
                        <a:gd name="T14" fmla="*/ 0 w 282"/>
                        <a:gd name="T15" fmla="*/ 76 h 252"/>
                        <a:gd name="T16" fmla="*/ 0 w 282"/>
                        <a:gd name="T17" fmla="*/ 252 h 252"/>
                        <a:gd name="T18" fmla="*/ 282 w 282"/>
                        <a:gd name="T19" fmla="*/ 252 h 252"/>
                        <a:gd name="T20" fmla="*/ 282 w 282"/>
                        <a:gd name="T21" fmla="*/ 76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82" h="252">
                          <a:moveTo>
                            <a:pt x="282" y="76"/>
                          </a:moveTo>
                          <a:cubicBezTo>
                            <a:pt x="282" y="59"/>
                            <a:pt x="265" y="46"/>
                            <a:pt x="245" y="46"/>
                          </a:cubicBezTo>
                          <a:lnTo>
                            <a:pt x="197" y="46"/>
                          </a:lnTo>
                          <a:lnTo>
                            <a:pt x="197" y="0"/>
                          </a:lnTo>
                          <a:lnTo>
                            <a:pt x="85" y="0"/>
                          </a:lnTo>
                          <a:lnTo>
                            <a:pt x="85" y="46"/>
                          </a:lnTo>
                          <a:lnTo>
                            <a:pt x="37" y="46"/>
                          </a:lnTo>
                          <a:cubicBezTo>
                            <a:pt x="17" y="46"/>
                            <a:pt x="0" y="59"/>
                            <a:pt x="0" y="76"/>
                          </a:cubicBezTo>
                          <a:lnTo>
                            <a:pt x="0" y="252"/>
                          </a:lnTo>
                          <a:lnTo>
                            <a:pt x="282" y="252"/>
                          </a:lnTo>
                          <a:lnTo>
                            <a:pt x="282" y="76"/>
                          </a:ln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11" name="Battery Part 2">
                      <a:extLst>
                        <a:ext uri="{FF2B5EF4-FFF2-40B4-BE49-F238E27FC236}">
                          <a16:creationId xmlns:a16="http://schemas.microsoft.com/office/drawing/2014/main" id="{6B4875B3-FFFE-4F99-A0D2-9DC7F282077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532231"/>
                      <a:ext cx="50747" cy="37268"/>
                    </a:xfrm>
                    <a:custGeom>
                      <a:avLst/>
                      <a:gdLst>
                        <a:gd name="T0" fmla="*/ 0 w 282"/>
                        <a:gd name="T1" fmla="*/ 0 h 206"/>
                        <a:gd name="T2" fmla="*/ 0 w 282"/>
                        <a:gd name="T3" fmla="*/ 176 h 206"/>
                        <a:gd name="T4" fmla="*/ 37 w 282"/>
                        <a:gd name="T5" fmla="*/ 206 h 206"/>
                        <a:gd name="T6" fmla="*/ 244 w 282"/>
                        <a:gd name="T7" fmla="*/ 206 h 206"/>
                        <a:gd name="T8" fmla="*/ 282 w 282"/>
                        <a:gd name="T9" fmla="*/ 176 h 206"/>
                        <a:gd name="T10" fmla="*/ 282 w 282"/>
                        <a:gd name="T11" fmla="*/ 0 h 206"/>
                        <a:gd name="T12" fmla="*/ 0 w 282"/>
                        <a:gd name="T13" fmla="*/ 0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2" h="206">
                          <a:moveTo>
                            <a:pt x="0" y="0"/>
                          </a:moveTo>
                          <a:lnTo>
                            <a:pt x="0" y="176"/>
                          </a:lnTo>
                          <a:cubicBezTo>
                            <a:pt x="0" y="193"/>
                            <a:pt x="17" y="206"/>
                            <a:pt x="37" y="206"/>
                          </a:cubicBezTo>
                          <a:lnTo>
                            <a:pt x="244" y="206"/>
                          </a:lnTo>
                          <a:cubicBezTo>
                            <a:pt x="265" y="206"/>
                            <a:pt x="282" y="193"/>
                            <a:pt x="282" y="176"/>
                          </a:cubicBezTo>
                          <a:lnTo>
                            <a:pt x="28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04" name="Signal Strength">
                    <a:extLst>
                      <a:ext uri="{FF2B5EF4-FFF2-40B4-BE49-F238E27FC236}">
                        <a16:creationId xmlns:a16="http://schemas.microsoft.com/office/drawing/2014/main" id="{3CB70182-13FE-46C4-8667-D78926CC1EA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8841" y="1306145"/>
                    <a:ext cx="76121" cy="76915"/>
                    <a:chOff x="5556804" y="4492585"/>
                    <a:chExt cx="76121" cy="76915"/>
                  </a:xfrm>
                  <a:grpFill/>
                </p:grpSpPr>
                <p:sp>
                  <p:nvSpPr>
                    <p:cNvPr id="108" name="Signal Strength Part 1">
                      <a:extLst>
                        <a:ext uri="{FF2B5EF4-FFF2-40B4-BE49-F238E27FC236}">
                          <a16:creationId xmlns:a16="http://schemas.microsoft.com/office/drawing/2014/main" id="{C810C58D-A279-41F5-B4CD-1B6C39228F6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02001" y="4492585"/>
                      <a:ext cx="30924" cy="76914"/>
                    </a:xfrm>
                    <a:custGeom>
                      <a:avLst/>
                      <a:gdLst>
                        <a:gd name="T0" fmla="*/ 39 w 39"/>
                        <a:gd name="T1" fmla="*/ 0 h 97"/>
                        <a:gd name="T2" fmla="*/ 0 w 39"/>
                        <a:gd name="T3" fmla="*/ 39 h 97"/>
                        <a:gd name="T4" fmla="*/ 0 w 39"/>
                        <a:gd name="T5" fmla="*/ 97 h 97"/>
                        <a:gd name="T6" fmla="*/ 39 w 39"/>
                        <a:gd name="T7" fmla="*/ 97 h 97"/>
                        <a:gd name="T8" fmla="*/ 39 w 39"/>
                        <a:gd name="T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97">
                          <a:moveTo>
                            <a:pt x="39" y="0"/>
                          </a:moveTo>
                          <a:lnTo>
                            <a:pt x="0" y="39"/>
                          </a:lnTo>
                          <a:lnTo>
                            <a:pt x="0" y="97"/>
                          </a:lnTo>
                          <a:lnTo>
                            <a:pt x="39" y="97"/>
                          </a:lnTo>
                          <a:lnTo>
                            <a:pt x="39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09" name="Signal Strength Part 2">
                      <a:extLst>
                        <a:ext uri="{FF2B5EF4-FFF2-40B4-BE49-F238E27FC236}">
                          <a16:creationId xmlns:a16="http://schemas.microsoft.com/office/drawing/2014/main" id="{BE3BBE47-4DDE-4729-9086-2D04BCA95B9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56804" y="4523510"/>
                      <a:ext cx="45197" cy="45990"/>
                    </a:xfrm>
                    <a:custGeom>
                      <a:avLst/>
                      <a:gdLst>
                        <a:gd name="T0" fmla="*/ 0 w 254"/>
                        <a:gd name="T1" fmla="*/ 254 h 254"/>
                        <a:gd name="T2" fmla="*/ 254 w 254"/>
                        <a:gd name="T3" fmla="*/ 254 h 254"/>
                        <a:gd name="T4" fmla="*/ 254 w 254"/>
                        <a:gd name="T5" fmla="*/ 0 h 254"/>
                        <a:gd name="T6" fmla="*/ 0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0" y="254"/>
                          </a:moveTo>
                          <a:lnTo>
                            <a:pt x="254" y="254"/>
                          </a:lnTo>
                          <a:lnTo>
                            <a:pt x="254" y="0"/>
                          </a:lnTo>
                          <a:lnTo>
                            <a:pt x="0" y="254"/>
                          </a:ln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05" name="WiFi">
                    <a:extLst>
                      <a:ext uri="{FF2B5EF4-FFF2-40B4-BE49-F238E27FC236}">
                        <a16:creationId xmlns:a16="http://schemas.microsoft.com/office/drawing/2014/main" id="{EBBA73FD-B102-40FF-9630-EF7F97C350C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189463" y="1308921"/>
                    <a:ext cx="89601" cy="71363"/>
                    <a:chOff x="5397426" y="4495757"/>
                    <a:chExt cx="89601" cy="71363"/>
                  </a:xfrm>
                  <a:grpFill/>
                </p:grpSpPr>
                <p:sp>
                  <p:nvSpPr>
                    <p:cNvPr id="106" name="WiFi Part 1">
                      <a:extLst>
                        <a:ext uri="{FF2B5EF4-FFF2-40B4-BE49-F238E27FC236}">
                          <a16:creationId xmlns:a16="http://schemas.microsoft.com/office/drawing/2014/main" id="{1E8AF8EC-5292-4639-8E17-628645BF5D2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97426" y="4495757"/>
                      <a:ext cx="89601" cy="31717"/>
                    </a:xfrm>
                    <a:custGeom>
                      <a:avLst/>
                      <a:gdLst>
                        <a:gd name="T0" fmla="*/ 248 w 496"/>
                        <a:gd name="T1" fmla="*/ 0 h 175"/>
                        <a:gd name="T2" fmla="*/ 0 w 496"/>
                        <a:gd name="T3" fmla="*/ 86 h 175"/>
                        <a:gd name="T4" fmla="*/ 71 w 496"/>
                        <a:gd name="T5" fmla="*/ 175 h 175"/>
                        <a:gd name="T6" fmla="*/ 248 w 496"/>
                        <a:gd name="T7" fmla="*/ 113 h 175"/>
                        <a:gd name="T8" fmla="*/ 425 w 496"/>
                        <a:gd name="T9" fmla="*/ 175 h 175"/>
                        <a:gd name="T10" fmla="*/ 496 w 496"/>
                        <a:gd name="T11" fmla="*/ 86 h 175"/>
                        <a:gd name="T12" fmla="*/ 248 w 496"/>
                        <a:gd name="T13" fmla="*/ 0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96" h="175">
                          <a:moveTo>
                            <a:pt x="248" y="0"/>
                          </a:moveTo>
                          <a:cubicBezTo>
                            <a:pt x="104" y="0"/>
                            <a:pt x="10" y="79"/>
                            <a:pt x="0" y="86"/>
                          </a:cubicBezTo>
                          <a:lnTo>
                            <a:pt x="71" y="175"/>
                          </a:lnTo>
                          <a:cubicBezTo>
                            <a:pt x="80" y="168"/>
                            <a:pt x="147" y="113"/>
                            <a:pt x="248" y="113"/>
                          </a:cubicBezTo>
                          <a:cubicBezTo>
                            <a:pt x="348" y="113"/>
                            <a:pt x="416" y="168"/>
                            <a:pt x="425" y="175"/>
                          </a:cubicBezTo>
                          <a:lnTo>
                            <a:pt x="496" y="86"/>
                          </a:lnTo>
                          <a:cubicBezTo>
                            <a:pt x="487" y="79"/>
                            <a:pt x="391" y="0"/>
                            <a:pt x="248" y="0"/>
                          </a:cubicBez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07" name="WiFi Part 2">
                      <a:extLst>
                        <a:ext uri="{FF2B5EF4-FFF2-40B4-BE49-F238E27FC236}">
                          <a16:creationId xmlns:a16="http://schemas.microsoft.com/office/drawing/2014/main" id="{C558EE92-E9D8-4381-9C6B-C88F1476F19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10113" y="4516373"/>
                      <a:ext cx="64227" cy="50747"/>
                    </a:xfrm>
                    <a:custGeom>
                      <a:avLst/>
                      <a:gdLst>
                        <a:gd name="T0" fmla="*/ 0 w 354"/>
                        <a:gd name="T1" fmla="*/ 62 h 282"/>
                        <a:gd name="T2" fmla="*/ 177 w 354"/>
                        <a:gd name="T3" fmla="*/ 282 h 282"/>
                        <a:gd name="T4" fmla="*/ 177 w 354"/>
                        <a:gd name="T5" fmla="*/ 282 h 282"/>
                        <a:gd name="T6" fmla="*/ 177 w 354"/>
                        <a:gd name="T7" fmla="*/ 282 h 282"/>
                        <a:gd name="T8" fmla="*/ 354 w 354"/>
                        <a:gd name="T9" fmla="*/ 62 h 282"/>
                        <a:gd name="T10" fmla="*/ 177 w 354"/>
                        <a:gd name="T11" fmla="*/ 0 h 282"/>
                        <a:gd name="T12" fmla="*/ 0 w 354"/>
                        <a:gd name="T13" fmla="*/ 62 h 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54" h="282">
                          <a:moveTo>
                            <a:pt x="0" y="62"/>
                          </a:move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354" y="62"/>
                          </a:lnTo>
                          <a:cubicBezTo>
                            <a:pt x="345" y="55"/>
                            <a:pt x="278" y="0"/>
                            <a:pt x="177" y="0"/>
                          </a:cubicBezTo>
                          <a:cubicBezTo>
                            <a:pt x="77" y="0"/>
                            <a:pt x="9" y="55"/>
                            <a:pt x="0" y="62"/>
                          </a:cubicBez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2DA4CA0A-68C2-4F70-9FF6-351979E223DD}"/>
                  </a:ext>
                </a:extLst>
              </p:cNvPr>
              <p:cNvSpPr/>
              <p:nvPr/>
            </p:nvSpPr>
            <p:spPr>
              <a:xfrm>
                <a:off x="3521286" y="1557984"/>
                <a:ext cx="2787439" cy="4725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⭐️</a:t>
                </a: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AEBFD77-92F5-4D60-9747-7FAB0B62AC24}"/>
                </a:ext>
              </a:extLst>
            </p:cNvPr>
            <p:cNvSpPr/>
            <p:nvPr/>
          </p:nvSpPr>
          <p:spPr>
            <a:xfrm>
              <a:off x="3523993" y="1371355"/>
              <a:ext cx="2787439" cy="488771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Status Bar">
            <a:extLst>
              <a:ext uri="{FF2B5EF4-FFF2-40B4-BE49-F238E27FC236}">
                <a16:creationId xmlns:a16="http://schemas.microsoft.com/office/drawing/2014/main" id="{FFCA8BD9-0189-4DA1-9ED0-21FA667F6176}"/>
              </a:ext>
            </a:extLst>
          </p:cNvPr>
          <p:cNvGrpSpPr/>
          <p:nvPr/>
        </p:nvGrpSpPr>
        <p:grpSpPr>
          <a:xfrm>
            <a:off x="2957584" y="1121017"/>
            <a:ext cx="830727" cy="108741"/>
            <a:chOff x="2189463" y="1302974"/>
            <a:chExt cx="630512" cy="83257"/>
          </a:xfrm>
        </p:grpSpPr>
        <p:sp>
          <p:nvSpPr>
            <p:cNvPr id="14" name="Time">
              <a:extLst>
                <a:ext uri="{FF2B5EF4-FFF2-40B4-BE49-F238E27FC236}">
                  <a16:creationId xmlns:a16="http://schemas.microsoft.com/office/drawing/2014/main" id="{7BDDAE0F-98C5-406F-977F-D52396E3B44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" name="Battery">
              <a:extLst>
                <a:ext uri="{FF2B5EF4-FFF2-40B4-BE49-F238E27FC236}">
                  <a16:creationId xmlns:a16="http://schemas.microsoft.com/office/drawing/2014/main" id="{37CB804E-ABFA-4411-A783-5EAB2AA2FB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22" name="Battery Part 1">
                <a:extLst>
                  <a:ext uri="{FF2B5EF4-FFF2-40B4-BE49-F238E27FC236}">
                    <a16:creationId xmlns:a16="http://schemas.microsoft.com/office/drawing/2014/main" id="{E314E1AC-8023-4609-A396-C06F193FA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Battery Part 2">
                <a:extLst>
                  <a:ext uri="{FF2B5EF4-FFF2-40B4-BE49-F238E27FC236}">
                    <a16:creationId xmlns:a16="http://schemas.microsoft.com/office/drawing/2014/main" id="{8B16ACA3-BDA8-4CE2-9708-D31A2ADEA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Signal Strength">
              <a:extLst>
                <a:ext uri="{FF2B5EF4-FFF2-40B4-BE49-F238E27FC236}">
                  <a16:creationId xmlns:a16="http://schemas.microsoft.com/office/drawing/2014/main" id="{D9CBBE48-6FBC-4631-BEEA-9DCEDD84CE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20" name="Signal Strength Part 1">
                <a:extLst>
                  <a:ext uri="{FF2B5EF4-FFF2-40B4-BE49-F238E27FC236}">
                    <a16:creationId xmlns:a16="http://schemas.microsoft.com/office/drawing/2014/main" id="{657B2023-4784-4F77-B2F6-384EB6E04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Signal Strength Part 2">
                <a:extLst>
                  <a:ext uri="{FF2B5EF4-FFF2-40B4-BE49-F238E27FC236}">
                    <a16:creationId xmlns:a16="http://schemas.microsoft.com/office/drawing/2014/main" id="{4E25A947-742A-4A96-8D3F-284EF2FBD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WiFi">
              <a:extLst>
                <a:ext uri="{FF2B5EF4-FFF2-40B4-BE49-F238E27FC236}">
                  <a16:creationId xmlns:a16="http://schemas.microsoft.com/office/drawing/2014/main" id="{F43DB5C9-1CA3-407E-9F05-0314ABD36B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8" name="WiFi Part 1">
                <a:extLst>
                  <a:ext uri="{FF2B5EF4-FFF2-40B4-BE49-F238E27FC236}">
                    <a16:creationId xmlns:a16="http://schemas.microsoft.com/office/drawing/2014/main" id="{BE40C69F-4F96-4A6B-A7E9-542F90CF0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WiFi Part 2">
                <a:extLst>
                  <a:ext uri="{FF2B5EF4-FFF2-40B4-BE49-F238E27FC236}">
                    <a16:creationId xmlns:a16="http://schemas.microsoft.com/office/drawing/2014/main" id="{833F9B1F-BB45-489D-9B7A-F696031E3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761F0A-1078-42A4-BE88-7E8183653FFC}"/>
              </a:ext>
            </a:extLst>
          </p:cNvPr>
          <p:cNvSpPr/>
          <p:nvPr/>
        </p:nvSpPr>
        <p:spPr>
          <a:xfrm>
            <a:off x="857712" y="1075861"/>
            <a:ext cx="3011903" cy="5307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CF7915-7556-4702-8E2B-540D00A515F9}"/>
              </a:ext>
            </a:extLst>
          </p:cNvPr>
          <p:cNvSpPr txBox="1"/>
          <p:nvPr/>
        </p:nvSpPr>
        <p:spPr>
          <a:xfrm>
            <a:off x="1" y="2504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회원가입</a:t>
            </a:r>
            <a:r>
              <a:rPr lang="en-US" altLang="ko-KR" sz="3200" b="1" dirty="0"/>
              <a:t>(1)</a:t>
            </a:r>
            <a:endParaRPr lang="ko-KR" altLang="en-US" sz="3200" b="1" dirty="0"/>
          </a:p>
        </p:txBody>
      </p:sp>
      <p:pic>
        <p:nvPicPr>
          <p:cNvPr id="35" name="Picture 2" descr="arrow, back, left icon">
            <a:extLst>
              <a:ext uri="{FF2B5EF4-FFF2-40B4-BE49-F238E27FC236}">
                <a16:creationId xmlns:a16="http://schemas.microsoft.com/office/drawing/2014/main" id="{668DA56D-1A26-44FC-AD71-64505E8B4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15" y="1280818"/>
            <a:ext cx="225983" cy="22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F643456C-A87D-4C34-85B0-BA3DA24FDAF6}"/>
              </a:ext>
            </a:extLst>
          </p:cNvPr>
          <p:cNvSpPr/>
          <p:nvPr/>
        </p:nvSpPr>
        <p:spPr>
          <a:xfrm>
            <a:off x="2077849" y="6155367"/>
            <a:ext cx="92422" cy="853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C323399-0311-4D1B-BC6F-3C8887742FDF}"/>
              </a:ext>
            </a:extLst>
          </p:cNvPr>
          <p:cNvSpPr/>
          <p:nvPr/>
        </p:nvSpPr>
        <p:spPr>
          <a:xfrm>
            <a:off x="2258824" y="6155367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4D721F4-A4B6-4C14-A435-1B441DC6B72A}"/>
              </a:ext>
            </a:extLst>
          </p:cNvPr>
          <p:cNvSpPr/>
          <p:nvPr/>
        </p:nvSpPr>
        <p:spPr>
          <a:xfrm>
            <a:off x="2436924" y="6153275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D44F18A-45A6-4E23-93EF-0DF00F00C838}"/>
              </a:ext>
            </a:extLst>
          </p:cNvPr>
          <p:cNvSpPr/>
          <p:nvPr/>
        </p:nvSpPr>
        <p:spPr>
          <a:xfrm>
            <a:off x="2617899" y="6153275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5CBF98-3B82-4C4F-878C-5537817C6746}"/>
              </a:ext>
            </a:extLst>
          </p:cNvPr>
          <p:cNvSpPr txBox="1"/>
          <p:nvPr/>
        </p:nvSpPr>
        <p:spPr>
          <a:xfrm>
            <a:off x="1176520" y="3250615"/>
            <a:ext cx="84935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55F5FB1-B598-4CDF-A039-399F2657F239}"/>
              </a:ext>
            </a:extLst>
          </p:cNvPr>
          <p:cNvSpPr/>
          <p:nvPr/>
        </p:nvSpPr>
        <p:spPr>
          <a:xfrm>
            <a:off x="1247139" y="3451141"/>
            <a:ext cx="2273419" cy="3664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CFEB85-A108-4575-BF0C-5D8B4F461B30}"/>
              </a:ext>
            </a:extLst>
          </p:cNvPr>
          <p:cNvSpPr txBox="1"/>
          <p:nvPr/>
        </p:nvSpPr>
        <p:spPr>
          <a:xfrm>
            <a:off x="1184121" y="3893175"/>
            <a:ext cx="84935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5E2EC6C-64B1-419A-8565-369176D59173}"/>
              </a:ext>
            </a:extLst>
          </p:cNvPr>
          <p:cNvSpPr/>
          <p:nvPr/>
        </p:nvSpPr>
        <p:spPr>
          <a:xfrm>
            <a:off x="1252825" y="4080342"/>
            <a:ext cx="2273419" cy="3664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548756-644F-432A-9075-F077B7A0F5E8}"/>
              </a:ext>
            </a:extLst>
          </p:cNvPr>
          <p:cNvSpPr txBox="1"/>
          <p:nvPr/>
        </p:nvSpPr>
        <p:spPr>
          <a:xfrm>
            <a:off x="1189685" y="4533455"/>
            <a:ext cx="186805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PW(CHECK)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381988A-5116-44DB-8F18-517AA02E29E3}"/>
              </a:ext>
            </a:extLst>
          </p:cNvPr>
          <p:cNvSpPr/>
          <p:nvPr/>
        </p:nvSpPr>
        <p:spPr>
          <a:xfrm>
            <a:off x="1251232" y="4732640"/>
            <a:ext cx="2273419" cy="3664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EF4489D-AA63-492C-A7E5-3950374F2D5B}"/>
              </a:ext>
            </a:extLst>
          </p:cNvPr>
          <p:cNvSpPr/>
          <p:nvPr/>
        </p:nvSpPr>
        <p:spPr>
          <a:xfrm>
            <a:off x="2951247" y="3544095"/>
            <a:ext cx="463701" cy="19821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중복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63153E-7E97-45B8-A18A-AE61E4E4077A}"/>
              </a:ext>
            </a:extLst>
          </p:cNvPr>
          <p:cNvSpPr txBox="1"/>
          <p:nvPr/>
        </p:nvSpPr>
        <p:spPr>
          <a:xfrm>
            <a:off x="1183932" y="5182899"/>
            <a:ext cx="135972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NICKNAME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70269D2-1836-42D7-AE0B-91EE4447BF68}"/>
              </a:ext>
            </a:extLst>
          </p:cNvPr>
          <p:cNvSpPr/>
          <p:nvPr/>
        </p:nvSpPr>
        <p:spPr>
          <a:xfrm>
            <a:off x="1252636" y="5401816"/>
            <a:ext cx="2273419" cy="3664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02CBB38-FE7A-4EAD-98C4-E34C03843896}"/>
              </a:ext>
            </a:extLst>
          </p:cNvPr>
          <p:cNvSpPr/>
          <p:nvPr/>
        </p:nvSpPr>
        <p:spPr>
          <a:xfrm>
            <a:off x="2949372" y="5488994"/>
            <a:ext cx="463701" cy="19821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중복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5907AF-0C55-437B-9851-E6CB414BB484}"/>
              </a:ext>
            </a:extLst>
          </p:cNvPr>
          <p:cNvSpPr txBox="1"/>
          <p:nvPr/>
        </p:nvSpPr>
        <p:spPr>
          <a:xfrm>
            <a:off x="847167" y="1245170"/>
            <a:ext cx="3011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 IN</a:t>
            </a:r>
          </a:p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started for free</a:t>
            </a:r>
          </a:p>
        </p:txBody>
      </p:sp>
      <p:pic>
        <p:nvPicPr>
          <p:cNvPr id="118" name="Picture 2" descr="arrow, back, left icon">
            <a:extLst>
              <a:ext uri="{FF2B5EF4-FFF2-40B4-BE49-F238E27FC236}">
                <a16:creationId xmlns:a16="http://schemas.microsoft.com/office/drawing/2014/main" id="{BF4EDD17-3906-4E92-B442-4B21F7DA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37" y="1302153"/>
            <a:ext cx="225983" cy="22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타원 118">
            <a:extLst>
              <a:ext uri="{FF2B5EF4-FFF2-40B4-BE49-F238E27FC236}">
                <a16:creationId xmlns:a16="http://schemas.microsoft.com/office/drawing/2014/main" id="{4D2F9958-46FC-47C2-941C-923847127B67}"/>
              </a:ext>
            </a:extLst>
          </p:cNvPr>
          <p:cNvSpPr/>
          <p:nvPr/>
        </p:nvSpPr>
        <p:spPr>
          <a:xfrm>
            <a:off x="5499840" y="6172635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FAA12E7-0B0F-44BB-8BAC-DEBCED534EF9}"/>
              </a:ext>
            </a:extLst>
          </p:cNvPr>
          <p:cNvSpPr/>
          <p:nvPr/>
        </p:nvSpPr>
        <p:spPr>
          <a:xfrm>
            <a:off x="5680815" y="6172635"/>
            <a:ext cx="92422" cy="85374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51D6FB1-764B-429B-9A43-DE98355C2E46}"/>
              </a:ext>
            </a:extLst>
          </p:cNvPr>
          <p:cNvSpPr/>
          <p:nvPr/>
        </p:nvSpPr>
        <p:spPr>
          <a:xfrm>
            <a:off x="5858915" y="6170543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316C23D-28C3-4BCF-BA95-403019F17216}"/>
              </a:ext>
            </a:extLst>
          </p:cNvPr>
          <p:cNvSpPr/>
          <p:nvPr/>
        </p:nvSpPr>
        <p:spPr>
          <a:xfrm>
            <a:off x="6039890" y="6170543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EC8A5B8-5000-4177-BC44-6A813EE0B5B0}"/>
              </a:ext>
            </a:extLst>
          </p:cNvPr>
          <p:cNvSpPr txBox="1"/>
          <p:nvPr/>
        </p:nvSpPr>
        <p:spPr>
          <a:xfrm>
            <a:off x="4276778" y="1307523"/>
            <a:ext cx="3011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 IN</a:t>
            </a:r>
          </a:p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started for free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6DAC719-C567-45AE-AD68-CC6C6AD7D042}"/>
              </a:ext>
            </a:extLst>
          </p:cNvPr>
          <p:cNvSpPr txBox="1"/>
          <p:nvPr/>
        </p:nvSpPr>
        <p:spPr>
          <a:xfrm>
            <a:off x="4613188" y="2125415"/>
            <a:ext cx="186805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F66D733-2D7E-445D-9998-02E8F8CE7EA0}"/>
              </a:ext>
            </a:extLst>
          </p:cNvPr>
          <p:cNvSpPr/>
          <p:nvPr/>
        </p:nvSpPr>
        <p:spPr>
          <a:xfrm>
            <a:off x="4928783" y="2435083"/>
            <a:ext cx="875031" cy="874939"/>
          </a:xfrm>
          <a:prstGeom prst="roundRect">
            <a:avLst>
              <a:gd name="adj" fmla="val 11789"/>
            </a:avLst>
          </a:prstGeom>
          <a:solidFill>
            <a:srgbClr val="1B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B380B912-A691-47DD-AEAE-B2D6359C5F08}"/>
              </a:ext>
            </a:extLst>
          </p:cNvPr>
          <p:cNvSpPr/>
          <p:nvPr/>
        </p:nvSpPr>
        <p:spPr>
          <a:xfrm>
            <a:off x="5865835" y="2438088"/>
            <a:ext cx="875031" cy="874939"/>
          </a:xfrm>
          <a:prstGeom prst="roundRect">
            <a:avLst>
              <a:gd name="adj" fmla="val 110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6" name="Picture 12" descr="male icon">
            <a:extLst>
              <a:ext uri="{FF2B5EF4-FFF2-40B4-BE49-F238E27FC236}">
                <a16:creationId xmlns:a16="http://schemas.microsoft.com/office/drawing/2014/main" id="{9FD48B65-BF99-4703-A0A1-1A8525CE6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184" y="2591040"/>
            <a:ext cx="470431" cy="47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emale icon">
            <a:extLst>
              <a:ext uri="{FF2B5EF4-FFF2-40B4-BE49-F238E27FC236}">
                <a16:creationId xmlns:a16="http://schemas.microsoft.com/office/drawing/2014/main" id="{A5415914-D9BF-4119-A265-F1A66E278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733" y="2597102"/>
            <a:ext cx="470431" cy="47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8841B4F-F01A-46E6-92CE-CD192B1A1880}"/>
              </a:ext>
            </a:extLst>
          </p:cNvPr>
          <p:cNvSpPr txBox="1"/>
          <p:nvPr/>
        </p:nvSpPr>
        <p:spPr>
          <a:xfrm>
            <a:off x="4925858" y="3088944"/>
            <a:ext cx="875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남성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0049196-7165-41CC-9086-8626A3F4EF37}"/>
              </a:ext>
            </a:extLst>
          </p:cNvPr>
          <p:cNvSpPr txBox="1"/>
          <p:nvPr/>
        </p:nvSpPr>
        <p:spPr>
          <a:xfrm>
            <a:off x="5861786" y="3094628"/>
            <a:ext cx="875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여성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0E5CFBE-4E33-47A3-B333-B698FA2B8225}"/>
              </a:ext>
            </a:extLst>
          </p:cNvPr>
          <p:cNvSpPr/>
          <p:nvPr/>
        </p:nvSpPr>
        <p:spPr>
          <a:xfrm>
            <a:off x="5823877" y="2214981"/>
            <a:ext cx="1073801" cy="137149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35F4DDA-52FB-4C66-A8A1-8B1B14596216}"/>
              </a:ext>
            </a:extLst>
          </p:cNvPr>
          <p:cNvSpPr txBox="1"/>
          <p:nvPr/>
        </p:nvSpPr>
        <p:spPr>
          <a:xfrm>
            <a:off x="4612542" y="3646047"/>
            <a:ext cx="186805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연령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7FAEDC1-8550-4F59-A55F-EA915AFD910C}"/>
              </a:ext>
            </a:extLst>
          </p:cNvPr>
          <p:cNvSpPr txBox="1"/>
          <p:nvPr/>
        </p:nvSpPr>
        <p:spPr>
          <a:xfrm>
            <a:off x="4628141" y="4787129"/>
            <a:ext cx="186805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국적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3289C9E-EE85-44DB-B134-D693590CDA6F}"/>
              </a:ext>
            </a:extLst>
          </p:cNvPr>
          <p:cNvSpPr txBox="1"/>
          <p:nvPr/>
        </p:nvSpPr>
        <p:spPr>
          <a:xfrm>
            <a:off x="5212483" y="3610995"/>
            <a:ext cx="1558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1997</a:t>
            </a:r>
            <a:endParaRPr lang="ko-KR" altLang="en-US" sz="11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78E0B5A-4649-4D0A-8ED8-57976ED806A6}"/>
              </a:ext>
            </a:extLst>
          </p:cNvPr>
          <p:cNvSpPr txBox="1"/>
          <p:nvPr/>
        </p:nvSpPr>
        <p:spPr>
          <a:xfrm>
            <a:off x="5222519" y="4748794"/>
            <a:ext cx="1558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대한민국</a:t>
            </a:r>
          </a:p>
        </p:txBody>
      </p:sp>
      <p:sp>
        <p:nvSpPr>
          <p:cNvPr id="174" name="Drop-down Arrow">
            <a:extLst>
              <a:ext uri="{FF2B5EF4-FFF2-40B4-BE49-F238E27FC236}">
                <a16:creationId xmlns:a16="http://schemas.microsoft.com/office/drawing/2014/main" id="{4760F2D2-1F74-4E24-954F-EC8A97064F17}"/>
              </a:ext>
            </a:extLst>
          </p:cNvPr>
          <p:cNvSpPr>
            <a:spLocks noChangeAspect="1"/>
          </p:cNvSpPr>
          <p:nvPr/>
        </p:nvSpPr>
        <p:spPr bwMode="auto">
          <a:xfrm>
            <a:off x="6305661" y="3699812"/>
            <a:ext cx="150149" cy="118582"/>
          </a:xfrm>
          <a:custGeom>
            <a:avLst/>
            <a:gdLst>
              <a:gd name="T0" fmla="*/ 0 w 353"/>
              <a:gd name="T1" fmla="*/ 0 h 176"/>
              <a:gd name="T2" fmla="*/ 176 w 353"/>
              <a:gd name="T3" fmla="*/ 176 h 176"/>
              <a:gd name="T4" fmla="*/ 353 w 353"/>
              <a:gd name="T5" fmla="*/ 0 h 176"/>
              <a:gd name="T6" fmla="*/ 0 w 353"/>
              <a:gd name="T7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3" h="176">
                <a:moveTo>
                  <a:pt x="0" y="0"/>
                </a:moveTo>
                <a:lnTo>
                  <a:pt x="176" y="176"/>
                </a:lnTo>
                <a:lnTo>
                  <a:pt x="35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Drop-down Arrow">
            <a:extLst>
              <a:ext uri="{FF2B5EF4-FFF2-40B4-BE49-F238E27FC236}">
                <a16:creationId xmlns:a16="http://schemas.microsoft.com/office/drawing/2014/main" id="{1169EFFB-4A8F-4B3E-A48E-F88DE0EDB064}"/>
              </a:ext>
            </a:extLst>
          </p:cNvPr>
          <p:cNvSpPr>
            <a:spLocks noChangeAspect="1"/>
          </p:cNvSpPr>
          <p:nvPr/>
        </p:nvSpPr>
        <p:spPr bwMode="auto">
          <a:xfrm>
            <a:off x="6303873" y="4838554"/>
            <a:ext cx="150149" cy="118582"/>
          </a:xfrm>
          <a:custGeom>
            <a:avLst/>
            <a:gdLst>
              <a:gd name="T0" fmla="*/ 0 w 353"/>
              <a:gd name="T1" fmla="*/ 0 h 176"/>
              <a:gd name="T2" fmla="*/ 176 w 353"/>
              <a:gd name="T3" fmla="*/ 176 h 176"/>
              <a:gd name="T4" fmla="*/ 353 w 353"/>
              <a:gd name="T5" fmla="*/ 0 h 176"/>
              <a:gd name="T6" fmla="*/ 0 w 353"/>
              <a:gd name="T7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3" h="176">
                <a:moveTo>
                  <a:pt x="0" y="0"/>
                </a:moveTo>
                <a:lnTo>
                  <a:pt x="176" y="176"/>
                </a:lnTo>
                <a:lnTo>
                  <a:pt x="35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6" name="Dropdown Menu">
            <a:extLst>
              <a:ext uri="{FF2B5EF4-FFF2-40B4-BE49-F238E27FC236}">
                <a16:creationId xmlns:a16="http://schemas.microsoft.com/office/drawing/2014/main" id="{126950C5-F5FD-44B6-B301-3A00B5A3655B}"/>
              </a:ext>
            </a:extLst>
          </p:cNvPr>
          <p:cNvSpPr/>
          <p:nvPr/>
        </p:nvSpPr>
        <p:spPr>
          <a:xfrm>
            <a:off x="5275212" y="3927943"/>
            <a:ext cx="1167656" cy="583439"/>
          </a:xfrm>
          <a:prstGeom prst="roundRect">
            <a:avLst>
              <a:gd name="adj" fmla="val 3180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73736" tIns="27432" rIns="173736" bIns="73152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1996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1995</a:t>
            </a:r>
          </a:p>
        </p:txBody>
      </p:sp>
      <p:sp>
        <p:nvSpPr>
          <p:cNvPr id="177" name="Dropdown Menu">
            <a:extLst>
              <a:ext uri="{FF2B5EF4-FFF2-40B4-BE49-F238E27FC236}">
                <a16:creationId xmlns:a16="http://schemas.microsoft.com/office/drawing/2014/main" id="{B343FF73-4147-47DD-B52B-9004802A0B6A}"/>
              </a:ext>
            </a:extLst>
          </p:cNvPr>
          <p:cNvSpPr/>
          <p:nvPr/>
        </p:nvSpPr>
        <p:spPr>
          <a:xfrm>
            <a:off x="5280524" y="5060883"/>
            <a:ext cx="1167656" cy="583439"/>
          </a:xfrm>
          <a:prstGeom prst="roundRect">
            <a:avLst>
              <a:gd name="adj" fmla="val 3180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73736" tIns="27432" rIns="173736" bIns="73152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일본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미국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BA568474-D15F-4643-B000-9AF65624F290}"/>
              </a:ext>
            </a:extLst>
          </p:cNvPr>
          <p:cNvCxnSpPr>
            <a:cxnSpLocks/>
          </p:cNvCxnSpPr>
          <p:nvPr/>
        </p:nvCxnSpPr>
        <p:spPr>
          <a:xfrm>
            <a:off x="5274402" y="3863291"/>
            <a:ext cx="1168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5EEB335F-9C62-460D-A61D-930EC924ABED}"/>
              </a:ext>
            </a:extLst>
          </p:cNvPr>
          <p:cNvCxnSpPr>
            <a:cxnSpLocks/>
          </p:cNvCxnSpPr>
          <p:nvPr/>
        </p:nvCxnSpPr>
        <p:spPr>
          <a:xfrm>
            <a:off x="5288791" y="5009037"/>
            <a:ext cx="1168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Status Bar">
            <a:extLst>
              <a:ext uri="{FF2B5EF4-FFF2-40B4-BE49-F238E27FC236}">
                <a16:creationId xmlns:a16="http://schemas.microsoft.com/office/drawing/2014/main" id="{DF619192-36EA-4650-926D-CDDAC9463C9D}"/>
              </a:ext>
            </a:extLst>
          </p:cNvPr>
          <p:cNvGrpSpPr/>
          <p:nvPr/>
        </p:nvGrpSpPr>
        <p:grpSpPr>
          <a:xfrm>
            <a:off x="6375201" y="1138877"/>
            <a:ext cx="830727" cy="108741"/>
            <a:chOff x="2189463" y="1302974"/>
            <a:chExt cx="630512" cy="83257"/>
          </a:xfrm>
        </p:grpSpPr>
        <p:sp>
          <p:nvSpPr>
            <p:cNvPr id="212" name="Time">
              <a:extLst>
                <a:ext uri="{FF2B5EF4-FFF2-40B4-BE49-F238E27FC236}">
                  <a16:creationId xmlns:a16="http://schemas.microsoft.com/office/drawing/2014/main" id="{C20B22B1-BAAC-4926-8865-DD26BBD9225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3" name="Battery">
              <a:extLst>
                <a:ext uri="{FF2B5EF4-FFF2-40B4-BE49-F238E27FC236}">
                  <a16:creationId xmlns:a16="http://schemas.microsoft.com/office/drawing/2014/main" id="{E50CB0FA-20E1-4CA9-AC21-094363255F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220" name="Battery Part 1">
                <a:extLst>
                  <a:ext uri="{FF2B5EF4-FFF2-40B4-BE49-F238E27FC236}">
                    <a16:creationId xmlns:a16="http://schemas.microsoft.com/office/drawing/2014/main" id="{41D81079-E4D5-4A11-9D19-F18B354CAE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Battery Part 2">
                <a:extLst>
                  <a:ext uri="{FF2B5EF4-FFF2-40B4-BE49-F238E27FC236}">
                    <a16:creationId xmlns:a16="http://schemas.microsoft.com/office/drawing/2014/main" id="{F2BAC8CB-BEFD-4606-9930-D17E36488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4" name="Signal Strength">
              <a:extLst>
                <a:ext uri="{FF2B5EF4-FFF2-40B4-BE49-F238E27FC236}">
                  <a16:creationId xmlns:a16="http://schemas.microsoft.com/office/drawing/2014/main" id="{75883933-9067-40D8-9079-15E7738AC6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218" name="Signal Strength Part 1">
                <a:extLst>
                  <a:ext uri="{FF2B5EF4-FFF2-40B4-BE49-F238E27FC236}">
                    <a16:creationId xmlns:a16="http://schemas.microsoft.com/office/drawing/2014/main" id="{1A9578FE-B1C7-49E3-962F-2D9C44F77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9" name="Signal Strength Part 2">
                <a:extLst>
                  <a:ext uri="{FF2B5EF4-FFF2-40B4-BE49-F238E27FC236}">
                    <a16:creationId xmlns:a16="http://schemas.microsoft.com/office/drawing/2014/main" id="{136D7A99-ECA8-4446-809B-77F880FF3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5" name="WiFi">
              <a:extLst>
                <a:ext uri="{FF2B5EF4-FFF2-40B4-BE49-F238E27FC236}">
                  <a16:creationId xmlns:a16="http://schemas.microsoft.com/office/drawing/2014/main" id="{2BCC282D-4565-4C02-9759-2D97BEFF5C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216" name="WiFi Part 1">
                <a:extLst>
                  <a:ext uri="{FF2B5EF4-FFF2-40B4-BE49-F238E27FC236}">
                    <a16:creationId xmlns:a16="http://schemas.microsoft.com/office/drawing/2014/main" id="{4E56130D-32DD-4A91-AC11-98EF1650D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3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WiFi Part 2">
                <a:extLst>
                  <a:ext uri="{FF2B5EF4-FFF2-40B4-BE49-F238E27FC236}">
                    <a16:creationId xmlns:a16="http://schemas.microsoft.com/office/drawing/2014/main" id="{651CCB71-C125-4969-AD47-1347E4C2B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043" name="Picture 18" descr="male, user icon">
            <a:extLst>
              <a:ext uri="{FF2B5EF4-FFF2-40B4-BE49-F238E27FC236}">
                <a16:creationId xmlns:a16="http://schemas.microsoft.com/office/drawing/2014/main" id="{D7B41255-2693-4343-97ED-D438216AD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728" y="1901066"/>
            <a:ext cx="1066662" cy="106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dd, plus icon">
            <a:extLst>
              <a:ext uri="{FF2B5EF4-FFF2-40B4-BE49-F238E27FC236}">
                <a16:creationId xmlns:a16="http://schemas.microsoft.com/office/drawing/2014/main" id="{3709172E-BC54-41CE-A13E-9851511FE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70" y="2705426"/>
            <a:ext cx="348497" cy="34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D61009E1-341F-4B27-BF40-CC4140CBE72E}"/>
              </a:ext>
            </a:extLst>
          </p:cNvPr>
          <p:cNvCxnSpPr/>
          <p:nvPr/>
        </p:nvCxnSpPr>
        <p:spPr>
          <a:xfrm>
            <a:off x="8703616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1154BB5-12D3-4C98-A14F-1EA3758D4CCB}"/>
              </a:ext>
            </a:extLst>
          </p:cNvPr>
          <p:cNvSpPr/>
          <p:nvPr/>
        </p:nvSpPr>
        <p:spPr>
          <a:xfrm>
            <a:off x="8944411" y="604460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7498A076-C3AF-40F8-BF9A-BDF81BDC4206}"/>
              </a:ext>
            </a:extLst>
          </p:cNvPr>
          <p:cNvSpPr/>
          <p:nvPr/>
        </p:nvSpPr>
        <p:spPr>
          <a:xfrm>
            <a:off x="8944410" y="1222300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4B326939-2571-4615-A1BD-46AC73E24F4A}"/>
              </a:ext>
            </a:extLst>
          </p:cNvPr>
          <p:cNvSpPr/>
          <p:nvPr/>
        </p:nvSpPr>
        <p:spPr>
          <a:xfrm>
            <a:off x="8944411" y="1804633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ACE2D2E-1DED-4035-A1BA-1AB321034C26}"/>
              </a:ext>
            </a:extLst>
          </p:cNvPr>
          <p:cNvSpPr/>
          <p:nvPr/>
        </p:nvSpPr>
        <p:spPr>
          <a:xfrm>
            <a:off x="8944411" y="2458511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B0837129-C2A6-4E5D-AD88-01C046C59D7D}"/>
              </a:ext>
            </a:extLst>
          </p:cNvPr>
          <p:cNvSpPr/>
          <p:nvPr/>
        </p:nvSpPr>
        <p:spPr>
          <a:xfrm>
            <a:off x="8945341" y="3110778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48506E8-3804-4388-BEF7-AB2BF94FD4F2}"/>
              </a:ext>
            </a:extLst>
          </p:cNvPr>
          <p:cNvSpPr txBox="1"/>
          <p:nvPr/>
        </p:nvSpPr>
        <p:spPr>
          <a:xfrm>
            <a:off x="9333525" y="593652"/>
            <a:ext cx="14061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err="1"/>
              <a:t>Input:text</a:t>
            </a:r>
            <a:endParaRPr lang="en-US" altLang="ko-KR" sz="1500" b="1" dirty="0"/>
          </a:p>
          <a:p>
            <a:r>
              <a:rPr lang="ko-KR" altLang="en-US" sz="1500" dirty="0"/>
              <a:t>아이디 입력란</a:t>
            </a:r>
            <a:endParaRPr lang="en-US" altLang="ko-KR" sz="1500" dirty="0"/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9A33AFA5-169B-483A-B47F-6B7319C85B70}"/>
              </a:ext>
            </a:extLst>
          </p:cNvPr>
          <p:cNvGrpSpPr/>
          <p:nvPr/>
        </p:nvGrpSpPr>
        <p:grpSpPr>
          <a:xfrm>
            <a:off x="9347673" y="1161924"/>
            <a:ext cx="2203878" cy="530157"/>
            <a:chOff x="9441655" y="2723312"/>
            <a:chExt cx="2157894" cy="530157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FD3D97A-B308-4075-8822-27A8EDC433BD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  <a:endParaRPr lang="ko-KR" altLang="en-US" sz="1500" b="1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F7BBCD71-C323-4315-A639-F1A6B4CB949B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아이디 중복 검사</a:t>
              </a:r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4E0B2BA5-4280-4FE9-92F3-C0F444A2F664}"/>
              </a:ext>
            </a:extLst>
          </p:cNvPr>
          <p:cNvSpPr txBox="1"/>
          <p:nvPr/>
        </p:nvSpPr>
        <p:spPr>
          <a:xfrm>
            <a:off x="9354581" y="1719430"/>
            <a:ext cx="20665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err="1"/>
              <a:t>Input:text</a:t>
            </a:r>
            <a:endParaRPr lang="en-US" altLang="ko-KR" sz="1500" b="1" dirty="0"/>
          </a:p>
          <a:p>
            <a:r>
              <a:rPr lang="ko-KR" altLang="en-US" sz="1500" dirty="0"/>
              <a:t>비밀번호</a:t>
            </a:r>
            <a:r>
              <a:rPr lang="en-US" altLang="ko-KR" sz="1500" dirty="0"/>
              <a:t>,</a:t>
            </a:r>
            <a:r>
              <a:rPr lang="ko-KR" altLang="en-US" sz="1500" dirty="0"/>
              <a:t>확인 입력란</a:t>
            </a:r>
            <a:r>
              <a:rPr lang="en-US" altLang="ko-KR" sz="1500" dirty="0"/>
              <a:t>,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07B3253-A0C4-4FFE-AB1A-8D4E7849F72F}"/>
              </a:ext>
            </a:extLst>
          </p:cNvPr>
          <p:cNvSpPr txBox="1"/>
          <p:nvPr/>
        </p:nvSpPr>
        <p:spPr>
          <a:xfrm>
            <a:off x="9371755" y="2480330"/>
            <a:ext cx="14061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err="1"/>
              <a:t>Input:text</a:t>
            </a:r>
            <a:endParaRPr lang="en-US" altLang="ko-KR" sz="1500" b="1" dirty="0"/>
          </a:p>
          <a:p>
            <a:r>
              <a:rPr lang="ko-KR" altLang="en-US" sz="1500" dirty="0"/>
              <a:t>닉네임 입력란</a:t>
            </a:r>
            <a:endParaRPr lang="en-US" altLang="ko-KR" sz="1500" dirty="0"/>
          </a:p>
        </p:txBody>
      </p: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8BDDF13F-83D2-42DA-A286-30A07393442C}"/>
              </a:ext>
            </a:extLst>
          </p:cNvPr>
          <p:cNvGrpSpPr/>
          <p:nvPr/>
        </p:nvGrpSpPr>
        <p:grpSpPr>
          <a:xfrm>
            <a:off x="9364847" y="3067928"/>
            <a:ext cx="2203878" cy="530157"/>
            <a:chOff x="9441655" y="2723312"/>
            <a:chExt cx="2157894" cy="530157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4F2C634D-8277-4FBA-B469-5C4C929FC5FA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  <a:endParaRPr lang="ko-KR" altLang="en-US" sz="1500" b="1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02C2C6B-5887-4ED0-9406-702A432E9B4A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닉네임 중복 검사</a:t>
              </a:r>
            </a:p>
          </p:txBody>
        </p:sp>
      </p:grp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D44A7B-55D7-4C89-A927-89A5C888AB1B}"/>
              </a:ext>
            </a:extLst>
          </p:cNvPr>
          <p:cNvSpPr/>
          <p:nvPr/>
        </p:nvSpPr>
        <p:spPr>
          <a:xfrm>
            <a:off x="8944409" y="3763045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3DEA1D03-629C-4763-A59D-B954A0062D3F}"/>
              </a:ext>
            </a:extLst>
          </p:cNvPr>
          <p:cNvSpPr/>
          <p:nvPr/>
        </p:nvSpPr>
        <p:spPr>
          <a:xfrm>
            <a:off x="8944409" y="4411036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FB05FA3-B153-43A6-8481-9CE9285B15B5}"/>
              </a:ext>
            </a:extLst>
          </p:cNvPr>
          <p:cNvSpPr/>
          <p:nvPr/>
        </p:nvSpPr>
        <p:spPr>
          <a:xfrm>
            <a:off x="8944410" y="5025890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E2B017E7-2D17-4DB5-BF95-F9E406F20377}"/>
              </a:ext>
            </a:extLst>
          </p:cNvPr>
          <p:cNvSpPr/>
          <p:nvPr/>
        </p:nvSpPr>
        <p:spPr>
          <a:xfrm>
            <a:off x="8945340" y="5651523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1AA57CEC-A039-424F-856C-94FC5BE18CD0}"/>
              </a:ext>
            </a:extLst>
          </p:cNvPr>
          <p:cNvGrpSpPr/>
          <p:nvPr/>
        </p:nvGrpSpPr>
        <p:grpSpPr>
          <a:xfrm>
            <a:off x="9371755" y="3781011"/>
            <a:ext cx="2203878" cy="530157"/>
            <a:chOff x="9441655" y="2723312"/>
            <a:chExt cx="2157894" cy="530157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EC1696F3-B95B-4384-92FA-122499EFB497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  <a:endParaRPr lang="ko-KR" altLang="en-US" sz="1500" b="1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7F714593-5298-449B-95FE-A53EFE870FDD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유저 사진 등록</a:t>
              </a: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268E7100-7730-4B60-9BF7-BC5E2B5F53F6}"/>
              </a:ext>
            </a:extLst>
          </p:cNvPr>
          <p:cNvGrpSpPr/>
          <p:nvPr/>
        </p:nvGrpSpPr>
        <p:grpSpPr>
          <a:xfrm>
            <a:off x="9378665" y="5707993"/>
            <a:ext cx="2518062" cy="760990"/>
            <a:chOff x="9441655" y="2723312"/>
            <a:chExt cx="2465522" cy="760990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3E95647-A5DA-4561-A5DD-97F865ABB182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Swiper</a:t>
              </a:r>
              <a:endParaRPr lang="ko-KR" altLang="en-US" sz="1500" b="1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32D8CB1C-326F-4BBE-960C-9BA2BAE318EC}"/>
                </a:ext>
              </a:extLst>
            </p:cNvPr>
            <p:cNvSpPr txBox="1"/>
            <p:nvPr/>
          </p:nvSpPr>
          <p:spPr>
            <a:xfrm>
              <a:off x="9448419" y="2930304"/>
              <a:ext cx="24587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/>
                <a:t>슬라이드 하여 다음페이지 이동</a:t>
              </a:r>
              <a:endParaRPr lang="ko-KR" altLang="en-US" sz="1500" dirty="0"/>
            </a:p>
          </p:txBody>
        </p: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82BBA217-115E-402E-987D-8F87E092315D}"/>
              </a:ext>
            </a:extLst>
          </p:cNvPr>
          <p:cNvGrpSpPr/>
          <p:nvPr/>
        </p:nvGrpSpPr>
        <p:grpSpPr>
          <a:xfrm>
            <a:off x="9385571" y="4438489"/>
            <a:ext cx="2203878" cy="530157"/>
            <a:chOff x="9441655" y="2723312"/>
            <a:chExt cx="2157894" cy="530157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C5ED3B5-CC48-4EE5-9F7F-72CF87F73FF6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  <a:endParaRPr lang="ko-KR" altLang="en-US" sz="1500" b="1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24FAD177-55B0-457C-8C11-4FD69024C10B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성별 선택</a:t>
              </a:r>
              <a:endParaRPr lang="en-US" altLang="ko-KR" sz="1500" dirty="0"/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10A0EC91-F9AC-4993-9B18-ECF77F20184D}"/>
              </a:ext>
            </a:extLst>
          </p:cNvPr>
          <p:cNvGrpSpPr/>
          <p:nvPr/>
        </p:nvGrpSpPr>
        <p:grpSpPr>
          <a:xfrm>
            <a:off x="9393256" y="5078147"/>
            <a:ext cx="2203878" cy="530157"/>
            <a:chOff x="9441655" y="2723312"/>
            <a:chExt cx="2157894" cy="530157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3E68FAD-E37C-42CE-940E-9CDDCB614A6C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/>
                <a:t>DropDown</a:t>
              </a:r>
              <a:endParaRPr lang="ko-KR" altLang="en-US" sz="1500" b="1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64EB4EE3-7C50-4EDE-ACAF-82644D8086DB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연령과 국가 선택</a:t>
              </a:r>
              <a:endParaRPr lang="en-US" altLang="ko-KR" sz="15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91D1A5EC-5297-4A6C-ACB2-270CBB0A1603}"/>
              </a:ext>
            </a:extLst>
          </p:cNvPr>
          <p:cNvSpPr txBox="1"/>
          <p:nvPr/>
        </p:nvSpPr>
        <p:spPr>
          <a:xfrm>
            <a:off x="3595236" y="5407167"/>
            <a:ext cx="288000" cy="3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2977CC74-8B67-4D0F-B863-0EFDAAE43683}"/>
              </a:ext>
            </a:extLst>
          </p:cNvPr>
          <p:cNvSpPr/>
          <p:nvPr/>
        </p:nvSpPr>
        <p:spPr>
          <a:xfrm>
            <a:off x="890977" y="3286881"/>
            <a:ext cx="250124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E9D9441F-FDE1-4CBE-8DA1-B398CBB7A185}"/>
              </a:ext>
            </a:extLst>
          </p:cNvPr>
          <p:cNvSpPr/>
          <p:nvPr/>
        </p:nvSpPr>
        <p:spPr>
          <a:xfrm>
            <a:off x="3564481" y="3472897"/>
            <a:ext cx="289555" cy="3061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ABA24422-F3EA-49AB-B35A-E371BE0B5744}"/>
              </a:ext>
            </a:extLst>
          </p:cNvPr>
          <p:cNvSpPr/>
          <p:nvPr/>
        </p:nvSpPr>
        <p:spPr>
          <a:xfrm>
            <a:off x="859443" y="4385007"/>
            <a:ext cx="289555" cy="3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1755B799-905A-4CE2-A2DB-8694B299B097}"/>
              </a:ext>
            </a:extLst>
          </p:cNvPr>
          <p:cNvSpPr/>
          <p:nvPr/>
        </p:nvSpPr>
        <p:spPr>
          <a:xfrm>
            <a:off x="4322329" y="2112153"/>
            <a:ext cx="289555" cy="3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A4A1381F-C2AB-4553-A4AE-9E6DA9802CBA}"/>
              </a:ext>
            </a:extLst>
          </p:cNvPr>
          <p:cNvSpPr/>
          <p:nvPr/>
        </p:nvSpPr>
        <p:spPr>
          <a:xfrm>
            <a:off x="904193" y="5309915"/>
            <a:ext cx="289555" cy="3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A5FD488-7657-4AE2-B783-9ED09D0A3FA2}"/>
              </a:ext>
            </a:extLst>
          </p:cNvPr>
          <p:cNvSpPr txBox="1"/>
          <p:nvPr/>
        </p:nvSpPr>
        <p:spPr>
          <a:xfrm>
            <a:off x="2909345" y="2711966"/>
            <a:ext cx="2880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62F28A8A-4BC3-49B7-88E1-9AE5AA480DEF}"/>
              </a:ext>
            </a:extLst>
          </p:cNvPr>
          <p:cNvSpPr/>
          <p:nvPr/>
        </p:nvSpPr>
        <p:spPr>
          <a:xfrm>
            <a:off x="4302891" y="3632993"/>
            <a:ext cx="289555" cy="3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46F248A-2EF9-4EA7-BAF2-88ECA8400EB7}"/>
              </a:ext>
            </a:extLst>
          </p:cNvPr>
          <p:cNvSpPr/>
          <p:nvPr/>
        </p:nvSpPr>
        <p:spPr>
          <a:xfrm>
            <a:off x="4968561" y="6015743"/>
            <a:ext cx="289555" cy="3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9369913D-B363-4C5F-97B4-47764D8C727B}"/>
              </a:ext>
            </a:extLst>
          </p:cNvPr>
          <p:cNvSpPr/>
          <p:nvPr/>
        </p:nvSpPr>
        <p:spPr>
          <a:xfrm>
            <a:off x="4599354" y="3620749"/>
            <a:ext cx="2473787" cy="2132754"/>
          </a:xfrm>
          <a:prstGeom prst="roundRect">
            <a:avLst>
              <a:gd name="adj" fmla="val 4805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78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>
            <a:extLst>
              <a:ext uri="{FF2B5EF4-FFF2-40B4-BE49-F238E27FC236}">
                <a16:creationId xmlns:a16="http://schemas.microsoft.com/office/drawing/2014/main" id="{11B68FA9-DBBE-47E9-ABBF-C5911578B992}"/>
              </a:ext>
            </a:extLst>
          </p:cNvPr>
          <p:cNvSpPr txBox="1"/>
          <p:nvPr/>
        </p:nvSpPr>
        <p:spPr>
          <a:xfrm>
            <a:off x="1" y="2504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회원가입</a:t>
            </a:r>
            <a:r>
              <a:rPr lang="en-US" altLang="ko-KR" sz="3200" b="1" dirty="0"/>
              <a:t>(2)</a:t>
            </a:r>
            <a:endParaRPr lang="ko-KR" altLang="en-US" sz="3200" b="1" dirty="0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41DE28-DC6B-4474-A8B5-B425AD45FA3A}"/>
              </a:ext>
            </a:extLst>
          </p:cNvPr>
          <p:cNvGrpSpPr/>
          <p:nvPr/>
        </p:nvGrpSpPr>
        <p:grpSpPr>
          <a:xfrm>
            <a:off x="396700" y="1104386"/>
            <a:ext cx="3036091" cy="5351009"/>
            <a:chOff x="3501609" y="1371355"/>
            <a:chExt cx="2809824" cy="4927365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EE23A60E-238D-49E3-B139-80B706A13A57}"/>
                </a:ext>
              </a:extLst>
            </p:cNvPr>
            <p:cNvGrpSpPr/>
            <p:nvPr/>
          </p:nvGrpSpPr>
          <p:grpSpPr>
            <a:xfrm>
              <a:off x="3501609" y="1371355"/>
              <a:ext cx="2809824" cy="4927365"/>
              <a:chOff x="3501609" y="1371355"/>
              <a:chExt cx="2809824" cy="4927365"/>
            </a:xfrm>
          </p:grpSpPr>
          <p:grpSp>
            <p:nvGrpSpPr>
              <p:cNvPr id="110" name="Contacts">
                <a:extLst>
                  <a:ext uri="{FF2B5EF4-FFF2-40B4-BE49-F238E27FC236}">
                    <a16:creationId xmlns:a16="http://schemas.microsoft.com/office/drawing/2014/main" id="{56628885-271A-480A-8B26-DA1D4EABC7DA}"/>
                  </a:ext>
                </a:extLst>
              </p:cNvPr>
              <p:cNvGrpSpPr/>
              <p:nvPr/>
            </p:nvGrpSpPr>
            <p:grpSpPr>
              <a:xfrm>
                <a:off x="3523994" y="1371355"/>
                <a:ext cx="2787439" cy="4887713"/>
                <a:chOff x="595686" y="1261242"/>
                <a:chExt cx="2286000" cy="4064000"/>
              </a:xfrm>
            </p:grpSpPr>
            <p:sp>
              <p:nvSpPr>
                <p:cNvPr id="112" name="Background">
                  <a:extLst>
                    <a:ext uri="{FF2B5EF4-FFF2-40B4-BE49-F238E27FC236}">
                      <a16:creationId xmlns:a16="http://schemas.microsoft.com/office/drawing/2014/main" id="{D96D4321-3A5D-490C-B866-DBF1C976443A}"/>
                    </a:ext>
                  </a:extLst>
                </p:cNvPr>
                <p:cNvSpPr/>
                <p:nvPr/>
              </p:nvSpPr>
              <p:spPr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13" name="App Bar">
                  <a:extLst>
                    <a:ext uri="{FF2B5EF4-FFF2-40B4-BE49-F238E27FC236}">
                      <a16:creationId xmlns:a16="http://schemas.microsoft.com/office/drawing/2014/main" id="{FD14EBBE-BBCF-408B-935D-1FFFDFEFF063}"/>
                    </a:ext>
                  </a:extLst>
                </p:cNvPr>
                <p:cNvGrpSpPr/>
                <p:nvPr/>
              </p:nvGrpSpPr>
              <p:grpSpPr>
                <a:xfrm>
                  <a:off x="716210" y="1534478"/>
                  <a:ext cx="2032265" cy="110708"/>
                  <a:chOff x="716210" y="1534478"/>
                  <a:chExt cx="2032265" cy="110708"/>
                </a:xfrm>
              </p:grpSpPr>
              <p:sp>
                <p:nvSpPr>
                  <p:cNvPr id="125" name="Search Icon">
                    <a:extLst>
                      <a:ext uri="{FF2B5EF4-FFF2-40B4-BE49-F238E27FC236}">
                        <a16:creationId xmlns:a16="http://schemas.microsoft.com/office/drawing/2014/main" id="{38B2B1B6-7594-46E2-9E3A-2062E75C2FB5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407518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6" name="Menu Icon">
                    <a:extLst>
                      <a:ext uri="{FF2B5EF4-FFF2-40B4-BE49-F238E27FC236}">
                        <a16:creationId xmlns:a16="http://schemas.microsoft.com/office/drawing/2014/main" id="{63B59CD9-D1F0-4EB8-B8C7-DE8BF7F544FC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7" name="Nav Icon">
                    <a:extLst>
                      <a:ext uri="{FF2B5EF4-FFF2-40B4-BE49-F238E27FC236}">
                        <a16:creationId xmlns:a16="http://schemas.microsoft.com/office/drawing/2014/main" id="{1B5A7F73-4987-4D74-8368-C7EB6F2F48BA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8" name="Drop-down Arrow">
                    <a:extLst>
                      <a:ext uri="{FF2B5EF4-FFF2-40B4-BE49-F238E27FC236}">
                        <a16:creationId xmlns:a16="http://schemas.microsoft.com/office/drawing/2014/main" id="{C64E9A28-E396-4AF8-9C84-48EA782F74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53334" y="157173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4" name="Status Bar">
                  <a:extLst>
                    <a:ext uri="{FF2B5EF4-FFF2-40B4-BE49-F238E27FC236}">
                      <a16:creationId xmlns:a16="http://schemas.microsoft.com/office/drawing/2014/main" id="{DA32A24A-B9FC-4FBC-A6A9-819717F7D32A}"/>
                    </a:ext>
                  </a:extLst>
                </p:cNvPr>
                <p:cNvGrpSpPr/>
                <p:nvPr/>
              </p:nvGrpSpPr>
              <p:grpSpPr>
                <a:xfrm>
                  <a:off x="2189463" y="1295814"/>
                  <a:ext cx="630512" cy="83257"/>
                  <a:chOff x="2189463" y="1302974"/>
                  <a:chExt cx="630512" cy="83257"/>
                </a:xfrm>
              </p:grpSpPr>
              <p:sp>
                <p:nvSpPr>
                  <p:cNvPr id="115" name="Time">
                    <a:extLst>
                      <a:ext uri="{FF2B5EF4-FFF2-40B4-BE49-F238E27FC236}">
                        <a16:creationId xmlns:a16="http://schemas.microsoft.com/office/drawing/2014/main" id="{E9173EDF-425D-48CB-B50D-E21A7988800F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26121" y="1314082"/>
                    <a:ext cx="193854" cy="61041"/>
                  </a:xfrm>
                  <a:custGeom>
                    <a:avLst/>
                    <a:gdLst>
                      <a:gd name="T0" fmla="*/ 10 w 122"/>
                      <a:gd name="T1" fmla="*/ 6 h 38"/>
                      <a:gd name="T2" fmla="*/ 14 w 122"/>
                      <a:gd name="T3" fmla="*/ 0 h 38"/>
                      <a:gd name="T4" fmla="*/ 52 w 122"/>
                      <a:gd name="T5" fmla="*/ 37 h 38"/>
                      <a:gd name="T6" fmla="*/ 40 w 122"/>
                      <a:gd name="T7" fmla="*/ 20 h 38"/>
                      <a:gd name="T8" fmla="*/ 46 w 122"/>
                      <a:gd name="T9" fmla="*/ 12 h 38"/>
                      <a:gd name="T10" fmla="*/ 44 w 122"/>
                      <a:gd name="T11" fmla="*/ 5 h 38"/>
                      <a:gd name="T12" fmla="*/ 36 w 122"/>
                      <a:gd name="T13" fmla="*/ 4 h 38"/>
                      <a:gd name="T14" fmla="*/ 32 w 122"/>
                      <a:gd name="T15" fmla="*/ 11 h 38"/>
                      <a:gd name="T16" fmla="*/ 30 w 122"/>
                      <a:gd name="T17" fmla="*/ 3 h 38"/>
                      <a:gd name="T18" fmla="*/ 44 w 122"/>
                      <a:gd name="T19" fmla="*/ 0 h 38"/>
                      <a:gd name="T20" fmla="*/ 51 w 122"/>
                      <a:gd name="T21" fmla="*/ 9 h 38"/>
                      <a:gd name="T22" fmla="*/ 46 w 122"/>
                      <a:gd name="T23" fmla="*/ 19 h 38"/>
                      <a:gd name="T24" fmla="*/ 52 w 122"/>
                      <a:gd name="T25" fmla="*/ 33 h 38"/>
                      <a:gd name="T26" fmla="*/ 58 w 122"/>
                      <a:gd name="T27" fmla="*/ 33 h 38"/>
                      <a:gd name="T28" fmla="*/ 63 w 122"/>
                      <a:gd name="T29" fmla="*/ 35 h 38"/>
                      <a:gd name="T30" fmla="*/ 58 w 122"/>
                      <a:gd name="T31" fmla="*/ 36 h 38"/>
                      <a:gd name="T32" fmla="*/ 58 w 122"/>
                      <a:gd name="T33" fmla="*/ 10 h 38"/>
                      <a:gd name="T34" fmla="*/ 63 w 122"/>
                      <a:gd name="T35" fmla="*/ 12 h 38"/>
                      <a:gd name="T36" fmla="*/ 58 w 122"/>
                      <a:gd name="T37" fmla="*/ 14 h 38"/>
                      <a:gd name="T38" fmla="*/ 80 w 122"/>
                      <a:gd name="T39" fmla="*/ 16 h 38"/>
                      <a:gd name="T40" fmla="*/ 87 w 122"/>
                      <a:gd name="T41" fmla="*/ 12 h 38"/>
                      <a:gd name="T42" fmla="*/ 81 w 122"/>
                      <a:gd name="T43" fmla="*/ 3 h 38"/>
                      <a:gd name="T44" fmla="*/ 75 w 122"/>
                      <a:gd name="T45" fmla="*/ 7 h 38"/>
                      <a:gd name="T46" fmla="*/ 70 w 122"/>
                      <a:gd name="T47" fmla="*/ 6 h 38"/>
                      <a:gd name="T48" fmla="*/ 81 w 122"/>
                      <a:gd name="T49" fmla="*/ 0 h 38"/>
                      <a:gd name="T50" fmla="*/ 91 w 122"/>
                      <a:gd name="T51" fmla="*/ 5 h 38"/>
                      <a:gd name="T52" fmla="*/ 91 w 122"/>
                      <a:gd name="T53" fmla="*/ 14 h 38"/>
                      <a:gd name="T54" fmla="*/ 89 w 122"/>
                      <a:gd name="T55" fmla="*/ 20 h 38"/>
                      <a:gd name="T56" fmla="*/ 93 w 122"/>
                      <a:gd name="T57" fmla="*/ 27 h 38"/>
                      <a:gd name="T58" fmla="*/ 85 w 122"/>
                      <a:gd name="T59" fmla="*/ 37 h 38"/>
                      <a:gd name="T60" fmla="*/ 73 w 122"/>
                      <a:gd name="T61" fmla="*/ 35 h 38"/>
                      <a:gd name="T62" fmla="*/ 74 w 122"/>
                      <a:gd name="T63" fmla="*/ 27 h 38"/>
                      <a:gd name="T64" fmla="*/ 78 w 122"/>
                      <a:gd name="T65" fmla="*/ 33 h 38"/>
                      <a:gd name="T66" fmla="*/ 86 w 122"/>
                      <a:gd name="T67" fmla="*/ 32 h 38"/>
                      <a:gd name="T68" fmla="*/ 87 w 122"/>
                      <a:gd name="T69" fmla="*/ 24 h 38"/>
                      <a:gd name="T70" fmla="*/ 80 w 122"/>
                      <a:gd name="T71" fmla="*/ 20 h 38"/>
                      <a:gd name="T72" fmla="*/ 122 w 122"/>
                      <a:gd name="T73" fmla="*/ 21 h 38"/>
                      <a:gd name="T74" fmla="*/ 115 w 122"/>
                      <a:gd name="T75" fmla="*/ 37 h 38"/>
                      <a:gd name="T76" fmla="*/ 102 w 122"/>
                      <a:gd name="T77" fmla="*/ 34 h 38"/>
                      <a:gd name="T78" fmla="*/ 99 w 122"/>
                      <a:gd name="T79" fmla="*/ 16 h 38"/>
                      <a:gd name="T80" fmla="*/ 106 w 122"/>
                      <a:gd name="T81" fmla="*/ 0 h 38"/>
                      <a:gd name="T82" fmla="*/ 119 w 122"/>
                      <a:gd name="T83" fmla="*/ 3 h 38"/>
                      <a:gd name="T84" fmla="*/ 122 w 122"/>
                      <a:gd name="T85" fmla="*/ 21 h 38"/>
                      <a:gd name="T86" fmla="*/ 116 w 122"/>
                      <a:gd name="T87" fmla="*/ 6 h 38"/>
                      <a:gd name="T88" fmla="*/ 108 w 122"/>
                      <a:gd name="T89" fmla="*/ 4 h 38"/>
                      <a:gd name="T90" fmla="*/ 104 w 122"/>
                      <a:gd name="T91" fmla="*/ 15 h 38"/>
                      <a:gd name="T92" fmla="*/ 105 w 122"/>
                      <a:gd name="T93" fmla="*/ 31 h 38"/>
                      <a:gd name="T94" fmla="*/ 114 w 122"/>
                      <a:gd name="T95" fmla="*/ 33 h 38"/>
                      <a:gd name="T96" fmla="*/ 117 w 122"/>
                      <a:gd name="T97" fmla="*/ 22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22" h="38">
                        <a:moveTo>
                          <a:pt x="14" y="37"/>
                        </a:move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lnTo>
                          <a:pt x="14" y="37"/>
                        </a:lnTo>
                        <a:close/>
                        <a:moveTo>
                          <a:pt x="52" y="37"/>
                        </a:moveTo>
                        <a:cubicBezTo>
                          <a:pt x="28" y="37"/>
                          <a:pt x="28" y="37"/>
                          <a:pt x="28" y="37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40" y="20"/>
                          <a:pt x="40" y="20"/>
                          <a:pt x="40" y="20"/>
                        </a:cubicBezTo>
                        <a:cubicBezTo>
                          <a:pt x="41" y="19"/>
                          <a:pt x="42" y="18"/>
                          <a:pt x="43" y="17"/>
                        </a:cubicBezTo>
                        <a:cubicBezTo>
                          <a:pt x="44" y="16"/>
                          <a:pt x="44" y="15"/>
                          <a:pt x="45" y="14"/>
                        </a:cubicBezTo>
                        <a:cubicBezTo>
                          <a:pt x="45" y="14"/>
                          <a:pt x="45" y="13"/>
                          <a:pt x="46" y="12"/>
                        </a:cubicBezTo>
                        <a:cubicBezTo>
                          <a:pt x="46" y="11"/>
                          <a:pt x="46" y="11"/>
                          <a:pt x="46" y="10"/>
                        </a:cubicBezTo>
                        <a:cubicBezTo>
                          <a:pt x="46" y="9"/>
                          <a:pt x="46" y="8"/>
                          <a:pt x="45" y="7"/>
                        </a:cubicBezTo>
                        <a:cubicBezTo>
                          <a:pt x="45" y="7"/>
                          <a:pt x="45" y="6"/>
                          <a:pt x="44" y="5"/>
                        </a:cubicBezTo>
                        <a:cubicBezTo>
                          <a:pt x="44" y="5"/>
                          <a:pt x="43" y="4"/>
                          <a:pt x="42" y="4"/>
                        </a:cubicBezTo>
                        <a:cubicBezTo>
                          <a:pt x="41" y="4"/>
                          <a:pt x="40" y="3"/>
                          <a:pt x="39" y="3"/>
                        </a:cubicBezTo>
                        <a:cubicBezTo>
                          <a:pt x="38" y="3"/>
                          <a:pt x="37" y="4"/>
                          <a:pt x="36" y="4"/>
                        </a:cubicBezTo>
                        <a:cubicBezTo>
                          <a:pt x="35" y="4"/>
                          <a:pt x="34" y="5"/>
                          <a:pt x="34" y="5"/>
                        </a:cubicBezTo>
                        <a:cubicBezTo>
                          <a:pt x="33" y="6"/>
                          <a:pt x="33" y="7"/>
                          <a:pt x="32" y="8"/>
                        </a:cubicBezTo>
                        <a:cubicBezTo>
                          <a:pt x="32" y="9"/>
                          <a:pt x="32" y="10"/>
                          <a:pt x="32" y="11"/>
                        </a:cubicBezTo>
                        <a:cubicBezTo>
                          <a:pt x="27" y="11"/>
                          <a:pt x="27" y="11"/>
                          <a:pt x="27" y="11"/>
                        </a:cubicBezTo>
                        <a:cubicBezTo>
                          <a:pt x="27" y="9"/>
                          <a:pt x="28" y="8"/>
                          <a:pt x="28" y="7"/>
                        </a:cubicBezTo>
                        <a:cubicBezTo>
                          <a:pt x="29" y="5"/>
                          <a:pt x="29" y="4"/>
                          <a:pt x="30" y="3"/>
                        </a:cubicBezTo>
                        <a:cubicBezTo>
                          <a:pt x="31" y="2"/>
                          <a:pt x="33" y="1"/>
                          <a:pt x="34" y="0"/>
                        </a:cubicBezTo>
                        <a:cubicBezTo>
                          <a:pt x="36" y="0"/>
                          <a:pt x="37" y="0"/>
                          <a:pt x="39" y="0"/>
                        </a:cubicBezTo>
                        <a:cubicBezTo>
                          <a:pt x="41" y="0"/>
                          <a:pt x="43" y="0"/>
                          <a:pt x="44" y="0"/>
                        </a:cubicBezTo>
                        <a:cubicBezTo>
                          <a:pt x="45" y="1"/>
                          <a:pt x="47" y="1"/>
                          <a:pt x="48" y="2"/>
                        </a:cubicBezTo>
                        <a:cubicBezTo>
                          <a:pt x="49" y="3"/>
                          <a:pt x="49" y="4"/>
                          <a:pt x="50" y="5"/>
                        </a:cubicBezTo>
                        <a:cubicBezTo>
                          <a:pt x="50" y="7"/>
                          <a:pt x="51" y="8"/>
                          <a:pt x="51" y="9"/>
                        </a:cubicBezTo>
                        <a:cubicBezTo>
                          <a:pt x="51" y="11"/>
                          <a:pt x="50" y="12"/>
                          <a:pt x="50" y="13"/>
                        </a:cubicBezTo>
                        <a:cubicBezTo>
                          <a:pt x="50" y="14"/>
                          <a:pt x="49" y="15"/>
                          <a:pt x="48" y="16"/>
                        </a:cubicBezTo>
                        <a:cubicBezTo>
                          <a:pt x="48" y="17"/>
                          <a:pt x="47" y="18"/>
                          <a:pt x="46" y="19"/>
                        </a:cubicBezTo>
                        <a:cubicBezTo>
                          <a:pt x="45" y="20"/>
                          <a:pt x="45" y="21"/>
                          <a:pt x="44" y="22"/>
                        </a:cubicBezTo>
                        <a:cubicBezTo>
                          <a:pt x="34" y="33"/>
                          <a:pt x="34" y="33"/>
                          <a:pt x="34" y="33"/>
                        </a:cubicBezTo>
                        <a:cubicBezTo>
                          <a:pt x="52" y="33"/>
                          <a:pt x="52" y="33"/>
                          <a:pt x="52" y="33"/>
                        </a:cubicBezTo>
                        <a:lnTo>
                          <a:pt x="52" y="37"/>
                        </a:lnTo>
                        <a:close/>
                        <a:moveTo>
                          <a:pt x="58" y="35"/>
                        </a:moveTo>
                        <a:cubicBezTo>
                          <a:pt x="58" y="34"/>
                          <a:pt x="58" y="33"/>
                          <a:pt x="58" y="33"/>
                        </a:cubicBezTo>
                        <a:cubicBezTo>
                          <a:pt x="59" y="32"/>
                          <a:pt x="59" y="32"/>
                          <a:pt x="60" y="32"/>
                        </a:cubicBezTo>
                        <a:cubicBezTo>
                          <a:pt x="61" y="32"/>
                          <a:pt x="62" y="32"/>
                          <a:pt x="63" y="33"/>
                        </a:cubicBezTo>
                        <a:cubicBezTo>
                          <a:pt x="63" y="33"/>
                          <a:pt x="63" y="34"/>
                          <a:pt x="63" y="35"/>
                        </a:cubicBezTo>
                        <a:cubicBezTo>
                          <a:pt x="63" y="35"/>
                          <a:pt x="63" y="36"/>
                          <a:pt x="63" y="36"/>
                        </a:cubicBezTo>
                        <a:cubicBezTo>
                          <a:pt x="62" y="37"/>
                          <a:pt x="61" y="37"/>
                          <a:pt x="60" y="37"/>
                        </a:cubicBezTo>
                        <a:cubicBezTo>
                          <a:pt x="59" y="37"/>
                          <a:pt x="59" y="37"/>
                          <a:pt x="58" y="36"/>
                        </a:cubicBezTo>
                        <a:cubicBezTo>
                          <a:pt x="58" y="36"/>
                          <a:pt x="58" y="35"/>
                          <a:pt x="58" y="35"/>
                        </a:cubicBezTo>
                        <a:close/>
                        <a:moveTo>
                          <a:pt x="58" y="12"/>
                        </a:moveTo>
                        <a:cubicBezTo>
                          <a:pt x="58" y="11"/>
                          <a:pt x="58" y="11"/>
                          <a:pt x="58" y="10"/>
                        </a:cubicBezTo>
                        <a:cubicBezTo>
                          <a:pt x="59" y="10"/>
                          <a:pt x="59" y="9"/>
                          <a:pt x="60" y="9"/>
                        </a:cubicBezTo>
                        <a:cubicBezTo>
                          <a:pt x="61" y="9"/>
                          <a:pt x="62" y="10"/>
                          <a:pt x="63" y="10"/>
                        </a:cubicBezTo>
                        <a:cubicBezTo>
                          <a:pt x="63" y="11"/>
                          <a:pt x="63" y="11"/>
                          <a:pt x="63" y="12"/>
                        </a:cubicBezTo>
                        <a:cubicBezTo>
                          <a:pt x="63" y="13"/>
                          <a:pt x="63" y="14"/>
                          <a:pt x="63" y="14"/>
                        </a:cubicBezTo>
                        <a:cubicBezTo>
                          <a:pt x="62" y="15"/>
                          <a:pt x="61" y="15"/>
                          <a:pt x="60" y="15"/>
                        </a:cubicBezTo>
                        <a:cubicBezTo>
                          <a:pt x="59" y="15"/>
                          <a:pt x="59" y="15"/>
                          <a:pt x="58" y="14"/>
                        </a:cubicBezTo>
                        <a:cubicBezTo>
                          <a:pt x="58" y="14"/>
                          <a:pt x="58" y="13"/>
                          <a:pt x="58" y="12"/>
                        </a:cubicBezTo>
                        <a:close/>
                        <a:moveTo>
                          <a:pt x="77" y="16"/>
                        </a:move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81" y="16"/>
                          <a:pt x="82" y="16"/>
                          <a:pt x="83" y="16"/>
                        </a:cubicBezTo>
                        <a:cubicBezTo>
                          <a:pt x="84" y="15"/>
                          <a:pt x="85" y="15"/>
                          <a:pt x="85" y="14"/>
                        </a:cubicBezTo>
                        <a:cubicBezTo>
                          <a:pt x="86" y="14"/>
                          <a:pt x="87" y="13"/>
                          <a:pt x="87" y="12"/>
                        </a:cubicBezTo>
                        <a:cubicBezTo>
                          <a:pt x="87" y="12"/>
                          <a:pt x="87" y="11"/>
                          <a:pt x="87" y="10"/>
                        </a:cubicBezTo>
                        <a:cubicBezTo>
                          <a:pt x="87" y="8"/>
                          <a:pt x="87" y="6"/>
                          <a:pt x="86" y="5"/>
                        </a:cubicBezTo>
                        <a:cubicBezTo>
                          <a:pt x="85" y="4"/>
                          <a:pt x="83" y="3"/>
                          <a:pt x="81" y="3"/>
                        </a:cubicBezTo>
                        <a:cubicBezTo>
                          <a:pt x="80" y="3"/>
                          <a:pt x="79" y="4"/>
                          <a:pt x="78" y="4"/>
                        </a:cubicBezTo>
                        <a:cubicBezTo>
                          <a:pt x="77" y="4"/>
                          <a:pt x="77" y="5"/>
                          <a:pt x="76" y="5"/>
                        </a:cubicBezTo>
                        <a:cubicBezTo>
                          <a:pt x="75" y="6"/>
                          <a:pt x="75" y="6"/>
                          <a:pt x="75" y="7"/>
                        </a:cubicBezTo>
                        <a:cubicBezTo>
                          <a:pt x="74" y="8"/>
                          <a:pt x="74" y="9"/>
                          <a:pt x="74" y="10"/>
                        </a:cubicBezTo>
                        <a:cubicBezTo>
                          <a:pt x="69" y="10"/>
                          <a:pt x="69" y="10"/>
                          <a:pt x="69" y="10"/>
                        </a:cubicBezTo>
                        <a:cubicBezTo>
                          <a:pt x="69" y="8"/>
                          <a:pt x="70" y="7"/>
                          <a:pt x="70" y="6"/>
                        </a:cubicBezTo>
                        <a:cubicBezTo>
                          <a:pt x="71" y="5"/>
                          <a:pt x="72" y="3"/>
                          <a:pt x="73" y="3"/>
                        </a:cubicBezTo>
                        <a:cubicBezTo>
                          <a:pt x="74" y="2"/>
                          <a:pt x="75" y="1"/>
                          <a:pt x="76" y="0"/>
                        </a:cubicBezTo>
                        <a:cubicBezTo>
                          <a:pt x="78" y="0"/>
                          <a:pt x="79" y="0"/>
                          <a:pt x="81" y="0"/>
                        </a:cubicBezTo>
                        <a:cubicBezTo>
                          <a:pt x="82" y="0"/>
                          <a:pt x="84" y="0"/>
                          <a:pt x="85" y="0"/>
                        </a:cubicBezTo>
                        <a:cubicBezTo>
                          <a:pt x="87" y="1"/>
                          <a:pt x="88" y="1"/>
                          <a:pt x="89" y="2"/>
                        </a:cubicBezTo>
                        <a:cubicBezTo>
                          <a:pt x="90" y="3"/>
                          <a:pt x="91" y="4"/>
                          <a:pt x="91" y="5"/>
                        </a:cubicBezTo>
                        <a:cubicBezTo>
                          <a:pt x="92" y="7"/>
                          <a:pt x="92" y="8"/>
                          <a:pt x="92" y="10"/>
                        </a:cubicBezTo>
                        <a:cubicBezTo>
                          <a:pt x="92" y="11"/>
                          <a:pt x="92" y="11"/>
                          <a:pt x="92" y="12"/>
                        </a:cubicBezTo>
                        <a:cubicBezTo>
                          <a:pt x="91" y="13"/>
                          <a:pt x="91" y="14"/>
                          <a:pt x="91" y="14"/>
                        </a:cubicBezTo>
                        <a:cubicBezTo>
                          <a:pt x="90" y="15"/>
                          <a:pt x="90" y="16"/>
                          <a:pt x="89" y="16"/>
                        </a:cubicBezTo>
                        <a:cubicBezTo>
                          <a:pt x="88" y="17"/>
                          <a:pt x="87" y="18"/>
                          <a:pt x="86" y="18"/>
                        </a:cubicBezTo>
                        <a:cubicBezTo>
                          <a:pt x="87" y="18"/>
                          <a:pt x="88" y="19"/>
                          <a:pt x="89" y="20"/>
                        </a:cubicBezTo>
                        <a:cubicBezTo>
                          <a:pt x="90" y="20"/>
                          <a:pt x="91" y="21"/>
                          <a:pt x="91" y="22"/>
                        </a:cubicBezTo>
                        <a:cubicBezTo>
                          <a:pt x="92" y="22"/>
                          <a:pt x="92" y="23"/>
                          <a:pt x="92" y="24"/>
                        </a:cubicBezTo>
                        <a:cubicBezTo>
                          <a:pt x="92" y="25"/>
                          <a:pt x="93" y="26"/>
                          <a:pt x="93" y="27"/>
                        </a:cubicBezTo>
                        <a:cubicBezTo>
                          <a:pt x="93" y="28"/>
                          <a:pt x="92" y="30"/>
                          <a:pt x="92" y="31"/>
                        </a:cubicBezTo>
                        <a:cubicBezTo>
                          <a:pt x="91" y="33"/>
                          <a:pt x="90" y="34"/>
                          <a:pt x="89" y="35"/>
                        </a:cubicBezTo>
                        <a:cubicBezTo>
                          <a:pt x="88" y="36"/>
                          <a:pt x="87" y="36"/>
                          <a:pt x="85" y="37"/>
                        </a:cubicBezTo>
                        <a:cubicBezTo>
                          <a:pt x="84" y="37"/>
                          <a:pt x="83" y="38"/>
                          <a:pt x="81" y="38"/>
                        </a:cubicBezTo>
                        <a:cubicBezTo>
                          <a:pt x="79" y="38"/>
                          <a:pt x="78" y="37"/>
                          <a:pt x="76" y="37"/>
                        </a:cubicBezTo>
                        <a:cubicBezTo>
                          <a:pt x="75" y="36"/>
                          <a:pt x="74" y="36"/>
                          <a:pt x="73" y="35"/>
                        </a:cubicBezTo>
                        <a:cubicBezTo>
                          <a:pt x="71" y="34"/>
                          <a:pt x="71" y="33"/>
                          <a:pt x="70" y="32"/>
                        </a:cubicBezTo>
                        <a:cubicBezTo>
                          <a:pt x="69" y="30"/>
                          <a:pt x="69" y="29"/>
                          <a:pt x="69" y="27"/>
                        </a:cubicBezTo>
                        <a:cubicBezTo>
                          <a:pt x="74" y="27"/>
                          <a:pt x="74" y="27"/>
                          <a:pt x="74" y="27"/>
                        </a:cubicBezTo>
                        <a:cubicBezTo>
                          <a:pt x="74" y="28"/>
                          <a:pt x="74" y="29"/>
                          <a:pt x="74" y="30"/>
                        </a:cubicBezTo>
                        <a:cubicBezTo>
                          <a:pt x="75" y="31"/>
                          <a:pt x="75" y="31"/>
                          <a:pt x="76" y="32"/>
                        </a:cubicBezTo>
                        <a:cubicBezTo>
                          <a:pt x="76" y="32"/>
                          <a:pt x="77" y="33"/>
                          <a:pt x="78" y="33"/>
                        </a:cubicBezTo>
                        <a:cubicBezTo>
                          <a:pt x="79" y="34"/>
                          <a:pt x="80" y="34"/>
                          <a:pt x="81" y="34"/>
                        </a:cubicBezTo>
                        <a:cubicBezTo>
                          <a:pt x="82" y="34"/>
                          <a:pt x="83" y="34"/>
                          <a:pt x="84" y="33"/>
                        </a:cubicBezTo>
                        <a:cubicBezTo>
                          <a:pt x="85" y="33"/>
                          <a:pt x="85" y="33"/>
                          <a:pt x="86" y="32"/>
                        </a:cubicBezTo>
                        <a:cubicBezTo>
                          <a:pt x="87" y="31"/>
                          <a:pt x="87" y="31"/>
                          <a:pt x="87" y="30"/>
                        </a:cubicBezTo>
                        <a:cubicBezTo>
                          <a:pt x="88" y="29"/>
                          <a:pt x="88" y="28"/>
                          <a:pt x="88" y="27"/>
                        </a:cubicBezTo>
                        <a:cubicBezTo>
                          <a:pt x="88" y="26"/>
                          <a:pt x="88" y="25"/>
                          <a:pt x="87" y="24"/>
                        </a:cubicBezTo>
                        <a:cubicBezTo>
                          <a:pt x="87" y="23"/>
                          <a:pt x="86" y="22"/>
                          <a:pt x="86" y="22"/>
                        </a:cubicBezTo>
                        <a:cubicBezTo>
                          <a:pt x="85" y="21"/>
                          <a:pt x="84" y="21"/>
                          <a:pt x="83" y="20"/>
                        </a:cubicBezTo>
                        <a:cubicBezTo>
                          <a:pt x="82" y="20"/>
                          <a:pt x="81" y="20"/>
                          <a:pt x="80" y="20"/>
                        </a:cubicBezTo>
                        <a:cubicBezTo>
                          <a:pt x="77" y="20"/>
                          <a:pt x="77" y="20"/>
                          <a:pt x="77" y="20"/>
                        </a:cubicBezTo>
                        <a:lnTo>
                          <a:pt x="77" y="16"/>
                        </a:lnTo>
                        <a:close/>
                        <a:moveTo>
                          <a:pt x="122" y="21"/>
                        </a:moveTo>
                        <a:cubicBezTo>
                          <a:pt x="122" y="24"/>
                          <a:pt x="122" y="27"/>
                          <a:pt x="121" y="29"/>
                        </a:cubicBezTo>
                        <a:cubicBezTo>
                          <a:pt x="121" y="31"/>
                          <a:pt x="120" y="33"/>
                          <a:pt x="119" y="34"/>
                        </a:cubicBezTo>
                        <a:cubicBezTo>
                          <a:pt x="118" y="35"/>
                          <a:pt x="117" y="36"/>
                          <a:pt x="115" y="37"/>
                        </a:cubicBezTo>
                        <a:cubicBezTo>
                          <a:pt x="114" y="37"/>
                          <a:pt x="112" y="38"/>
                          <a:pt x="111" y="38"/>
                        </a:cubicBezTo>
                        <a:cubicBezTo>
                          <a:pt x="109" y="38"/>
                          <a:pt x="107" y="37"/>
                          <a:pt x="106" y="37"/>
                        </a:cubicBezTo>
                        <a:cubicBezTo>
                          <a:pt x="104" y="36"/>
                          <a:pt x="103" y="35"/>
                          <a:pt x="102" y="34"/>
                        </a:cubicBezTo>
                        <a:cubicBezTo>
                          <a:pt x="101" y="33"/>
                          <a:pt x="100" y="31"/>
                          <a:pt x="100" y="29"/>
                        </a:cubicBezTo>
                        <a:cubicBezTo>
                          <a:pt x="99" y="27"/>
                          <a:pt x="99" y="24"/>
                          <a:pt x="99" y="21"/>
                        </a:cubicBezTo>
                        <a:cubicBezTo>
                          <a:pt x="99" y="16"/>
                          <a:pt x="99" y="16"/>
                          <a:pt x="99" y="16"/>
                        </a:cubicBezTo>
                        <a:cubicBezTo>
                          <a:pt x="99" y="13"/>
                          <a:pt x="99" y="10"/>
                          <a:pt x="100" y="8"/>
                        </a:cubicBezTo>
                        <a:cubicBezTo>
                          <a:pt x="100" y="6"/>
                          <a:pt x="101" y="4"/>
                          <a:pt x="102" y="3"/>
                        </a:cubicBezTo>
                        <a:cubicBezTo>
                          <a:pt x="103" y="2"/>
                          <a:pt x="104" y="1"/>
                          <a:pt x="106" y="0"/>
                        </a:cubicBezTo>
                        <a:cubicBezTo>
                          <a:pt x="107" y="0"/>
                          <a:pt x="109" y="0"/>
                          <a:pt x="110" y="0"/>
                        </a:cubicBezTo>
                        <a:cubicBezTo>
                          <a:pt x="112" y="0"/>
                          <a:pt x="114" y="0"/>
                          <a:pt x="115" y="0"/>
                        </a:cubicBezTo>
                        <a:cubicBezTo>
                          <a:pt x="117" y="1"/>
                          <a:pt x="118" y="2"/>
                          <a:pt x="119" y="3"/>
                        </a:cubicBezTo>
                        <a:cubicBezTo>
                          <a:pt x="120" y="4"/>
                          <a:pt x="121" y="6"/>
                          <a:pt x="121" y="8"/>
                        </a:cubicBezTo>
                        <a:cubicBezTo>
                          <a:pt x="122" y="10"/>
                          <a:pt x="122" y="13"/>
                          <a:pt x="122" y="16"/>
                        </a:cubicBezTo>
                        <a:lnTo>
                          <a:pt x="122" y="21"/>
                        </a:lnTo>
                        <a:close/>
                        <a:moveTo>
                          <a:pt x="117" y="15"/>
                        </a:moveTo>
                        <a:cubicBezTo>
                          <a:pt x="117" y="13"/>
                          <a:pt x="117" y="11"/>
                          <a:pt x="117" y="10"/>
                        </a:cubicBezTo>
                        <a:cubicBezTo>
                          <a:pt x="117" y="8"/>
                          <a:pt x="116" y="7"/>
                          <a:pt x="116" y="6"/>
                        </a:cubicBezTo>
                        <a:cubicBezTo>
                          <a:pt x="115" y="5"/>
                          <a:pt x="114" y="4"/>
                          <a:pt x="114" y="4"/>
                        </a:cubicBezTo>
                        <a:cubicBezTo>
                          <a:pt x="113" y="4"/>
                          <a:pt x="112" y="3"/>
                          <a:pt x="110" y="3"/>
                        </a:cubicBezTo>
                        <a:cubicBezTo>
                          <a:pt x="109" y="3"/>
                          <a:pt x="108" y="4"/>
                          <a:pt x="108" y="4"/>
                        </a:cubicBezTo>
                        <a:cubicBezTo>
                          <a:pt x="107" y="4"/>
                          <a:pt x="106" y="5"/>
                          <a:pt x="105" y="6"/>
                        </a:cubicBezTo>
                        <a:cubicBezTo>
                          <a:pt x="105" y="7"/>
                          <a:pt x="104" y="8"/>
                          <a:pt x="104" y="10"/>
                        </a:cubicBezTo>
                        <a:cubicBezTo>
                          <a:pt x="104" y="11"/>
                          <a:pt x="104" y="13"/>
                          <a:pt x="104" y="15"/>
                        </a:cubicBezTo>
                        <a:cubicBezTo>
                          <a:pt x="104" y="22"/>
                          <a:pt x="104" y="22"/>
                          <a:pt x="104" y="22"/>
                        </a:cubicBezTo>
                        <a:cubicBezTo>
                          <a:pt x="104" y="24"/>
                          <a:pt x="104" y="26"/>
                          <a:pt x="104" y="27"/>
                        </a:cubicBezTo>
                        <a:cubicBezTo>
                          <a:pt x="104" y="29"/>
                          <a:pt x="105" y="30"/>
                          <a:pt x="105" y="31"/>
                        </a:cubicBezTo>
                        <a:cubicBezTo>
                          <a:pt x="106" y="32"/>
                          <a:pt x="107" y="33"/>
                          <a:pt x="108" y="33"/>
                        </a:cubicBezTo>
                        <a:cubicBezTo>
                          <a:pt x="108" y="33"/>
                          <a:pt x="109" y="34"/>
                          <a:pt x="111" y="34"/>
                        </a:cubicBezTo>
                        <a:cubicBezTo>
                          <a:pt x="112" y="34"/>
                          <a:pt x="113" y="33"/>
                          <a:pt x="114" y="33"/>
                        </a:cubicBezTo>
                        <a:cubicBezTo>
                          <a:pt x="114" y="33"/>
                          <a:pt x="115" y="32"/>
                          <a:pt x="116" y="31"/>
                        </a:cubicBezTo>
                        <a:cubicBezTo>
                          <a:pt x="116" y="30"/>
                          <a:pt x="117" y="29"/>
                          <a:pt x="117" y="27"/>
                        </a:cubicBezTo>
                        <a:cubicBezTo>
                          <a:pt x="117" y="26"/>
                          <a:pt x="117" y="24"/>
                          <a:pt x="117" y="22"/>
                        </a:cubicBezTo>
                        <a:lnTo>
                          <a:pt x="117" y="15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16" name="Battery">
                    <a:extLst>
                      <a:ext uri="{FF2B5EF4-FFF2-40B4-BE49-F238E27FC236}">
                        <a16:creationId xmlns:a16="http://schemas.microsoft.com/office/drawing/2014/main" id="{7EF3B27B-C726-4C0E-9C3A-F0CC81FB137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513769" y="1302974"/>
                    <a:ext cx="50747" cy="83257"/>
                    <a:chOff x="5721732" y="4486242"/>
                    <a:chExt cx="50747" cy="83257"/>
                  </a:xfrm>
                </p:grpSpPr>
                <p:sp>
                  <p:nvSpPr>
                    <p:cNvPr id="123" name="Battery Part 1">
                      <a:extLst>
                        <a:ext uri="{FF2B5EF4-FFF2-40B4-BE49-F238E27FC236}">
                          <a16:creationId xmlns:a16="http://schemas.microsoft.com/office/drawing/2014/main" id="{5F2BC101-8135-4C6F-A095-4D184BD786C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486242"/>
                      <a:ext cx="50747" cy="45990"/>
                    </a:xfrm>
                    <a:custGeom>
                      <a:avLst/>
                      <a:gdLst>
                        <a:gd name="T0" fmla="*/ 282 w 282"/>
                        <a:gd name="T1" fmla="*/ 76 h 252"/>
                        <a:gd name="T2" fmla="*/ 245 w 282"/>
                        <a:gd name="T3" fmla="*/ 46 h 252"/>
                        <a:gd name="T4" fmla="*/ 197 w 282"/>
                        <a:gd name="T5" fmla="*/ 46 h 252"/>
                        <a:gd name="T6" fmla="*/ 197 w 282"/>
                        <a:gd name="T7" fmla="*/ 0 h 252"/>
                        <a:gd name="T8" fmla="*/ 85 w 282"/>
                        <a:gd name="T9" fmla="*/ 0 h 252"/>
                        <a:gd name="T10" fmla="*/ 85 w 282"/>
                        <a:gd name="T11" fmla="*/ 46 h 252"/>
                        <a:gd name="T12" fmla="*/ 37 w 282"/>
                        <a:gd name="T13" fmla="*/ 46 h 252"/>
                        <a:gd name="T14" fmla="*/ 0 w 282"/>
                        <a:gd name="T15" fmla="*/ 76 h 252"/>
                        <a:gd name="T16" fmla="*/ 0 w 282"/>
                        <a:gd name="T17" fmla="*/ 252 h 252"/>
                        <a:gd name="T18" fmla="*/ 282 w 282"/>
                        <a:gd name="T19" fmla="*/ 252 h 252"/>
                        <a:gd name="T20" fmla="*/ 282 w 282"/>
                        <a:gd name="T21" fmla="*/ 76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82" h="252">
                          <a:moveTo>
                            <a:pt x="282" y="76"/>
                          </a:moveTo>
                          <a:cubicBezTo>
                            <a:pt x="282" y="59"/>
                            <a:pt x="265" y="46"/>
                            <a:pt x="245" y="46"/>
                          </a:cubicBezTo>
                          <a:lnTo>
                            <a:pt x="197" y="46"/>
                          </a:lnTo>
                          <a:lnTo>
                            <a:pt x="197" y="0"/>
                          </a:lnTo>
                          <a:lnTo>
                            <a:pt x="85" y="0"/>
                          </a:lnTo>
                          <a:lnTo>
                            <a:pt x="85" y="46"/>
                          </a:lnTo>
                          <a:lnTo>
                            <a:pt x="37" y="46"/>
                          </a:lnTo>
                          <a:cubicBezTo>
                            <a:pt x="17" y="46"/>
                            <a:pt x="0" y="59"/>
                            <a:pt x="0" y="76"/>
                          </a:cubicBezTo>
                          <a:lnTo>
                            <a:pt x="0" y="252"/>
                          </a:lnTo>
                          <a:lnTo>
                            <a:pt x="282" y="252"/>
                          </a:lnTo>
                          <a:lnTo>
                            <a:pt x="282" y="76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4" name="Battery Part 2">
                      <a:extLst>
                        <a:ext uri="{FF2B5EF4-FFF2-40B4-BE49-F238E27FC236}">
                          <a16:creationId xmlns:a16="http://schemas.microsoft.com/office/drawing/2014/main" id="{BD05C3E6-3ADD-4F5D-883C-EEAEC4BE228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532231"/>
                      <a:ext cx="50747" cy="37268"/>
                    </a:xfrm>
                    <a:custGeom>
                      <a:avLst/>
                      <a:gdLst>
                        <a:gd name="T0" fmla="*/ 0 w 282"/>
                        <a:gd name="T1" fmla="*/ 0 h 206"/>
                        <a:gd name="T2" fmla="*/ 0 w 282"/>
                        <a:gd name="T3" fmla="*/ 176 h 206"/>
                        <a:gd name="T4" fmla="*/ 37 w 282"/>
                        <a:gd name="T5" fmla="*/ 206 h 206"/>
                        <a:gd name="T6" fmla="*/ 244 w 282"/>
                        <a:gd name="T7" fmla="*/ 206 h 206"/>
                        <a:gd name="T8" fmla="*/ 282 w 282"/>
                        <a:gd name="T9" fmla="*/ 176 h 206"/>
                        <a:gd name="T10" fmla="*/ 282 w 282"/>
                        <a:gd name="T11" fmla="*/ 0 h 206"/>
                        <a:gd name="T12" fmla="*/ 0 w 282"/>
                        <a:gd name="T13" fmla="*/ 0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2" h="206">
                          <a:moveTo>
                            <a:pt x="0" y="0"/>
                          </a:moveTo>
                          <a:lnTo>
                            <a:pt x="0" y="176"/>
                          </a:lnTo>
                          <a:cubicBezTo>
                            <a:pt x="0" y="193"/>
                            <a:pt x="17" y="206"/>
                            <a:pt x="37" y="206"/>
                          </a:cubicBezTo>
                          <a:lnTo>
                            <a:pt x="244" y="206"/>
                          </a:lnTo>
                          <a:cubicBezTo>
                            <a:pt x="265" y="206"/>
                            <a:pt x="282" y="193"/>
                            <a:pt x="282" y="176"/>
                          </a:cubicBezTo>
                          <a:lnTo>
                            <a:pt x="28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17" name="Signal Strength">
                    <a:extLst>
                      <a:ext uri="{FF2B5EF4-FFF2-40B4-BE49-F238E27FC236}">
                        <a16:creationId xmlns:a16="http://schemas.microsoft.com/office/drawing/2014/main" id="{AD5CD291-E0CE-4697-A2B8-CD3AEFF6DB4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8841" y="1306145"/>
                    <a:ext cx="76121" cy="76915"/>
                    <a:chOff x="5556804" y="4492585"/>
                    <a:chExt cx="76121" cy="76915"/>
                  </a:xfrm>
                </p:grpSpPr>
                <p:sp>
                  <p:nvSpPr>
                    <p:cNvPr id="121" name="Signal Strength Part 1">
                      <a:extLst>
                        <a:ext uri="{FF2B5EF4-FFF2-40B4-BE49-F238E27FC236}">
                          <a16:creationId xmlns:a16="http://schemas.microsoft.com/office/drawing/2014/main" id="{454E2631-C6AD-409E-B92C-A39D6DC06AB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02001" y="4492585"/>
                      <a:ext cx="30924" cy="76914"/>
                    </a:xfrm>
                    <a:custGeom>
                      <a:avLst/>
                      <a:gdLst>
                        <a:gd name="T0" fmla="*/ 39 w 39"/>
                        <a:gd name="T1" fmla="*/ 0 h 97"/>
                        <a:gd name="T2" fmla="*/ 0 w 39"/>
                        <a:gd name="T3" fmla="*/ 39 h 97"/>
                        <a:gd name="T4" fmla="*/ 0 w 39"/>
                        <a:gd name="T5" fmla="*/ 97 h 97"/>
                        <a:gd name="T6" fmla="*/ 39 w 39"/>
                        <a:gd name="T7" fmla="*/ 97 h 97"/>
                        <a:gd name="T8" fmla="*/ 39 w 39"/>
                        <a:gd name="T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97">
                          <a:moveTo>
                            <a:pt x="39" y="0"/>
                          </a:moveTo>
                          <a:lnTo>
                            <a:pt x="0" y="39"/>
                          </a:lnTo>
                          <a:lnTo>
                            <a:pt x="0" y="97"/>
                          </a:lnTo>
                          <a:lnTo>
                            <a:pt x="39" y="97"/>
                          </a:lnTo>
                          <a:lnTo>
                            <a:pt x="39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2" name="Signal Strength Part 2">
                      <a:extLst>
                        <a:ext uri="{FF2B5EF4-FFF2-40B4-BE49-F238E27FC236}">
                          <a16:creationId xmlns:a16="http://schemas.microsoft.com/office/drawing/2014/main" id="{A4105F2E-3EB5-44F9-B0F5-150024BEE5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56804" y="4523510"/>
                      <a:ext cx="45197" cy="45990"/>
                    </a:xfrm>
                    <a:custGeom>
                      <a:avLst/>
                      <a:gdLst>
                        <a:gd name="T0" fmla="*/ 0 w 254"/>
                        <a:gd name="T1" fmla="*/ 254 h 254"/>
                        <a:gd name="T2" fmla="*/ 254 w 254"/>
                        <a:gd name="T3" fmla="*/ 254 h 254"/>
                        <a:gd name="T4" fmla="*/ 254 w 254"/>
                        <a:gd name="T5" fmla="*/ 0 h 254"/>
                        <a:gd name="T6" fmla="*/ 0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0" y="254"/>
                          </a:moveTo>
                          <a:lnTo>
                            <a:pt x="254" y="254"/>
                          </a:lnTo>
                          <a:lnTo>
                            <a:pt x="254" y="0"/>
                          </a:lnTo>
                          <a:lnTo>
                            <a:pt x="0" y="254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18" name="WiFi">
                    <a:extLst>
                      <a:ext uri="{FF2B5EF4-FFF2-40B4-BE49-F238E27FC236}">
                        <a16:creationId xmlns:a16="http://schemas.microsoft.com/office/drawing/2014/main" id="{CF83956C-F656-4B2A-8DD1-E45CC81A186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189463" y="1308921"/>
                    <a:ext cx="89601" cy="71363"/>
                    <a:chOff x="5397426" y="4495757"/>
                    <a:chExt cx="89601" cy="71363"/>
                  </a:xfrm>
                </p:grpSpPr>
                <p:sp>
                  <p:nvSpPr>
                    <p:cNvPr id="119" name="WiFi Part 1">
                      <a:extLst>
                        <a:ext uri="{FF2B5EF4-FFF2-40B4-BE49-F238E27FC236}">
                          <a16:creationId xmlns:a16="http://schemas.microsoft.com/office/drawing/2014/main" id="{D5603859-6219-47D5-9BE3-44BD3DB5DD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97426" y="4495757"/>
                      <a:ext cx="89601" cy="31717"/>
                    </a:xfrm>
                    <a:custGeom>
                      <a:avLst/>
                      <a:gdLst>
                        <a:gd name="T0" fmla="*/ 248 w 496"/>
                        <a:gd name="T1" fmla="*/ 0 h 175"/>
                        <a:gd name="T2" fmla="*/ 0 w 496"/>
                        <a:gd name="T3" fmla="*/ 86 h 175"/>
                        <a:gd name="T4" fmla="*/ 71 w 496"/>
                        <a:gd name="T5" fmla="*/ 175 h 175"/>
                        <a:gd name="T6" fmla="*/ 248 w 496"/>
                        <a:gd name="T7" fmla="*/ 113 h 175"/>
                        <a:gd name="T8" fmla="*/ 425 w 496"/>
                        <a:gd name="T9" fmla="*/ 175 h 175"/>
                        <a:gd name="T10" fmla="*/ 496 w 496"/>
                        <a:gd name="T11" fmla="*/ 86 h 175"/>
                        <a:gd name="T12" fmla="*/ 248 w 496"/>
                        <a:gd name="T13" fmla="*/ 0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96" h="175">
                          <a:moveTo>
                            <a:pt x="248" y="0"/>
                          </a:moveTo>
                          <a:cubicBezTo>
                            <a:pt x="104" y="0"/>
                            <a:pt x="10" y="79"/>
                            <a:pt x="0" y="86"/>
                          </a:cubicBezTo>
                          <a:lnTo>
                            <a:pt x="71" y="175"/>
                          </a:lnTo>
                          <a:cubicBezTo>
                            <a:pt x="80" y="168"/>
                            <a:pt x="147" y="113"/>
                            <a:pt x="248" y="113"/>
                          </a:cubicBezTo>
                          <a:cubicBezTo>
                            <a:pt x="348" y="113"/>
                            <a:pt x="416" y="168"/>
                            <a:pt x="425" y="175"/>
                          </a:cubicBezTo>
                          <a:lnTo>
                            <a:pt x="496" y="86"/>
                          </a:lnTo>
                          <a:cubicBezTo>
                            <a:pt x="487" y="79"/>
                            <a:pt x="391" y="0"/>
                            <a:pt x="248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0" name="WiFi Part 2">
                      <a:extLst>
                        <a:ext uri="{FF2B5EF4-FFF2-40B4-BE49-F238E27FC236}">
                          <a16:creationId xmlns:a16="http://schemas.microsoft.com/office/drawing/2014/main" id="{5E5C983C-8E91-4672-9C58-A7C6BD6F2D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10113" y="4516373"/>
                      <a:ext cx="64227" cy="50747"/>
                    </a:xfrm>
                    <a:custGeom>
                      <a:avLst/>
                      <a:gdLst>
                        <a:gd name="T0" fmla="*/ 0 w 354"/>
                        <a:gd name="T1" fmla="*/ 62 h 282"/>
                        <a:gd name="T2" fmla="*/ 177 w 354"/>
                        <a:gd name="T3" fmla="*/ 282 h 282"/>
                        <a:gd name="T4" fmla="*/ 177 w 354"/>
                        <a:gd name="T5" fmla="*/ 282 h 282"/>
                        <a:gd name="T6" fmla="*/ 177 w 354"/>
                        <a:gd name="T7" fmla="*/ 282 h 282"/>
                        <a:gd name="T8" fmla="*/ 354 w 354"/>
                        <a:gd name="T9" fmla="*/ 62 h 282"/>
                        <a:gd name="T10" fmla="*/ 177 w 354"/>
                        <a:gd name="T11" fmla="*/ 0 h 282"/>
                        <a:gd name="T12" fmla="*/ 0 w 354"/>
                        <a:gd name="T13" fmla="*/ 62 h 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54" h="282">
                          <a:moveTo>
                            <a:pt x="0" y="62"/>
                          </a:move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354" y="62"/>
                          </a:lnTo>
                          <a:cubicBezTo>
                            <a:pt x="345" y="55"/>
                            <a:pt x="278" y="0"/>
                            <a:pt x="177" y="0"/>
                          </a:cubicBezTo>
                          <a:cubicBezTo>
                            <a:pt x="77" y="0"/>
                            <a:pt x="9" y="55"/>
                            <a:pt x="0" y="62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6737F7EE-F91F-4EA8-A82D-2C131A4AFACB}"/>
                  </a:ext>
                </a:extLst>
              </p:cNvPr>
              <p:cNvSpPr/>
              <p:nvPr/>
            </p:nvSpPr>
            <p:spPr>
              <a:xfrm>
                <a:off x="3501609" y="1572842"/>
                <a:ext cx="2787439" cy="47258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⭐️</a:t>
                </a:r>
              </a:p>
            </p:txBody>
          </p: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A058D98-3461-4200-876C-B994F1102FD6}"/>
                </a:ext>
              </a:extLst>
            </p:cNvPr>
            <p:cNvSpPr/>
            <p:nvPr/>
          </p:nvSpPr>
          <p:spPr>
            <a:xfrm>
              <a:off x="3523993" y="1371355"/>
              <a:ext cx="2787439" cy="4887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0" name="Picture 2" descr="arrow, back, left icon">
            <a:extLst>
              <a:ext uri="{FF2B5EF4-FFF2-40B4-BE49-F238E27FC236}">
                <a16:creationId xmlns:a16="http://schemas.microsoft.com/office/drawing/2014/main" id="{7356BF5F-1F43-439B-AB2E-AAB4C4CE0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20" y="1313410"/>
            <a:ext cx="225983" cy="22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타원 130">
            <a:extLst>
              <a:ext uri="{FF2B5EF4-FFF2-40B4-BE49-F238E27FC236}">
                <a16:creationId xmlns:a16="http://schemas.microsoft.com/office/drawing/2014/main" id="{7537BF71-A255-4551-9554-17EE553BA5D7}"/>
              </a:ext>
            </a:extLst>
          </p:cNvPr>
          <p:cNvSpPr/>
          <p:nvPr/>
        </p:nvSpPr>
        <p:spPr>
          <a:xfrm>
            <a:off x="1641023" y="6183892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BE5BC2D-61F8-4D56-A5E2-23BC83D9D722}"/>
              </a:ext>
            </a:extLst>
          </p:cNvPr>
          <p:cNvSpPr/>
          <p:nvPr/>
        </p:nvSpPr>
        <p:spPr>
          <a:xfrm>
            <a:off x="1821998" y="6183892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6802695-7FF6-4FFF-BDCF-680FCEB04B61}"/>
              </a:ext>
            </a:extLst>
          </p:cNvPr>
          <p:cNvSpPr/>
          <p:nvPr/>
        </p:nvSpPr>
        <p:spPr>
          <a:xfrm>
            <a:off x="2000098" y="6181800"/>
            <a:ext cx="92422" cy="85374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C42C94A-950A-44C0-A52F-03287222388B}"/>
              </a:ext>
            </a:extLst>
          </p:cNvPr>
          <p:cNvSpPr/>
          <p:nvPr/>
        </p:nvSpPr>
        <p:spPr>
          <a:xfrm>
            <a:off x="2181073" y="6181800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BF8B345-0DD8-4BE4-B22C-699D3645E8FD}"/>
              </a:ext>
            </a:extLst>
          </p:cNvPr>
          <p:cNvSpPr txBox="1"/>
          <p:nvPr/>
        </p:nvSpPr>
        <p:spPr>
          <a:xfrm>
            <a:off x="417961" y="1318780"/>
            <a:ext cx="3011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 IN</a:t>
            </a:r>
          </a:p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started for free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EA55089-CB85-47DE-BA4B-F1995470818C}"/>
              </a:ext>
            </a:extLst>
          </p:cNvPr>
          <p:cNvSpPr txBox="1"/>
          <p:nvPr/>
        </p:nvSpPr>
        <p:spPr>
          <a:xfrm>
            <a:off x="418808" y="2042513"/>
            <a:ext cx="3011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기피 원재료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60B2403-6062-487F-8BF4-DC3AA97ED625}"/>
              </a:ext>
            </a:extLst>
          </p:cNvPr>
          <p:cNvSpPr/>
          <p:nvPr/>
        </p:nvSpPr>
        <p:spPr>
          <a:xfrm>
            <a:off x="813545" y="2619930"/>
            <a:ext cx="2246502" cy="2914874"/>
          </a:xfrm>
          <a:prstGeom prst="roundRect">
            <a:avLst>
              <a:gd name="adj" fmla="val 220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Picture 10" descr="search icon">
            <a:extLst>
              <a:ext uri="{FF2B5EF4-FFF2-40B4-BE49-F238E27FC236}">
                <a16:creationId xmlns:a16="http://schemas.microsoft.com/office/drawing/2014/main" id="{2B85BF9A-C286-4241-BD81-2A2FCD380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20" y="2702189"/>
            <a:ext cx="137170" cy="13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6416CDC-B595-4BA9-AC01-4A3185D43ED9}"/>
              </a:ext>
            </a:extLst>
          </p:cNvPr>
          <p:cNvSpPr/>
          <p:nvPr/>
        </p:nvSpPr>
        <p:spPr>
          <a:xfrm>
            <a:off x="813475" y="2359098"/>
            <a:ext cx="2226689" cy="22359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8B58DEB-569F-4838-9F6F-DA556FFCC533}"/>
              </a:ext>
            </a:extLst>
          </p:cNvPr>
          <p:cNvSpPr/>
          <p:nvPr/>
        </p:nvSpPr>
        <p:spPr>
          <a:xfrm>
            <a:off x="838575" y="2375207"/>
            <a:ext cx="1075845" cy="188101"/>
          </a:xfrm>
          <a:prstGeom prst="roundRect">
            <a:avLst>
              <a:gd name="adj" fmla="val 1670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빠른 선택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60D84C8-B742-4442-B941-F32602CDD596}"/>
              </a:ext>
            </a:extLst>
          </p:cNvPr>
          <p:cNvSpPr/>
          <p:nvPr/>
        </p:nvSpPr>
        <p:spPr>
          <a:xfrm>
            <a:off x="1954259" y="2389168"/>
            <a:ext cx="1054721" cy="172496"/>
          </a:xfrm>
          <a:prstGeom prst="roundRect">
            <a:avLst>
              <a:gd name="adj" fmla="val 167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422EC18-688A-4CB4-A311-CD37498BAB4B}"/>
              </a:ext>
            </a:extLst>
          </p:cNvPr>
          <p:cNvSpPr/>
          <p:nvPr/>
        </p:nvSpPr>
        <p:spPr>
          <a:xfrm>
            <a:off x="838575" y="2902554"/>
            <a:ext cx="2201589" cy="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83FD97A-D3CA-4EF5-A3F0-095C5DF72F76}"/>
              </a:ext>
            </a:extLst>
          </p:cNvPr>
          <p:cNvSpPr txBox="1"/>
          <p:nvPr/>
        </p:nvSpPr>
        <p:spPr>
          <a:xfrm>
            <a:off x="817825" y="5623653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2">
                    <a:lumMod val="25000"/>
                  </a:schemeClr>
                </a:solidFill>
              </a:rPr>
              <a:t>제품 검색 시 기피 원재료를 체크해드립니다</a:t>
            </a:r>
            <a:r>
              <a:rPr lang="en-US" altLang="ko-KR" sz="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E9F81B-2CEF-4F1B-8F3C-38BE75A8A31F}"/>
              </a:ext>
            </a:extLst>
          </p:cNvPr>
          <p:cNvCxnSpPr/>
          <p:nvPr/>
        </p:nvCxnSpPr>
        <p:spPr>
          <a:xfrm>
            <a:off x="813475" y="3276600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267367B-2175-4AD6-844B-58F92A0C4793}"/>
              </a:ext>
            </a:extLst>
          </p:cNvPr>
          <p:cNvCxnSpPr/>
          <p:nvPr/>
        </p:nvCxnSpPr>
        <p:spPr>
          <a:xfrm>
            <a:off x="818273" y="3641301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8E94F411-576D-46E9-87A5-145B30FBD855}"/>
              </a:ext>
            </a:extLst>
          </p:cNvPr>
          <p:cNvCxnSpPr/>
          <p:nvPr/>
        </p:nvCxnSpPr>
        <p:spPr>
          <a:xfrm>
            <a:off x="813475" y="4023568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BA21A1E-1D53-49C5-8458-3203E139DD81}"/>
              </a:ext>
            </a:extLst>
          </p:cNvPr>
          <p:cNvCxnSpPr/>
          <p:nvPr/>
        </p:nvCxnSpPr>
        <p:spPr>
          <a:xfrm>
            <a:off x="813475" y="4409068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92A08B50-431E-41B4-BEE0-32D9041552D0}"/>
              </a:ext>
            </a:extLst>
          </p:cNvPr>
          <p:cNvCxnSpPr/>
          <p:nvPr/>
        </p:nvCxnSpPr>
        <p:spPr>
          <a:xfrm>
            <a:off x="813475" y="4809193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4FA1CBA-5B08-4579-B6E3-62F461FE194C}"/>
              </a:ext>
            </a:extLst>
          </p:cNvPr>
          <p:cNvSpPr/>
          <p:nvPr/>
        </p:nvSpPr>
        <p:spPr>
          <a:xfrm>
            <a:off x="869457" y="4757188"/>
            <a:ext cx="2151020" cy="741317"/>
          </a:xfrm>
          <a:prstGeom prst="roundRect">
            <a:avLst>
              <a:gd name="adj" fmla="val 322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9CAD26D-982C-445C-BBE5-F4A1329BD99B}"/>
              </a:ext>
            </a:extLst>
          </p:cNvPr>
          <p:cNvSpPr/>
          <p:nvPr/>
        </p:nvSpPr>
        <p:spPr>
          <a:xfrm flipV="1">
            <a:off x="2988661" y="2979528"/>
            <a:ext cx="45719" cy="4836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84B3F-1BBD-4C64-80F3-8047F591A6C9}"/>
              </a:ext>
            </a:extLst>
          </p:cNvPr>
          <p:cNvSpPr txBox="1"/>
          <p:nvPr/>
        </p:nvSpPr>
        <p:spPr>
          <a:xfrm>
            <a:off x="951352" y="2997070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할랄</a:t>
            </a:r>
            <a:endParaRPr lang="ko-KR" altLang="en-US" sz="105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AE5635A-B7FE-4C18-896F-9372AD339160}"/>
              </a:ext>
            </a:extLst>
          </p:cNvPr>
          <p:cNvSpPr txBox="1"/>
          <p:nvPr/>
        </p:nvSpPr>
        <p:spPr>
          <a:xfrm>
            <a:off x="948876" y="3338773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하람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983C9BA-0CF8-4ABE-9DA1-1594C8FB298F}"/>
              </a:ext>
            </a:extLst>
          </p:cNvPr>
          <p:cNvSpPr txBox="1"/>
          <p:nvPr/>
        </p:nvSpPr>
        <p:spPr>
          <a:xfrm>
            <a:off x="958541" y="4091962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시크교</a:t>
            </a:r>
            <a:endParaRPr lang="ko-KR" altLang="en-US" sz="105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B49679A-8145-4749-9D02-CCDC9436783A}"/>
              </a:ext>
            </a:extLst>
          </p:cNvPr>
          <p:cNvSpPr txBox="1"/>
          <p:nvPr/>
        </p:nvSpPr>
        <p:spPr>
          <a:xfrm>
            <a:off x="949179" y="4477461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비건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8CE61C-25F7-4C73-A92A-C0549C1464D1}"/>
              </a:ext>
            </a:extLst>
          </p:cNvPr>
          <p:cNvSpPr/>
          <p:nvPr/>
        </p:nvSpPr>
        <p:spPr>
          <a:xfrm>
            <a:off x="817825" y="3644179"/>
            <a:ext cx="2238170" cy="377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B59FA5C-6538-4762-9E2F-4500EA875341}"/>
              </a:ext>
            </a:extLst>
          </p:cNvPr>
          <p:cNvSpPr txBox="1"/>
          <p:nvPr/>
        </p:nvSpPr>
        <p:spPr>
          <a:xfrm>
            <a:off x="954706" y="3706010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힌두교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68D8F8B2-28DD-483E-8519-F3A0F129B8F7}"/>
              </a:ext>
            </a:extLst>
          </p:cNvPr>
          <p:cNvGrpSpPr/>
          <p:nvPr/>
        </p:nvGrpSpPr>
        <p:grpSpPr>
          <a:xfrm>
            <a:off x="3523615" y="1100267"/>
            <a:ext cx="3036091" cy="5351009"/>
            <a:chOff x="3501609" y="1371355"/>
            <a:chExt cx="2809824" cy="4927365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AF70C266-3C47-4BC7-901C-2AB39EBB7172}"/>
                </a:ext>
              </a:extLst>
            </p:cNvPr>
            <p:cNvGrpSpPr/>
            <p:nvPr/>
          </p:nvGrpSpPr>
          <p:grpSpPr>
            <a:xfrm>
              <a:off x="3501609" y="1371355"/>
              <a:ext cx="2809824" cy="4927365"/>
              <a:chOff x="3501609" y="1371355"/>
              <a:chExt cx="2809824" cy="4927365"/>
            </a:xfrm>
          </p:grpSpPr>
          <p:grpSp>
            <p:nvGrpSpPr>
              <p:cNvPr id="151" name="Contacts">
                <a:extLst>
                  <a:ext uri="{FF2B5EF4-FFF2-40B4-BE49-F238E27FC236}">
                    <a16:creationId xmlns:a16="http://schemas.microsoft.com/office/drawing/2014/main" id="{0171BA39-A68D-45EE-A85C-1FFDC1E0E902}"/>
                  </a:ext>
                </a:extLst>
              </p:cNvPr>
              <p:cNvGrpSpPr/>
              <p:nvPr/>
            </p:nvGrpSpPr>
            <p:grpSpPr>
              <a:xfrm>
                <a:off x="3523994" y="1371355"/>
                <a:ext cx="2787439" cy="4887713"/>
                <a:chOff x="595686" y="1261242"/>
                <a:chExt cx="2286000" cy="4064000"/>
              </a:xfrm>
            </p:grpSpPr>
            <p:sp>
              <p:nvSpPr>
                <p:cNvPr id="153" name="Background">
                  <a:extLst>
                    <a:ext uri="{FF2B5EF4-FFF2-40B4-BE49-F238E27FC236}">
                      <a16:creationId xmlns:a16="http://schemas.microsoft.com/office/drawing/2014/main" id="{E1589C58-735E-45E2-8339-744ACEE5B062}"/>
                    </a:ext>
                  </a:extLst>
                </p:cNvPr>
                <p:cNvSpPr/>
                <p:nvPr/>
              </p:nvSpPr>
              <p:spPr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54" name="App Bar">
                  <a:extLst>
                    <a:ext uri="{FF2B5EF4-FFF2-40B4-BE49-F238E27FC236}">
                      <a16:creationId xmlns:a16="http://schemas.microsoft.com/office/drawing/2014/main" id="{5CE6E106-E525-4072-B800-69CD5EC031C8}"/>
                    </a:ext>
                  </a:extLst>
                </p:cNvPr>
                <p:cNvGrpSpPr/>
                <p:nvPr/>
              </p:nvGrpSpPr>
              <p:grpSpPr>
                <a:xfrm>
                  <a:off x="716210" y="1534478"/>
                  <a:ext cx="2032265" cy="110708"/>
                  <a:chOff x="716210" y="1534478"/>
                  <a:chExt cx="2032265" cy="110708"/>
                </a:xfrm>
              </p:grpSpPr>
              <p:sp>
                <p:nvSpPr>
                  <p:cNvPr id="166" name="Search Icon">
                    <a:extLst>
                      <a:ext uri="{FF2B5EF4-FFF2-40B4-BE49-F238E27FC236}">
                        <a16:creationId xmlns:a16="http://schemas.microsoft.com/office/drawing/2014/main" id="{C4D51724-40F2-4950-9397-C7A0C93543A0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407518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7" name="Menu Icon">
                    <a:extLst>
                      <a:ext uri="{FF2B5EF4-FFF2-40B4-BE49-F238E27FC236}">
                        <a16:creationId xmlns:a16="http://schemas.microsoft.com/office/drawing/2014/main" id="{5BAEAC77-507B-4BA7-BB75-55821694788D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8" name="Nav Icon">
                    <a:extLst>
                      <a:ext uri="{FF2B5EF4-FFF2-40B4-BE49-F238E27FC236}">
                        <a16:creationId xmlns:a16="http://schemas.microsoft.com/office/drawing/2014/main" id="{FA81BEF4-6376-4D53-A30A-E59BBC3766F7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9" name="Drop-down Arrow">
                    <a:extLst>
                      <a:ext uri="{FF2B5EF4-FFF2-40B4-BE49-F238E27FC236}">
                        <a16:creationId xmlns:a16="http://schemas.microsoft.com/office/drawing/2014/main" id="{F8C9B455-5549-4739-A5D7-1D97E48DF7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53334" y="157173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55" name="Status Bar">
                  <a:extLst>
                    <a:ext uri="{FF2B5EF4-FFF2-40B4-BE49-F238E27FC236}">
                      <a16:creationId xmlns:a16="http://schemas.microsoft.com/office/drawing/2014/main" id="{126BF7E9-8B85-418A-8291-17D0DA66886E}"/>
                    </a:ext>
                  </a:extLst>
                </p:cNvPr>
                <p:cNvGrpSpPr/>
                <p:nvPr/>
              </p:nvGrpSpPr>
              <p:grpSpPr>
                <a:xfrm>
                  <a:off x="2189463" y="1295814"/>
                  <a:ext cx="630512" cy="83257"/>
                  <a:chOff x="2189463" y="1302974"/>
                  <a:chExt cx="630512" cy="83257"/>
                </a:xfrm>
              </p:grpSpPr>
              <p:sp>
                <p:nvSpPr>
                  <p:cNvPr id="156" name="Time">
                    <a:extLst>
                      <a:ext uri="{FF2B5EF4-FFF2-40B4-BE49-F238E27FC236}">
                        <a16:creationId xmlns:a16="http://schemas.microsoft.com/office/drawing/2014/main" id="{EADF1CAE-BC6A-4407-909E-5627EE24CC9C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26121" y="1314082"/>
                    <a:ext cx="193854" cy="61041"/>
                  </a:xfrm>
                  <a:custGeom>
                    <a:avLst/>
                    <a:gdLst>
                      <a:gd name="T0" fmla="*/ 10 w 122"/>
                      <a:gd name="T1" fmla="*/ 6 h 38"/>
                      <a:gd name="T2" fmla="*/ 14 w 122"/>
                      <a:gd name="T3" fmla="*/ 0 h 38"/>
                      <a:gd name="T4" fmla="*/ 52 w 122"/>
                      <a:gd name="T5" fmla="*/ 37 h 38"/>
                      <a:gd name="T6" fmla="*/ 40 w 122"/>
                      <a:gd name="T7" fmla="*/ 20 h 38"/>
                      <a:gd name="T8" fmla="*/ 46 w 122"/>
                      <a:gd name="T9" fmla="*/ 12 h 38"/>
                      <a:gd name="T10" fmla="*/ 44 w 122"/>
                      <a:gd name="T11" fmla="*/ 5 h 38"/>
                      <a:gd name="T12" fmla="*/ 36 w 122"/>
                      <a:gd name="T13" fmla="*/ 4 h 38"/>
                      <a:gd name="T14" fmla="*/ 32 w 122"/>
                      <a:gd name="T15" fmla="*/ 11 h 38"/>
                      <a:gd name="T16" fmla="*/ 30 w 122"/>
                      <a:gd name="T17" fmla="*/ 3 h 38"/>
                      <a:gd name="T18" fmla="*/ 44 w 122"/>
                      <a:gd name="T19" fmla="*/ 0 h 38"/>
                      <a:gd name="T20" fmla="*/ 51 w 122"/>
                      <a:gd name="T21" fmla="*/ 9 h 38"/>
                      <a:gd name="T22" fmla="*/ 46 w 122"/>
                      <a:gd name="T23" fmla="*/ 19 h 38"/>
                      <a:gd name="T24" fmla="*/ 52 w 122"/>
                      <a:gd name="T25" fmla="*/ 33 h 38"/>
                      <a:gd name="T26" fmla="*/ 58 w 122"/>
                      <a:gd name="T27" fmla="*/ 33 h 38"/>
                      <a:gd name="T28" fmla="*/ 63 w 122"/>
                      <a:gd name="T29" fmla="*/ 35 h 38"/>
                      <a:gd name="T30" fmla="*/ 58 w 122"/>
                      <a:gd name="T31" fmla="*/ 36 h 38"/>
                      <a:gd name="T32" fmla="*/ 58 w 122"/>
                      <a:gd name="T33" fmla="*/ 10 h 38"/>
                      <a:gd name="T34" fmla="*/ 63 w 122"/>
                      <a:gd name="T35" fmla="*/ 12 h 38"/>
                      <a:gd name="T36" fmla="*/ 58 w 122"/>
                      <a:gd name="T37" fmla="*/ 14 h 38"/>
                      <a:gd name="T38" fmla="*/ 80 w 122"/>
                      <a:gd name="T39" fmla="*/ 16 h 38"/>
                      <a:gd name="T40" fmla="*/ 87 w 122"/>
                      <a:gd name="T41" fmla="*/ 12 h 38"/>
                      <a:gd name="T42" fmla="*/ 81 w 122"/>
                      <a:gd name="T43" fmla="*/ 3 h 38"/>
                      <a:gd name="T44" fmla="*/ 75 w 122"/>
                      <a:gd name="T45" fmla="*/ 7 h 38"/>
                      <a:gd name="T46" fmla="*/ 70 w 122"/>
                      <a:gd name="T47" fmla="*/ 6 h 38"/>
                      <a:gd name="T48" fmla="*/ 81 w 122"/>
                      <a:gd name="T49" fmla="*/ 0 h 38"/>
                      <a:gd name="T50" fmla="*/ 91 w 122"/>
                      <a:gd name="T51" fmla="*/ 5 h 38"/>
                      <a:gd name="T52" fmla="*/ 91 w 122"/>
                      <a:gd name="T53" fmla="*/ 14 h 38"/>
                      <a:gd name="T54" fmla="*/ 89 w 122"/>
                      <a:gd name="T55" fmla="*/ 20 h 38"/>
                      <a:gd name="T56" fmla="*/ 93 w 122"/>
                      <a:gd name="T57" fmla="*/ 27 h 38"/>
                      <a:gd name="T58" fmla="*/ 85 w 122"/>
                      <a:gd name="T59" fmla="*/ 37 h 38"/>
                      <a:gd name="T60" fmla="*/ 73 w 122"/>
                      <a:gd name="T61" fmla="*/ 35 h 38"/>
                      <a:gd name="T62" fmla="*/ 74 w 122"/>
                      <a:gd name="T63" fmla="*/ 27 h 38"/>
                      <a:gd name="T64" fmla="*/ 78 w 122"/>
                      <a:gd name="T65" fmla="*/ 33 h 38"/>
                      <a:gd name="T66" fmla="*/ 86 w 122"/>
                      <a:gd name="T67" fmla="*/ 32 h 38"/>
                      <a:gd name="T68" fmla="*/ 87 w 122"/>
                      <a:gd name="T69" fmla="*/ 24 h 38"/>
                      <a:gd name="T70" fmla="*/ 80 w 122"/>
                      <a:gd name="T71" fmla="*/ 20 h 38"/>
                      <a:gd name="T72" fmla="*/ 122 w 122"/>
                      <a:gd name="T73" fmla="*/ 21 h 38"/>
                      <a:gd name="T74" fmla="*/ 115 w 122"/>
                      <a:gd name="T75" fmla="*/ 37 h 38"/>
                      <a:gd name="T76" fmla="*/ 102 w 122"/>
                      <a:gd name="T77" fmla="*/ 34 h 38"/>
                      <a:gd name="T78" fmla="*/ 99 w 122"/>
                      <a:gd name="T79" fmla="*/ 16 h 38"/>
                      <a:gd name="T80" fmla="*/ 106 w 122"/>
                      <a:gd name="T81" fmla="*/ 0 h 38"/>
                      <a:gd name="T82" fmla="*/ 119 w 122"/>
                      <a:gd name="T83" fmla="*/ 3 h 38"/>
                      <a:gd name="T84" fmla="*/ 122 w 122"/>
                      <a:gd name="T85" fmla="*/ 21 h 38"/>
                      <a:gd name="T86" fmla="*/ 116 w 122"/>
                      <a:gd name="T87" fmla="*/ 6 h 38"/>
                      <a:gd name="T88" fmla="*/ 108 w 122"/>
                      <a:gd name="T89" fmla="*/ 4 h 38"/>
                      <a:gd name="T90" fmla="*/ 104 w 122"/>
                      <a:gd name="T91" fmla="*/ 15 h 38"/>
                      <a:gd name="T92" fmla="*/ 105 w 122"/>
                      <a:gd name="T93" fmla="*/ 31 h 38"/>
                      <a:gd name="T94" fmla="*/ 114 w 122"/>
                      <a:gd name="T95" fmla="*/ 33 h 38"/>
                      <a:gd name="T96" fmla="*/ 117 w 122"/>
                      <a:gd name="T97" fmla="*/ 22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22" h="38">
                        <a:moveTo>
                          <a:pt x="14" y="37"/>
                        </a:move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lnTo>
                          <a:pt x="14" y="37"/>
                        </a:lnTo>
                        <a:close/>
                        <a:moveTo>
                          <a:pt x="52" y="37"/>
                        </a:moveTo>
                        <a:cubicBezTo>
                          <a:pt x="28" y="37"/>
                          <a:pt x="28" y="37"/>
                          <a:pt x="28" y="37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40" y="20"/>
                          <a:pt x="40" y="20"/>
                          <a:pt x="40" y="20"/>
                        </a:cubicBezTo>
                        <a:cubicBezTo>
                          <a:pt x="41" y="19"/>
                          <a:pt x="42" y="18"/>
                          <a:pt x="43" y="17"/>
                        </a:cubicBezTo>
                        <a:cubicBezTo>
                          <a:pt x="44" y="16"/>
                          <a:pt x="44" y="15"/>
                          <a:pt x="45" y="14"/>
                        </a:cubicBezTo>
                        <a:cubicBezTo>
                          <a:pt x="45" y="14"/>
                          <a:pt x="45" y="13"/>
                          <a:pt x="46" y="12"/>
                        </a:cubicBezTo>
                        <a:cubicBezTo>
                          <a:pt x="46" y="11"/>
                          <a:pt x="46" y="11"/>
                          <a:pt x="46" y="10"/>
                        </a:cubicBezTo>
                        <a:cubicBezTo>
                          <a:pt x="46" y="9"/>
                          <a:pt x="46" y="8"/>
                          <a:pt x="45" y="7"/>
                        </a:cubicBezTo>
                        <a:cubicBezTo>
                          <a:pt x="45" y="7"/>
                          <a:pt x="45" y="6"/>
                          <a:pt x="44" y="5"/>
                        </a:cubicBezTo>
                        <a:cubicBezTo>
                          <a:pt x="44" y="5"/>
                          <a:pt x="43" y="4"/>
                          <a:pt x="42" y="4"/>
                        </a:cubicBezTo>
                        <a:cubicBezTo>
                          <a:pt x="41" y="4"/>
                          <a:pt x="40" y="3"/>
                          <a:pt x="39" y="3"/>
                        </a:cubicBezTo>
                        <a:cubicBezTo>
                          <a:pt x="38" y="3"/>
                          <a:pt x="37" y="4"/>
                          <a:pt x="36" y="4"/>
                        </a:cubicBezTo>
                        <a:cubicBezTo>
                          <a:pt x="35" y="4"/>
                          <a:pt x="34" y="5"/>
                          <a:pt x="34" y="5"/>
                        </a:cubicBezTo>
                        <a:cubicBezTo>
                          <a:pt x="33" y="6"/>
                          <a:pt x="33" y="7"/>
                          <a:pt x="32" y="8"/>
                        </a:cubicBezTo>
                        <a:cubicBezTo>
                          <a:pt x="32" y="9"/>
                          <a:pt x="32" y="10"/>
                          <a:pt x="32" y="11"/>
                        </a:cubicBezTo>
                        <a:cubicBezTo>
                          <a:pt x="27" y="11"/>
                          <a:pt x="27" y="11"/>
                          <a:pt x="27" y="11"/>
                        </a:cubicBezTo>
                        <a:cubicBezTo>
                          <a:pt x="27" y="9"/>
                          <a:pt x="28" y="8"/>
                          <a:pt x="28" y="7"/>
                        </a:cubicBezTo>
                        <a:cubicBezTo>
                          <a:pt x="29" y="5"/>
                          <a:pt x="29" y="4"/>
                          <a:pt x="30" y="3"/>
                        </a:cubicBezTo>
                        <a:cubicBezTo>
                          <a:pt x="31" y="2"/>
                          <a:pt x="33" y="1"/>
                          <a:pt x="34" y="0"/>
                        </a:cubicBezTo>
                        <a:cubicBezTo>
                          <a:pt x="36" y="0"/>
                          <a:pt x="37" y="0"/>
                          <a:pt x="39" y="0"/>
                        </a:cubicBezTo>
                        <a:cubicBezTo>
                          <a:pt x="41" y="0"/>
                          <a:pt x="43" y="0"/>
                          <a:pt x="44" y="0"/>
                        </a:cubicBezTo>
                        <a:cubicBezTo>
                          <a:pt x="45" y="1"/>
                          <a:pt x="47" y="1"/>
                          <a:pt x="48" y="2"/>
                        </a:cubicBezTo>
                        <a:cubicBezTo>
                          <a:pt x="49" y="3"/>
                          <a:pt x="49" y="4"/>
                          <a:pt x="50" y="5"/>
                        </a:cubicBezTo>
                        <a:cubicBezTo>
                          <a:pt x="50" y="7"/>
                          <a:pt x="51" y="8"/>
                          <a:pt x="51" y="9"/>
                        </a:cubicBezTo>
                        <a:cubicBezTo>
                          <a:pt x="51" y="11"/>
                          <a:pt x="50" y="12"/>
                          <a:pt x="50" y="13"/>
                        </a:cubicBezTo>
                        <a:cubicBezTo>
                          <a:pt x="50" y="14"/>
                          <a:pt x="49" y="15"/>
                          <a:pt x="48" y="16"/>
                        </a:cubicBezTo>
                        <a:cubicBezTo>
                          <a:pt x="48" y="17"/>
                          <a:pt x="47" y="18"/>
                          <a:pt x="46" y="19"/>
                        </a:cubicBezTo>
                        <a:cubicBezTo>
                          <a:pt x="45" y="20"/>
                          <a:pt x="45" y="21"/>
                          <a:pt x="44" y="22"/>
                        </a:cubicBezTo>
                        <a:cubicBezTo>
                          <a:pt x="34" y="33"/>
                          <a:pt x="34" y="33"/>
                          <a:pt x="34" y="33"/>
                        </a:cubicBezTo>
                        <a:cubicBezTo>
                          <a:pt x="52" y="33"/>
                          <a:pt x="52" y="33"/>
                          <a:pt x="52" y="33"/>
                        </a:cubicBezTo>
                        <a:lnTo>
                          <a:pt x="52" y="37"/>
                        </a:lnTo>
                        <a:close/>
                        <a:moveTo>
                          <a:pt x="58" y="35"/>
                        </a:moveTo>
                        <a:cubicBezTo>
                          <a:pt x="58" y="34"/>
                          <a:pt x="58" y="33"/>
                          <a:pt x="58" y="33"/>
                        </a:cubicBezTo>
                        <a:cubicBezTo>
                          <a:pt x="59" y="32"/>
                          <a:pt x="59" y="32"/>
                          <a:pt x="60" y="32"/>
                        </a:cubicBezTo>
                        <a:cubicBezTo>
                          <a:pt x="61" y="32"/>
                          <a:pt x="62" y="32"/>
                          <a:pt x="63" y="33"/>
                        </a:cubicBezTo>
                        <a:cubicBezTo>
                          <a:pt x="63" y="33"/>
                          <a:pt x="63" y="34"/>
                          <a:pt x="63" y="35"/>
                        </a:cubicBezTo>
                        <a:cubicBezTo>
                          <a:pt x="63" y="35"/>
                          <a:pt x="63" y="36"/>
                          <a:pt x="63" y="36"/>
                        </a:cubicBezTo>
                        <a:cubicBezTo>
                          <a:pt x="62" y="37"/>
                          <a:pt x="61" y="37"/>
                          <a:pt x="60" y="37"/>
                        </a:cubicBezTo>
                        <a:cubicBezTo>
                          <a:pt x="59" y="37"/>
                          <a:pt x="59" y="37"/>
                          <a:pt x="58" y="36"/>
                        </a:cubicBezTo>
                        <a:cubicBezTo>
                          <a:pt x="58" y="36"/>
                          <a:pt x="58" y="35"/>
                          <a:pt x="58" y="35"/>
                        </a:cubicBezTo>
                        <a:close/>
                        <a:moveTo>
                          <a:pt x="58" y="12"/>
                        </a:moveTo>
                        <a:cubicBezTo>
                          <a:pt x="58" y="11"/>
                          <a:pt x="58" y="11"/>
                          <a:pt x="58" y="10"/>
                        </a:cubicBezTo>
                        <a:cubicBezTo>
                          <a:pt x="59" y="10"/>
                          <a:pt x="59" y="9"/>
                          <a:pt x="60" y="9"/>
                        </a:cubicBezTo>
                        <a:cubicBezTo>
                          <a:pt x="61" y="9"/>
                          <a:pt x="62" y="10"/>
                          <a:pt x="63" y="10"/>
                        </a:cubicBezTo>
                        <a:cubicBezTo>
                          <a:pt x="63" y="11"/>
                          <a:pt x="63" y="11"/>
                          <a:pt x="63" y="12"/>
                        </a:cubicBezTo>
                        <a:cubicBezTo>
                          <a:pt x="63" y="13"/>
                          <a:pt x="63" y="14"/>
                          <a:pt x="63" y="14"/>
                        </a:cubicBezTo>
                        <a:cubicBezTo>
                          <a:pt x="62" y="15"/>
                          <a:pt x="61" y="15"/>
                          <a:pt x="60" y="15"/>
                        </a:cubicBezTo>
                        <a:cubicBezTo>
                          <a:pt x="59" y="15"/>
                          <a:pt x="59" y="15"/>
                          <a:pt x="58" y="14"/>
                        </a:cubicBezTo>
                        <a:cubicBezTo>
                          <a:pt x="58" y="14"/>
                          <a:pt x="58" y="13"/>
                          <a:pt x="58" y="12"/>
                        </a:cubicBezTo>
                        <a:close/>
                        <a:moveTo>
                          <a:pt x="77" y="16"/>
                        </a:move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81" y="16"/>
                          <a:pt x="82" y="16"/>
                          <a:pt x="83" y="16"/>
                        </a:cubicBezTo>
                        <a:cubicBezTo>
                          <a:pt x="84" y="15"/>
                          <a:pt x="85" y="15"/>
                          <a:pt x="85" y="14"/>
                        </a:cubicBezTo>
                        <a:cubicBezTo>
                          <a:pt x="86" y="14"/>
                          <a:pt x="87" y="13"/>
                          <a:pt x="87" y="12"/>
                        </a:cubicBezTo>
                        <a:cubicBezTo>
                          <a:pt x="87" y="12"/>
                          <a:pt x="87" y="11"/>
                          <a:pt x="87" y="10"/>
                        </a:cubicBezTo>
                        <a:cubicBezTo>
                          <a:pt x="87" y="8"/>
                          <a:pt x="87" y="6"/>
                          <a:pt x="86" y="5"/>
                        </a:cubicBezTo>
                        <a:cubicBezTo>
                          <a:pt x="85" y="4"/>
                          <a:pt x="83" y="3"/>
                          <a:pt x="81" y="3"/>
                        </a:cubicBezTo>
                        <a:cubicBezTo>
                          <a:pt x="80" y="3"/>
                          <a:pt x="79" y="4"/>
                          <a:pt x="78" y="4"/>
                        </a:cubicBezTo>
                        <a:cubicBezTo>
                          <a:pt x="77" y="4"/>
                          <a:pt x="77" y="5"/>
                          <a:pt x="76" y="5"/>
                        </a:cubicBezTo>
                        <a:cubicBezTo>
                          <a:pt x="75" y="6"/>
                          <a:pt x="75" y="6"/>
                          <a:pt x="75" y="7"/>
                        </a:cubicBezTo>
                        <a:cubicBezTo>
                          <a:pt x="74" y="8"/>
                          <a:pt x="74" y="9"/>
                          <a:pt x="74" y="10"/>
                        </a:cubicBezTo>
                        <a:cubicBezTo>
                          <a:pt x="69" y="10"/>
                          <a:pt x="69" y="10"/>
                          <a:pt x="69" y="10"/>
                        </a:cubicBezTo>
                        <a:cubicBezTo>
                          <a:pt x="69" y="8"/>
                          <a:pt x="70" y="7"/>
                          <a:pt x="70" y="6"/>
                        </a:cubicBezTo>
                        <a:cubicBezTo>
                          <a:pt x="71" y="5"/>
                          <a:pt x="72" y="3"/>
                          <a:pt x="73" y="3"/>
                        </a:cubicBezTo>
                        <a:cubicBezTo>
                          <a:pt x="74" y="2"/>
                          <a:pt x="75" y="1"/>
                          <a:pt x="76" y="0"/>
                        </a:cubicBezTo>
                        <a:cubicBezTo>
                          <a:pt x="78" y="0"/>
                          <a:pt x="79" y="0"/>
                          <a:pt x="81" y="0"/>
                        </a:cubicBezTo>
                        <a:cubicBezTo>
                          <a:pt x="82" y="0"/>
                          <a:pt x="84" y="0"/>
                          <a:pt x="85" y="0"/>
                        </a:cubicBezTo>
                        <a:cubicBezTo>
                          <a:pt x="87" y="1"/>
                          <a:pt x="88" y="1"/>
                          <a:pt x="89" y="2"/>
                        </a:cubicBezTo>
                        <a:cubicBezTo>
                          <a:pt x="90" y="3"/>
                          <a:pt x="91" y="4"/>
                          <a:pt x="91" y="5"/>
                        </a:cubicBezTo>
                        <a:cubicBezTo>
                          <a:pt x="92" y="7"/>
                          <a:pt x="92" y="8"/>
                          <a:pt x="92" y="10"/>
                        </a:cubicBezTo>
                        <a:cubicBezTo>
                          <a:pt x="92" y="11"/>
                          <a:pt x="92" y="11"/>
                          <a:pt x="92" y="12"/>
                        </a:cubicBezTo>
                        <a:cubicBezTo>
                          <a:pt x="91" y="13"/>
                          <a:pt x="91" y="14"/>
                          <a:pt x="91" y="14"/>
                        </a:cubicBezTo>
                        <a:cubicBezTo>
                          <a:pt x="90" y="15"/>
                          <a:pt x="90" y="16"/>
                          <a:pt x="89" y="16"/>
                        </a:cubicBezTo>
                        <a:cubicBezTo>
                          <a:pt x="88" y="17"/>
                          <a:pt x="87" y="18"/>
                          <a:pt x="86" y="18"/>
                        </a:cubicBezTo>
                        <a:cubicBezTo>
                          <a:pt x="87" y="18"/>
                          <a:pt x="88" y="19"/>
                          <a:pt x="89" y="20"/>
                        </a:cubicBezTo>
                        <a:cubicBezTo>
                          <a:pt x="90" y="20"/>
                          <a:pt x="91" y="21"/>
                          <a:pt x="91" y="22"/>
                        </a:cubicBezTo>
                        <a:cubicBezTo>
                          <a:pt x="92" y="22"/>
                          <a:pt x="92" y="23"/>
                          <a:pt x="92" y="24"/>
                        </a:cubicBezTo>
                        <a:cubicBezTo>
                          <a:pt x="92" y="25"/>
                          <a:pt x="93" y="26"/>
                          <a:pt x="93" y="27"/>
                        </a:cubicBezTo>
                        <a:cubicBezTo>
                          <a:pt x="93" y="28"/>
                          <a:pt x="92" y="30"/>
                          <a:pt x="92" y="31"/>
                        </a:cubicBezTo>
                        <a:cubicBezTo>
                          <a:pt x="91" y="33"/>
                          <a:pt x="90" y="34"/>
                          <a:pt x="89" y="35"/>
                        </a:cubicBezTo>
                        <a:cubicBezTo>
                          <a:pt x="88" y="36"/>
                          <a:pt x="87" y="36"/>
                          <a:pt x="85" y="37"/>
                        </a:cubicBezTo>
                        <a:cubicBezTo>
                          <a:pt x="84" y="37"/>
                          <a:pt x="83" y="38"/>
                          <a:pt x="81" y="38"/>
                        </a:cubicBezTo>
                        <a:cubicBezTo>
                          <a:pt x="79" y="38"/>
                          <a:pt x="78" y="37"/>
                          <a:pt x="76" y="37"/>
                        </a:cubicBezTo>
                        <a:cubicBezTo>
                          <a:pt x="75" y="36"/>
                          <a:pt x="74" y="36"/>
                          <a:pt x="73" y="35"/>
                        </a:cubicBezTo>
                        <a:cubicBezTo>
                          <a:pt x="71" y="34"/>
                          <a:pt x="71" y="33"/>
                          <a:pt x="70" y="32"/>
                        </a:cubicBezTo>
                        <a:cubicBezTo>
                          <a:pt x="69" y="30"/>
                          <a:pt x="69" y="29"/>
                          <a:pt x="69" y="27"/>
                        </a:cubicBezTo>
                        <a:cubicBezTo>
                          <a:pt x="74" y="27"/>
                          <a:pt x="74" y="27"/>
                          <a:pt x="74" y="27"/>
                        </a:cubicBezTo>
                        <a:cubicBezTo>
                          <a:pt x="74" y="28"/>
                          <a:pt x="74" y="29"/>
                          <a:pt x="74" y="30"/>
                        </a:cubicBezTo>
                        <a:cubicBezTo>
                          <a:pt x="75" y="31"/>
                          <a:pt x="75" y="31"/>
                          <a:pt x="76" y="32"/>
                        </a:cubicBezTo>
                        <a:cubicBezTo>
                          <a:pt x="76" y="32"/>
                          <a:pt x="77" y="33"/>
                          <a:pt x="78" y="33"/>
                        </a:cubicBezTo>
                        <a:cubicBezTo>
                          <a:pt x="79" y="34"/>
                          <a:pt x="80" y="34"/>
                          <a:pt x="81" y="34"/>
                        </a:cubicBezTo>
                        <a:cubicBezTo>
                          <a:pt x="82" y="34"/>
                          <a:pt x="83" y="34"/>
                          <a:pt x="84" y="33"/>
                        </a:cubicBezTo>
                        <a:cubicBezTo>
                          <a:pt x="85" y="33"/>
                          <a:pt x="85" y="33"/>
                          <a:pt x="86" y="32"/>
                        </a:cubicBezTo>
                        <a:cubicBezTo>
                          <a:pt x="87" y="31"/>
                          <a:pt x="87" y="31"/>
                          <a:pt x="87" y="30"/>
                        </a:cubicBezTo>
                        <a:cubicBezTo>
                          <a:pt x="88" y="29"/>
                          <a:pt x="88" y="28"/>
                          <a:pt x="88" y="27"/>
                        </a:cubicBezTo>
                        <a:cubicBezTo>
                          <a:pt x="88" y="26"/>
                          <a:pt x="88" y="25"/>
                          <a:pt x="87" y="24"/>
                        </a:cubicBezTo>
                        <a:cubicBezTo>
                          <a:pt x="87" y="23"/>
                          <a:pt x="86" y="22"/>
                          <a:pt x="86" y="22"/>
                        </a:cubicBezTo>
                        <a:cubicBezTo>
                          <a:pt x="85" y="21"/>
                          <a:pt x="84" y="21"/>
                          <a:pt x="83" y="20"/>
                        </a:cubicBezTo>
                        <a:cubicBezTo>
                          <a:pt x="82" y="20"/>
                          <a:pt x="81" y="20"/>
                          <a:pt x="80" y="20"/>
                        </a:cubicBezTo>
                        <a:cubicBezTo>
                          <a:pt x="77" y="20"/>
                          <a:pt x="77" y="20"/>
                          <a:pt x="77" y="20"/>
                        </a:cubicBezTo>
                        <a:lnTo>
                          <a:pt x="77" y="16"/>
                        </a:lnTo>
                        <a:close/>
                        <a:moveTo>
                          <a:pt x="122" y="21"/>
                        </a:moveTo>
                        <a:cubicBezTo>
                          <a:pt x="122" y="24"/>
                          <a:pt x="122" y="27"/>
                          <a:pt x="121" y="29"/>
                        </a:cubicBezTo>
                        <a:cubicBezTo>
                          <a:pt x="121" y="31"/>
                          <a:pt x="120" y="33"/>
                          <a:pt x="119" y="34"/>
                        </a:cubicBezTo>
                        <a:cubicBezTo>
                          <a:pt x="118" y="35"/>
                          <a:pt x="117" y="36"/>
                          <a:pt x="115" y="37"/>
                        </a:cubicBezTo>
                        <a:cubicBezTo>
                          <a:pt x="114" y="37"/>
                          <a:pt x="112" y="38"/>
                          <a:pt x="111" y="38"/>
                        </a:cubicBezTo>
                        <a:cubicBezTo>
                          <a:pt x="109" y="38"/>
                          <a:pt x="107" y="37"/>
                          <a:pt x="106" y="37"/>
                        </a:cubicBezTo>
                        <a:cubicBezTo>
                          <a:pt x="104" y="36"/>
                          <a:pt x="103" y="35"/>
                          <a:pt x="102" y="34"/>
                        </a:cubicBezTo>
                        <a:cubicBezTo>
                          <a:pt x="101" y="33"/>
                          <a:pt x="100" y="31"/>
                          <a:pt x="100" y="29"/>
                        </a:cubicBezTo>
                        <a:cubicBezTo>
                          <a:pt x="99" y="27"/>
                          <a:pt x="99" y="24"/>
                          <a:pt x="99" y="21"/>
                        </a:cubicBezTo>
                        <a:cubicBezTo>
                          <a:pt x="99" y="16"/>
                          <a:pt x="99" y="16"/>
                          <a:pt x="99" y="16"/>
                        </a:cubicBezTo>
                        <a:cubicBezTo>
                          <a:pt x="99" y="13"/>
                          <a:pt x="99" y="10"/>
                          <a:pt x="100" y="8"/>
                        </a:cubicBezTo>
                        <a:cubicBezTo>
                          <a:pt x="100" y="6"/>
                          <a:pt x="101" y="4"/>
                          <a:pt x="102" y="3"/>
                        </a:cubicBezTo>
                        <a:cubicBezTo>
                          <a:pt x="103" y="2"/>
                          <a:pt x="104" y="1"/>
                          <a:pt x="106" y="0"/>
                        </a:cubicBezTo>
                        <a:cubicBezTo>
                          <a:pt x="107" y="0"/>
                          <a:pt x="109" y="0"/>
                          <a:pt x="110" y="0"/>
                        </a:cubicBezTo>
                        <a:cubicBezTo>
                          <a:pt x="112" y="0"/>
                          <a:pt x="114" y="0"/>
                          <a:pt x="115" y="0"/>
                        </a:cubicBezTo>
                        <a:cubicBezTo>
                          <a:pt x="117" y="1"/>
                          <a:pt x="118" y="2"/>
                          <a:pt x="119" y="3"/>
                        </a:cubicBezTo>
                        <a:cubicBezTo>
                          <a:pt x="120" y="4"/>
                          <a:pt x="121" y="6"/>
                          <a:pt x="121" y="8"/>
                        </a:cubicBezTo>
                        <a:cubicBezTo>
                          <a:pt x="122" y="10"/>
                          <a:pt x="122" y="13"/>
                          <a:pt x="122" y="16"/>
                        </a:cubicBezTo>
                        <a:lnTo>
                          <a:pt x="122" y="21"/>
                        </a:lnTo>
                        <a:close/>
                        <a:moveTo>
                          <a:pt x="117" y="15"/>
                        </a:moveTo>
                        <a:cubicBezTo>
                          <a:pt x="117" y="13"/>
                          <a:pt x="117" y="11"/>
                          <a:pt x="117" y="10"/>
                        </a:cubicBezTo>
                        <a:cubicBezTo>
                          <a:pt x="117" y="8"/>
                          <a:pt x="116" y="7"/>
                          <a:pt x="116" y="6"/>
                        </a:cubicBezTo>
                        <a:cubicBezTo>
                          <a:pt x="115" y="5"/>
                          <a:pt x="114" y="4"/>
                          <a:pt x="114" y="4"/>
                        </a:cubicBezTo>
                        <a:cubicBezTo>
                          <a:pt x="113" y="4"/>
                          <a:pt x="112" y="3"/>
                          <a:pt x="110" y="3"/>
                        </a:cubicBezTo>
                        <a:cubicBezTo>
                          <a:pt x="109" y="3"/>
                          <a:pt x="108" y="4"/>
                          <a:pt x="108" y="4"/>
                        </a:cubicBezTo>
                        <a:cubicBezTo>
                          <a:pt x="107" y="4"/>
                          <a:pt x="106" y="5"/>
                          <a:pt x="105" y="6"/>
                        </a:cubicBezTo>
                        <a:cubicBezTo>
                          <a:pt x="105" y="7"/>
                          <a:pt x="104" y="8"/>
                          <a:pt x="104" y="10"/>
                        </a:cubicBezTo>
                        <a:cubicBezTo>
                          <a:pt x="104" y="11"/>
                          <a:pt x="104" y="13"/>
                          <a:pt x="104" y="15"/>
                        </a:cubicBezTo>
                        <a:cubicBezTo>
                          <a:pt x="104" y="22"/>
                          <a:pt x="104" y="22"/>
                          <a:pt x="104" y="22"/>
                        </a:cubicBezTo>
                        <a:cubicBezTo>
                          <a:pt x="104" y="24"/>
                          <a:pt x="104" y="26"/>
                          <a:pt x="104" y="27"/>
                        </a:cubicBezTo>
                        <a:cubicBezTo>
                          <a:pt x="104" y="29"/>
                          <a:pt x="105" y="30"/>
                          <a:pt x="105" y="31"/>
                        </a:cubicBezTo>
                        <a:cubicBezTo>
                          <a:pt x="106" y="32"/>
                          <a:pt x="107" y="33"/>
                          <a:pt x="108" y="33"/>
                        </a:cubicBezTo>
                        <a:cubicBezTo>
                          <a:pt x="108" y="33"/>
                          <a:pt x="109" y="34"/>
                          <a:pt x="111" y="34"/>
                        </a:cubicBezTo>
                        <a:cubicBezTo>
                          <a:pt x="112" y="34"/>
                          <a:pt x="113" y="33"/>
                          <a:pt x="114" y="33"/>
                        </a:cubicBezTo>
                        <a:cubicBezTo>
                          <a:pt x="114" y="33"/>
                          <a:pt x="115" y="32"/>
                          <a:pt x="116" y="31"/>
                        </a:cubicBezTo>
                        <a:cubicBezTo>
                          <a:pt x="116" y="30"/>
                          <a:pt x="117" y="29"/>
                          <a:pt x="117" y="27"/>
                        </a:cubicBezTo>
                        <a:cubicBezTo>
                          <a:pt x="117" y="26"/>
                          <a:pt x="117" y="24"/>
                          <a:pt x="117" y="22"/>
                        </a:cubicBezTo>
                        <a:lnTo>
                          <a:pt x="117" y="15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57" name="Battery">
                    <a:extLst>
                      <a:ext uri="{FF2B5EF4-FFF2-40B4-BE49-F238E27FC236}">
                        <a16:creationId xmlns:a16="http://schemas.microsoft.com/office/drawing/2014/main" id="{24858CE3-98CC-4262-A0F9-1FA2F281A2C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513769" y="1302974"/>
                    <a:ext cx="50747" cy="83257"/>
                    <a:chOff x="5721732" y="4486242"/>
                    <a:chExt cx="50747" cy="83257"/>
                  </a:xfrm>
                </p:grpSpPr>
                <p:sp>
                  <p:nvSpPr>
                    <p:cNvPr id="164" name="Battery Part 1">
                      <a:extLst>
                        <a:ext uri="{FF2B5EF4-FFF2-40B4-BE49-F238E27FC236}">
                          <a16:creationId xmlns:a16="http://schemas.microsoft.com/office/drawing/2014/main" id="{72CD9664-9126-48BF-9742-B71D8F7C82B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486242"/>
                      <a:ext cx="50747" cy="45990"/>
                    </a:xfrm>
                    <a:custGeom>
                      <a:avLst/>
                      <a:gdLst>
                        <a:gd name="T0" fmla="*/ 282 w 282"/>
                        <a:gd name="T1" fmla="*/ 76 h 252"/>
                        <a:gd name="T2" fmla="*/ 245 w 282"/>
                        <a:gd name="T3" fmla="*/ 46 h 252"/>
                        <a:gd name="T4" fmla="*/ 197 w 282"/>
                        <a:gd name="T5" fmla="*/ 46 h 252"/>
                        <a:gd name="T6" fmla="*/ 197 w 282"/>
                        <a:gd name="T7" fmla="*/ 0 h 252"/>
                        <a:gd name="T8" fmla="*/ 85 w 282"/>
                        <a:gd name="T9" fmla="*/ 0 h 252"/>
                        <a:gd name="T10" fmla="*/ 85 w 282"/>
                        <a:gd name="T11" fmla="*/ 46 h 252"/>
                        <a:gd name="T12" fmla="*/ 37 w 282"/>
                        <a:gd name="T13" fmla="*/ 46 h 252"/>
                        <a:gd name="T14" fmla="*/ 0 w 282"/>
                        <a:gd name="T15" fmla="*/ 76 h 252"/>
                        <a:gd name="T16" fmla="*/ 0 w 282"/>
                        <a:gd name="T17" fmla="*/ 252 h 252"/>
                        <a:gd name="T18" fmla="*/ 282 w 282"/>
                        <a:gd name="T19" fmla="*/ 252 h 252"/>
                        <a:gd name="T20" fmla="*/ 282 w 282"/>
                        <a:gd name="T21" fmla="*/ 76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82" h="252">
                          <a:moveTo>
                            <a:pt x="282" y="76"/>
                          </a:moveTo>
                          <a:cubicBezTo>
                            <a:pt x="282" y="59"/>
                            <a:pt x="265" y="46"/>
                            <a:pt x="245" y="46"/>
                          </a:cubicBezTo>
                          <a:lnTo>
                            <a:pt x="197" y="46"/>
                          </a:lnTo>
                          <a:lnTo>
                            <a:pt x="197" y="0"/>
                          </a:lnTo>
                          <a:lnTo>
                            <a:pt x="85" y="0"/>
                          </a:lnTo>
                          <a:lnTo>
                            <a:pt x="85" y="46"/>
                          </a:lnTo>
                          <a:lnTo>
                            <a:pt x="37" y="46"/>
                          </a:lnTo>
                          <a:cubicBezTo>
                            <a:pt x="17" y="46"/>
                            <a:pt x="0" y="59"/>
                            <a:pt x="0" y="76"/>
                          </a:cubicBezTo>
                          <a:lnTo>
                            <a:pt x="0" y="252"/>
                          </a:lnTo>
                          <a:lnTo>
                            <a:pt x="282" y="252"/>
                          </a:lnTo>
                          <a:lnTo>
                            <a:pt x="282" y="76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5" name="Battery Part 2">
                      <a:extLst>
                        <a:ext uri="{FF2B5EF4-FFF2-40B4-BE49-F238E27FC236}">
                          <a16:creationId xmlns:a16="http://schemas.microsoft.com/office/drawing/2014/main" id="{79394FCC-8B95-41C2-928F-EC3B39F3FDD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532231"/>
                      <a:ext cx="50747" cy="37268"/>
                    </a:xfrm>
                    <a:custGeom>
                      <a:avLst/>
                      <a:gdLst>
                        <a:gd name="T0" fmla="*/ 0 w 282"/>
                        <a:gd name="T1" fmla="*/ 0 h 206"/>
                        <a:gd name="T2" fmla="*/ 0 w 282"/>
                        <a:gd name="T3" fmla="*/ 176 h 206"/>
                        <a:gd name="T4" fmla="*/ 37 w 282"/>
                        <a:gd name="T5" fmla="*/ 206 h 206"/>
                        <a:gd name="T6" fmla="*/ 244 w 282"/>
                        <a:gd name="T7" fmla="*/ 206 h 206"/>
                        <a:gd name="T8" fmla="*/ 282 w 282"/>
                        <a:gd name="T9" fmla="*/ 176 h 206"/>
                        <a:gd name="T10" fmla="*/ 282 w 282"/>
                        <a:gd name="T11" fmla="*/ 0 h 206"/>
                        <a:gd name="T12" fmla="*/ 0 w 282"/>
                        <a:gd name="T13" fmla="*/ 0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2" h="206">
                          <a:moveTo>
                            <a:pt x="0" y="0"/>
                          </a:moveTo>
                          <a:lnTo>
                            <a:pt x="0" y="176"/>
                          </a:lnTo>
                          <a:cubicBezTo>
                            <a:pt x="0" y="193"/>
                            <a:pt x="17" y="206"/>
                            <a:pt x="37" y="206"/>
                          </a:cubicBezTo>
                          <a:lnTo>
                            <a:pt x="244" y="206"/>
                          </a:lnTo>
                          <a:cubicBezTo>
                            <a:pt x="265" y="206"/>
                            <a:pt x="282" y="193"/>
                            <a:pt x="282" y="176"/>
                          </a:cubicBezTo>
                          <a:lnTo>
                            <a:pt x="28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58" name="Signal Strength">
                    <a:extLst>
                      <a:ext uri="{FF2B5EF4-FFF2-40B4-BE49-F238E27FC236}">
                        <a16:creationId xmlns:a16="http://schemas.microsoft.com/office/drawing/2014/main" id="{C5541324-BD29-438B-82E0-2DB8F5C19B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8841" y="1306145"/>
                    <a:ext cx="76121" cy="76915"/>
                    <a:chOff x="5556804" y="4492585"/>
                    <a:chExt cx="76121" cy="76915"/>
                  </a:xfrm>
                </p:grpSpPr>
                <p:sp>
                  <p:nvSpPr>
                    <p:cNvPr id="162" name="Signal Strength Part 1">
                      <a:extLst>
                        <a:ext uri="{FF2B5EF4-FFF2-40B4-BE49-F238E27FC236}">
                          <a16:creationId xmlns:a16="http://schemas.microsoft.com/office/drawing/2014/main" id="{6BC7D1FF-8037-4011-B307-F313365AD14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02001" y="4492585"/>
                      <a:ext cx="30924" cy="76914"/>
                    </a:xfrm>
                    <a:custGeom>
                      <a:avLst/>
                      <a:gdLst>
                        <a:gd name="T0" fmla="*/ 39 w 39"/>
                        <a:gd name="T1" fmla="*/ 0 h 97"/>
                        <a:gd name="T2" fmla="*/ 0 w 39"/>
                        <a:gd name="T3" fmla="*/ 39 h 97"/>
                        <a:gd name="T4" fmla="*/ 0 w 39"/>
                        <a:gd name="T5" fmla="*/ 97 h 97"/>
                        <a:gd name="T6" fmla="*/ 39 w 39"/>
                        <a:gd name="T7" fmla="*/ 97 h 97"/>
                        <a:gd name="T8" fmla="*/ 39 w 39"/>
                        <a:gd name="T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97">
                          <a:moveTo>
                            <a:pt x="39" y="0"/>
                          </a:moveTo>
                          <a:lnTo>
                            <a:pt x="0" y="39"/>
                          </a:lnTo>
                          <a:lnTo>
                            <a:pt x="0" y="97"/>
                          </a:lnTo>
                          <a:lnTo>
                            <a:pt x="39" y="97"/>
                          </a:lnTo>
                          <a:lnTo>
                            <a:pt x="39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3" name="Signal Strength Part 2">
                      <a:extLst>
                        <a:ext uri="{FF2B5EF4-FFF2-40B4-BE49-F238E27FC236}">
                          <a16:creationId xmlns:a16="http://schemas.microsoft.com/office/drawing/2014/main" id="{E0979CE9-9B0E-491F-8044-2AD36251144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56804" y="4523510"/>
                      <a:ext cx="45197" cy="45990"/>
                    </a:xfrm>
                    <a:custGeom>
                      <a:avLst/>
                      <a:gdLst>
                        <a:gd name="T0" fmla="*/ 0 w 254"/>
                        <a:gd name="T1" fmla="*/ 254 h 254"/>
                        <a:gd name="T2" fmla="*/ 254 w 254"/>
                        <a:gd name="T3" fmla="*/ 254 h 254"/>
                        <a:gd name="T4" fmla="*/ 254 w 254"/>
                        <a:gd name="T5" fmla="*/ 0 h 254"/>
                        <a:gd name="T6" fmla="*/ 0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0" y="254"/>
                          </a:moveTo>
                          <a:lnTo>
                            <a:pt x="254" y="254"/>
                          </a:lnTo>
                          <a:lnTo>
                            <a:pt x="254" y="0"/>
                          </a:lnTo>
                          <a:lnTo>
                            <a:pt x="0" y="254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59" name="WiFi">
                    <a:extLst>
                      <a:ext uri="{FF2B5EF4-FFF2-40B4-BE49-F238E27FC236}">
                        <a16:creationId xmlns:a16="http://schemas.microsoft.com/office/drawing/2014/main" id="{4DB76350-AA45-49A8-BCFC-FB265D88373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189463" y="1308921"/>
                    <a:ext cx="89601" cy="71363"/>
                    <a:chOff x="5397426" y="4495757"/>
                    <a:chExt cx="89601" cy="71363"/>
                  </a:xfrm>
                </p:grpSpPr>
                <p:sp>
                  <p:nvSpPr>
                    <p:cNvPr id="160" name="WiFi Part 1">
                      <a:extLst>
                        <a:ext uri="{FF2B5EF4-FFF2-40B4-BE49-F238E27FC236}">
                          <a16:creationId xmlns:a16="http://schemas.microsoft.com/office/drawing/2014/main" id="{2214CC5B-3FF1-4D35-B74A-04BD6793A5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97426" y="4495757"/>
                      <a:ext cx="89601" cy="31717"/>
                    </a:xfrm>
                    <a:custGeom>
                      <a:avLst/>
                      <a:gdLst>
                        <a:gd name="T0" fmla="*/ 248 w 496"/>
                        <a:gd name="T1" fmla="*/ 0 h 175"/>
                        <a:gd name="T2" fmla="*/ 0 w 496"/>
                        <a:gd name="T3" fmla="*/ 86 h 175"/>
                        <a:gd name="T4" fmla="*/ 71 w 496"/>
                        <a:gd name="T5" fmla="*/ 175 h 175"/>
                        <a:gd name="T6" fmla="*/ 248 w 496"/>
                        <a:gd name="T7" fmla="*/ 113 h 175"/>
                        <a:gd name="T8" fmla="*/ 425 w 496"/>
                        <a:gd name="T9" fmla="*/ 175 h 175"/>
                        <a:gd name="T10" fmla="*/ 496 w 496"/>
                        <a:gd name="T11" fmla="*/ 86 h 175"/>
                        <a:gd name="T12" fmla="*/ 248 w 496"/>
                        <a:gd name="T13" fmla="*/ 0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96" h="175">
                          <a:moveTo>
                            <a:pt x="248" y="0"/>
                          </a:moveTo>
                          <a:cubicBezTo>
                            <a:pt x="104" y="0"/>
                            <a:pt x="10" y="79"/>
                            <a:pt x="0" y="86"/>
                          </a:cubicBezTo>
                          <a:lnTo>
                            <a:pt x="71" y="175"/>
                          </a:lnTo>
                          <a:cubicBezTo>
                            <a:pt x="80" y="168"/>
                            <a:pt x="147" y="113"/>
                            <a:pt x="248" y="113"/>
                          </a:cubicBezTo>
                          <a:cubicBezTo>
                            <a:pt x="348" y="113"/>
                            <a:pt x="416" y="168"/>
                            <a:pt x="425" y="175"/>
                          </a:cubicBezTo>
                          <a:lnTo>
                            <a:pt x="496" y="86"/>
                          </a:lnTo>
                          <a:cubicBezTo>
                            <a:pt x="487" y="79"/>
                            <a:pt x="391" y="0"/>
                            <a:pt x="248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1" name="WiFi Part 2">
                      <a:extLst>
                        <a:ext uri="{FF2B5EF4-FFF2-40B4-BE49-F238E27FC236}">
                          <a16:creationId xmlns:a16="http://schemas.microsoft.com/office/drawing/2014/main" id="{18075D46-FEC4-493E-A79B-75F2A63162D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10113" y="4516373"/>
                      <a:ext cx="64227" cy="50747"/>
                    </a:xfrm>
                    <a:custGeom>
                      <a:avLst/>
                      <a:gdLst>
                        <a:gd name="T0" fmla="*/ 0 w 354"/>
                        <a:gd name="T1" fmla="*/ 62 h 282"/>
                        <a:gd name="T2" fmla="*/ 177 w 354"/>
                        <a:gd name="T3" fmla="*/ 282 h 282"/>
                        <a:gd name="T4" fmla="*/ 177 w 354"/>
                        <a:gd name="T5" fmla="*/ 282 h 282"/>
                        <a:gd name="T6" fmla="*/ 177 w 354"/>
                        <a:gd name="T7" fmla="*/ 282 h 282"/>
                        <a:gd name="T8" fmla="*/ 354 w 354"/>
                        <a:gd name="T9" fmla="*/ 62 h 282"/>
                        <a:gd name="T10" fmla="*/ 177 w 354"/>
                        <a:gd name="T11" fmla="*/ 0 h 282"/>
                        <a:gd name="T12" fmla="*/ 0 w 354"/>
                        <a:gd name="T13" fmla="*/ 62 h 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54" h="282">
                          <a:moveTo>
                            <a:pt x="0" y="62"/>
                          </a:move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354" y="62"/>
                          </a:lnTo>
                          <a:cubicBezTo>
                            <a:pt x="345" y="55"/>
                            <a:pt x="278" y="0"/>
                            <a:pt x="177" y="0"/>
                          </a:cubicBezTo>
                          <a:cubicBezTo>
                            <a:pt x="77" y="0"/>
                            <a:pt x="9" y="55"/>
                            <a:pt x="0" y="62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C495C4CC-EE95-4A60-BB33-6B4476AE07FF}"/>
                  </a:ext>
                </a:extLst>
              </p:cNvPr>
              <p:cNvSpPr/>
              <p:nvPr/>
            </p:nvSpPr>
            <p:spPr>
              <a:xfrm>
                <a:off x="3501609" y="1572842"/>
                <a:ext cx="2787439" cy="47258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⭐️</a:t>
                </a:r>
              </a:p>
            </p:txBody>
          </p:sp>
        </p:grp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D5F71FB2-282B-4251-888A-9EB1373BCAF1}"/>
                </a:ext>
              </a:extLst>
            </p:cNvPr>
            <p:cNvSpPr/>
            <p:nvPr/>
          </p:nvSpPr>
          <p:spPr>
            <a:xfrm>
              <a:off x="3523993" y="1371355"/>
              <a:ext cx="2787439" cy="4887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0" name="Picture 2" descr="arrow, back, left icon">
            <a:extLst>
              <a:ext uri="{FF2B5EF4-FFF2-40B4-BE49-F238E27FC236}">
                <a16:creationId xmlns:a16="http://schemas.microsoft.com/office/drawing/2014/main" id="{6C856EB0-C6C2-4C09-BB3D-4EB6A65D9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335" y="1309291"/>
            <a:ext cx="225983" cy="22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타원 170">
            <a:extLst>
              <a:ext uri="{FF2B5EF4-FFF2-40B4-BE49-F238E27FC236}">
                <a16:creationId xmlns:a16="http://schemas.microsoft.com/office/drawing/2014/main" id="{38A830D4-08A2-4CA7-BAC4-3E04A9F0296E}"/>
              </a:ext>
            </a:extLst>
          </p:cNvPr>
          <p:cNvSpPr/>
          <p:nvPr/>
        </p:nvSpPr>
        <p:spPr>
          <a:xfrm>
            <a:off x="4767938" y="6179773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B717BF6B-1CEA-44BD-BF8F-A72C7994C439}"/>
              </a:ext>
            </a:extLst>
          </p:cNvPr>
          <p:cNvSpPr/>
          <p:nvPr/>
        </p:nvSpPr>
        <p:spPr>
          <a:xfrm>
            <a:off x="4948913" y="6179773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9F197E9C-7E50-4A0D-BC52-9E234681AD81}"/>
              </a:ext>
            </a:extLst>
          </p:cNvPr>
          <p:cNvSpPr/>
          <p:nvPr/>
        </p:nvSpPr>
        <p:spPr>
          <a:xfrm>
            <a:off x="5127013" y="6177681"/>
            <a:ext cx="92422" cy="85374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3BBA19C9-C982-4A7D-89A2-F7599F2BF752}"/>
              </a:ext>
            </a:extLst>
          </p:cNvPr>
          <p:cNvSpPr/>
          <p:nvPr/>
        </p:nvSpPr>
        <p:spPr>
          <a:xfrm>
            <a:off x="5307988" y="6177681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DBD1CA4-22FE-48E1-87C5-B3C55291C709}"/>
              </a:ext>
            </a:extLst>
          </p:cNvPr>
          <p:cNvSpPr txBox="1"/>
          <p:nvPr/>
        </p:nvSpPr>
        <p:spPr>
          <a:xfrm>
            <a:off x="3544876" y="1314661"/>
            <a:ext cx="3011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 IN</a:t>
            </a:r>
          </a:p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started for free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522311F-9674-4678-A0C6-835ECCECBE58}"/>
              </a:ext>
            </a:extLst>
          </p:cNvPr>
          <p:cNvSpPr txBox="1"/>
          <p:nvPr/>
        </p:nvSpPr>
        <p:spPr>
          <a:xfrm>
            <a:off x="3545723" y="2038394"/>
            <a:ext cx="3011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기피 원재료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7E216BA7-189A-4467-AE75-2604D8FF5D59}"/>
              </a:ext>
            </a:extLst>
          </p:cNvPr>
          <p:cNvSpPr/>
          <p:nvPr/>
        </p:nvSpPr>
        <p:spPr>
          <a:xfrm>
            <a:off x="3940460" y="2615811"/>
            <a:ext cx="2246502" cy="2914874"/>
          </a:xfrm>
          <a:prstGeom prst="roundRect">
            <a:avLst>
              <a:gd name="adj" fmla="val 220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8" name="Picture 10" descr="search icon">
            <a:extLst>
              <a:ext uri="{FF2B5EF4-FFF2-40B4-BE49-F238E27FC236}">
                <a16:creationId xmlns:a16="http://schemas.microsoft.com/office/drawing/2014/main" id="{55B589A8-66CC-4EA9-8B5A-FBE6050E0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835" y="2698070"/>
            <a:ext cx="137170" cy="13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9562E791-D095-47DF-A8EE-B9FCA6EDFD37}"/>
              </a:ext>
            </a:extLst>
          </p:cNvPr>
          <p:cNvSpPr/>
          <p:nvPr/>
        </p:nvSpPr>
        <p:spPr>
          <a:xfrm>
            <a:off x="3940390" y="2354979"/>
            <a:ext cx="2226689" cy="22359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DC6B1C0A-1101-4ACC-A54D-3EA55AC5E043}"/>
              </a:ext>
            </a:extLst>
          </p:cNvPr>
          <p:cNvSpPr/>
          <p:nvPr/>
        </p:nvSpPr>
        <p:spPr>
          <a:xfrm>
            <a:off x="3965490" y="2371088"/>
            <a:ext cx="1075845" cy="188101"/>
          </a:xfrm>
          <a:prstGeom prst="roundRect">
            <a:avLst>
              <a:gd name="adj" fmla="val 167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빠른 선택</a:t>
            </a: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01A45ECC-10E0-44C0-8CCF-F77194D008AF}"/>
              </a:ext>
            </a:extLst>
          </p:cNvPr>
          <p:cNvSpPr/>
          <p:nvPr/>
        </p:nvSpPr>
        <p:spPr>
          <a:xfrm>
            <a:off x="5081174" y="2385049"/>
            <a:ext cx="1054721" cy="172496"/>
          </a:xfrm>
          <a:prstGeom prst="roundRect">
            <a:avLst>
              <a:gd name="adj" fmla="val 16709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2F5A5A7A-2FB3-4795-B25B-BADCEB35D393}"/>
              </a:ext>
            </a:extLst>
          </p:cNvPr>
          <p:cNvSpPr/>
          <p:nvPr/>
        </p:nvSpPr>
        <p:spPr>
          <a:xfrm>
            <a:off x="3965490" y="2898435"/>
            <a:ext cx="2201589" cy="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A50CF6B-DDA1-42D0-99AD-53675DE2F061}"/>
              </a:ext>
            </a:extLst>
          </p:cNvPr>
          <p:cNvSpPr txBox="1"/>
          <p:nvPr/>
        </p:nvSpPr>
        <p:spPr>
          <a:xfrm>
            <a:off x="3944740" y="5619534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2">
                    <a:lumMod val="25000"/>
                  </a:schemeClr>
                </a:solidFill>
              </a:rPr>
              <a:t>제품 검색 시 기피 원재료를 체크해드립니다</a:t>
            </a:r>
            <a:r>
              <a:rPr lang="en-US" altLang="ko-KR" sz="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B9420744-F795-4D32-A463-D2D15E12FB17}"/>
              </a:ext>
            </a:extLst>
          </p:cNvPr>
          <p:cNvCxnSpPr/>
          <p:nvPr/>
        </p:nvCxnSpPr>
        <p:spPr>
          <a:xfrm>
            <a:off x="3940390" y="4019449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91CD8161-C3DC-4C2D-B840-6CC9DA2A6000}"/>
              </a:ext>
            </a:extLst>
          </p:cNvPr>
          <p:cNvCxnSpPr/>
          <p:nvPr/>
        </p:nvCxnSpPr>
        <p:spPr>
          <a:xfrm>
            <a:off x="3940390" y="4404949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57D49E77-5A15-4D02-B31A-BA70D6689A7A}"/>
              </a:ext>
            </a:extLst>
          </p:cNvPr>
          <p:cNvCxnSpPr/>
          <p:nvPr/>
        </p:nvCxnSpPr>
        <p:spPr>
          <a:xfrm>
            <a:off x="3940390" y="4805074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616EB9F1-4F1F-418A-B0C1-3A3F3F6788F1}"/>
              </a:ext>
            </a:extLst>
          </p:cNvPr>
          <p:cNvSpPr/>
          <p:nvPr/>
        </p:nvSpPr>
        <p:spPr>
          <a:xfrm>
            <a:off x="3996372" y="4753069"/>
            <a:ext cx="2151020" cy="741317"/>
          </a:xfrm>
          <a:prstGeom prst="roundRect">
            <a:avLst>
              <a:gd name="adj" fmla="val 322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AC593AB-89D5-4707-B99A-C3C30F68F057}"/>
              </a:ext>
            </a:extLst>
          </p:cNvPr>
          <p:cNvSpPr txBox="1"/>
          <p:nvPr/>
        </p:nvSpPr>
        <p:spPr>
          <a:xfrm>
            <a:off x="4078267" y="2992951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육고기</a:t>
            </a:r>
            <a:endParaRPr lang="ko-KR" altLang="en-US" sz="105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DD4C2E6-2E37-49B7-A629-CA50E7390FD1}"/>
              </a:ext>
            </a:extLst>
          </p:cNvPr>
          <p:cNvSpPr txBox="1"/>
          <p:nvPr/>
        </p:nvSpPr>
        <p:spPr>
          <a:xfrm>
            <a:off x="4085456" y="4087843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견과류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9962408-FCFA-46B8-B942-7AD07127B1D2}"/>
              </a:ext>
            </a:extLst>
          </p:cNvPr>
          <p:cNvSpPr txBox="1"/>
          <p:nvPr/>
        </p:nvSpPr>
        <p:spPr>
          <a:xfrm>
            <a:off x="4076094" y="4473342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과일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556FC4B5-4518-4D16-8C93-9579B95DD7D9}"/>
              </a:ext>
            </a:extLst>
          </p:cNvPr>
          <p:cNvSpPr/>
          <p:nvPr/>
        </p:nvSpPr>
        <p:spPr>
          <a:xfrm>
            <a:off x="3944740" y="3272482"/>
            <a:ext cx="2242222" cy="360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CE8BCF4-8288-48AB-B3DD-679CB9D0A148}"/>
              </a:ext>
            </a:extLst>
          </p:cNvPr>
          <p:cNvSpPr txBox="1"/>
          <p:nvPr/>
        </p:nvSpPr>
        <p:spPr>
          <a:xfrm>
            <a:off x="4081621" y="3695541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생선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4C2A378-DD49-4C48-9391-E0D6D378AC62}"/>
              </a:ext>
            </a:extLst>
          </p:cNvPr>
          <p:cNvSpPr txBox="1"/>
          <p:nvPr/>
        </p:nvSpPr>
        <p:spPr>
          <a:xfrm>
            <a:off x="4075791" y="3334654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야채</a:t>
            </a: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9804D435-1D67-4FC5-8C75-9F1688B3CBA7}"/>
              </a:ext>
            </a:extLst>
          </p:cNvPr>
          <p:cNvCxnSpPr/>
          <p:nvPr/>
        </p:nvCxnSpPr>
        <p:spPr>
          <a:xfrm>
            <a:off x="3945188" y="3637182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FCF88EA5-8F9D-4B8D-91F5-B34D91604981}"/>
              </a:ext>
            </a:extLst>
          </p:cNvPr>
          <p:cNvCxnSpPr/>
          <p:nvPr/>
        </p:nvCxnSpPr>
        <p:spPr>
          <a:xfrm>
            <a:off x="3940390" y="3272481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57EDE31-A2AC-40AC-8EC9-FAC7E8701ECF}"/>
              </a:ext>
            </a:extLst>
          </p:cNvPr>
          <p:cNvSpPr/>
          <p:nvPr/>
        </p:nvSpPr>
        <p:spPr>
          <a:xfrm flipV="1">
            <a:off x="6115576" y="2975409"/>
            <a:ext cx="45719" cy="4836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21BBAEF3-7248-4D59-BA35-AE32156D0EC8}"/>
              </a:ext>
            </a:extLst>
          </p:cNvPr>
          <p:cNvGrpSpPr/>
          <p:nvPr/>
        </p:nvGrpSpPr>
        <p:grpSpPr>
          <a:xfrm>
            <a:off x="6612691" y="1107525"/>
            <a:ext cx="3036091" cy="5351009"/>
            <a:chOff x="3501609" y="1371355"/>
            <a:chExt cx="2809824" cy="4927365"/>
          </a:xfrm>
        </p:grpSpPr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8685DC0A-6C3D-4682-BD4B-0AF388F955AF}"/>
                </a:ext>
              </a:extLst>
            </p:cNvPr>
            <p:cNvGrpSpPr/>
            <p:nvPr/>
          </p:nvGrpSpPr>
          <p:grpSpPr>
            <a:xfrm>
              <a:off x="3501609" y="1371355"/>
              <a:ext cx="2809824" cy="4927365"/>
              <a:chOff x="3501609" y="1371355"/>
              <a:chExt cx="2809824" cy="4927365"/>
            </a:xfrm>
          </p:grpSpPr>
          <p:grpSp>
            <p:nvGrpSpPr>
              <p:cNvPr id="200" name="Contacts">
                <a:extLst>
                  <a:ext uri="{FF2B5EF4-FFF2-40B4-BE49-F238E27FC236}">
                    <a16:creationId xmlns:a16="http://schemas.microsoft.com/office/drawing/2014/main" id="{F52886C6-88C5-42F2-8439-70902B9EE1A0}"/>
                  </a:ext>
                </a:extLst>
              </p:cNvPr>
              <p:cNvGrpSpPr/>
              <p:nvPr/>
            </p:nvGrpSpPr>
            <p:grpSpPr>
              <a:xfrm>
                <a:off x="3523994" y="1371355"/>
                <a:ext cx="2787439" cy="4887713"/>
                <a:chOff x="595686" y="1261242"/>
                <a:chExt cx="2286000" cy="4064000"/>
              </a:xfrm>
            </p:grpSpPr>
            <p:sp>
              <p:nvSpPr>
                <p:cNvPr id="202" name="Background">
                  <a:extLst>
                    <a:ext uri="{FF2B5EF4-FFF2-40B4-BE49-F238E27FC236}">
                      <a16:creationId xmlns:a16="http://schemas.microsoft.com/office/drawing/2014/main" id="{6DB41950-427B-4804-BDB2-ABDF18B0346F}"/>
                    </a:ext>
                  </a:extLst>
                </p:cNvPr>
                <p:cNvSpPr/>
                <p:nvPr/>
              </p:nvSpPr>
              <p:spPr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03" name="App Bar">
                  <a:extLst>
                    <a:ext uri="{FF2B5EF4-FFF2-40B4-BE49-F238E27FC236}">
                      <a16:creationId xmlns:a16="http://schemas.microsoft.com/office/drawing/2014/main" id="{AAA52361-F0C5-4015-9FE2-7BE1DE952B25}"/>
                    </a:ext>
                  </a:extLst>
                </p:cNvPr>
                <p:cNvGrpSpPr/>
                <p:nvPr/>
              </p:nvGrpSpPr>
              <p:grpSpPr>
                <a:xfrm>
                  <a:off x="716210" y="1534478"/>
                  <a:ext cx="2032265" cy="110708"/>
                  <a:chOff x="716210" y="1534478"/>
                  <a:chExt cx="2032265" cy="110708"/>
                </a:xfrm>
              </p:grpSpPr>
              <p:sp>
                <p:nvSpPr>
                  <p:cNvPr id="215" name="Search Icon">
                    <a:extLst>
                      <a:ext uri="{FF2B5EF4-FFF2-40B4-BE49-F238E27FC236}">
                        <a16:creationId xmlns:a16="http://schemas.microsoft.com/office/drawing/2014/main" id="{393E9F11-8841-4ABC-8EC4-8BD41CFAB6A3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407518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6" name="Menu Icon">
                    <a:extLst>
                      <a:ext uri="{FF2B5EF4-FFF2-40B4-BE49-F238E27FC236}">
                        <a16:creationId xmlns:a16="http://schemas.microsoft.com/office/drawing/2014/main" id="{6D20B97A-5504-4952-BFBF-6FCC1CD1278F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7" name="Nav Icon">
                    <a:extLst>
                      <a:ext uri="{FF2B5EF4-FFF2-40B4-BE49-F238E27FC236}">
                        <a16:creationId xmlns:a16="http://schemas.microsoft.com/office/drawing/2014/main" id="{F9ED5F32-6BC9-4B0E-ABA9-85A5045BD734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8" name="Drop-down Arrow">
                    <a:extLst>
                      <a:ext uri="{FF2B5EF4-FFF2-40B4-BE49-F238E27FC236}">
                        <a16:creationId xmlns:a16="http://schemas.microsoft.com/office/drawing/2014/main" id="{46C189C3-70DC-4F28-B213-15FD4EE9FE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53334" y="157173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04" name="Status Bar">
                  <a:extLst>
                    <a:ext uri="{FF2B5EF4-FFF2-40B4-BE49-F238E27FC236}">
                      <a16:creationId xmlns:a16="http://schemas.microsoft.com/office/drawing/2014/main" id="{19664AB0-5AC4-4A40-BF24-80BEC815BF29}"/>
                    </a:ext>
                  </a:extLst>
                </p:cNvPr>
                <p:cNvGrpSpPr/>
                <p:nvPr/>
              </p:nvGrpSpPr>
              <p:grpSpPr>
                <a:xfrm>
                  <a:off x="2189463" y="1295814"/>
                  <a:ext cx="630512" cy="83257"/>
                  <a:chOff x="2189463" y="1302974"/>
                  <a:chExt cx="630512" cy="83257"/>
                </a:xfrm>
              </p:grpSpPr>
              <p:sp>
                <p:nvSpPr>
                  <p:cNvPr id="205" name="Time">
                    <a:extLst>
                      <a:ext uri="{FF2B5EF4-FFF2-40B4-BE49-F238E27FC236}">
                        <a16:creationId xmlns:a16="http://schemas.microsoft.com/office/drawing/2014/main" id="{B4C39CF6-67F1-4C0C-900C-C6A714659D7A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26121" y="1314082"/>
                    <a:ext cx="193854" cy="61041"/>
                  </a:xfrm>
                  <a:custGeom>
                    <a:avLst/>
                    <a:gdLst>
                      <a:gd name="T0" fmla="*/ 10 w 122"/>
                      <a:gd name="T1" fmla="*/ 6 h 38"/>
                      <a:gd name="T2" fmla="*/ 14 w 122"/>
                      <a:gd name="T3" fmla="*/ 0 h 38"/>
                      <a:gd name="T4" fmla="*/ 52 w 122"/>
                      <a:gd name="T5" fmla="*/ 37 h 38"/>
                      <a:gd name="T6" fmla="*/ 40 w 122"/>
                      <a:gd name="T7" fmla="*/ 20 h 38"/>
                      <a:gd name="T8" fmla="*/ 46 w 122"/>
                      <a:gd name="T9" fmla="*/ 12 h 38"/>
                      <a:gd name="T10" fmla="*/ 44 w 122"/>
                      <a:gd name="T11" fmla="*/ 5 h 38"/>
                      <a:gd name="T12" fmla="*/ 36 w 122"/>
                      <a:gd name="T13" fmla="*/ 4 h 38"/>
                      <a:gd name="T14" fmla="*/ 32 w 122"/>
                      <a:gd name="T15" fmla="*/ 11 h 38"/>
                      <a:gd name="T16" fmla="*/ 30 w 122"/>
                      <a:gd name="T17" fmla="*/ 3 h 38"/>
                      <a:gd name="T18" fmla="*/ 44 w 122"/>
                      <a:gd name="T19" fmla="*/ 0 h 38"/>
                      <a:gd name="T20" fmla="*/ 51 w 122"/>
                      <a:gd name="T21" fmla="*/ 9 h 38"/>
                      <a:gd name="T22" fmla="*/ 46 w 122"/>
                      <a:gd name="T23" fmla="*/ 19 h 38"/>
                      <a:gd name="T24" fmla="*/ 52 w 122"/>
                      <a:gd name="T25" fmla="*/ 33 h 38"/>
                      <a:gd name="T26" fmla="*/ 58 w 122"/>
                      <a:gd name="T27" fmla="*/ 33 h 38"/>
                      <a:gd name="T28" fmla="*/ 63 w 122"/>
                      <a:gd name="T29" fmla="*/ 35 h 38"/>
                      <a:gd name="T30" fmla="*/ 58 w 122"/>
                      <a:gd name="T31" fmla="*/ 36 h 38"/>
                      <a:gd name="T32" fmla="*/ 58 w 122"/>
                      <a:gd name="T33" fmla="*/ 10 h 38"/>
                      <a:gd name="T34" fmla="*/ 63 w 122"/>
                      <a:gd name="T35" fmla="*/ 12 h 38"/>
                      <a:gd name="T36" fmla="*/ 58 w 122"/>
                      <a:gd name="T37" fmla="*/ 14 h 38"/>
                      <a:gd name="T38" fmla="*/ 80 w 122"/>
                      <a:gd name="T39" fmla="*/ 16 h 38"/>
                      <a:gd name="T40" fmla="*/ 87 w 122"/>
                      <a:gd name="T41" fmla="*/ 12 h 38"/>
                      <a:gd name="T42" fmla="*/ 81 w 122"/>
                      <a:gd name="T43" fmla="*/ 3 h 38"/>
                      <a:gd name="T44" fmla="*/ 75 w 122"/>
                      <a:gd name="T45" fmla="*/ 7 h 38"/>
                      <a:gd name="T46" fmla="*/ 70 w 122"/>
                      <a:gd name="T47" fmla="*/ 6 h 38"/>
                      <a:gd name="T48" fmla="*/ 81 w 122"/>
                      <a:gd name="T49" fmla="*/ 0 h 38"/>
                      <a:gd name="T50" fmla="*/ 91 w 122"/>
                      <a:gd name="T51" fmla="*/ 5 h 38"/>
                      <a:gd name="T52" fmla="*/ 91 w 122"/>
                      <a:gd name="T53" fmla="*/ 14 h 38"/>
                      <a:gd name="T54" fmla="*/ 89 w 122"/>
                      <a:gd name="T55" fmla="*/ 20 h 38"/>
                      <a:gd name="T56" fmla="*/ 93 w 122"/>
                      <a:gd name="T57" fmla="*/ 27 h 38"/>
                      <a:gd name="T58" fmla="*/ 85 w 122"/>
                      <a:gd name="T59" fmla="*/ 37 h 38"/>
                      <a:gd name="T60" fmla="*/ 73 w 122"/>
                      <a:gd name="T61" fmla="*/ 35 h 38"/>
                      <a:gd name="T62" fmla="*/ 74 w 122"/>
                      <a:gd name="T63" fmla="*/ 27 h 38"/>
                      <a:gd name="T64" fmla="*/ 78 w 122"/>
                      <a:gd name="T65" fmla="*/ 33 h 38"/>
                      <a:gd name="T66" fmla="*/ 86 w 122"/>
                      <a:gd name="T67" fmla="*/ 32 h 38"/>
                      <a:gd name="T68" fmla="*/ 87 w 122"/>
                      <a:gd name="T69" fmla="*/ 24 h 38"/>
                      <a:gd name="T70" fmla="*/ 80 w 122"/>
                      <a:gd name="T71" fmla="*/ 20 h 38"/>
                      <a:gd name="T72" fmla="*/ 122 w 122"/>
                      <a:gd name="T73" fmla="*/ 21 h 38"/>
                      <a:gd name="T74" fmla="*/ 115 w 122"/>
                      <a:gd name="T75" fmla="*/ 37 h 38"/>
                      <a:gd name="T76" fmla="*/ 102 w 122"/>
                      <a:gd name="T77" fmla="*/ 34 h 38"/>
                      <a:gd name="T78" fmla="*/ 99 w 122"/>
                      <a:gd name="T79" fmla="*/ 16 h 38"/>
                      <a:gd name="T80" fmla="*/ 106 w 122"/>
                      <a:gd name="T81" fmla="*/ 0 h 38"/>
                      <a:gd name="T82" fmla="*/ 119 w 122"/>
                      <a:gd name="T83" fmla="*/ 3 h 38"/>
                      <a:gd name="T84" fmla="*/ 122 w 122"/>
                      <a:gd name="T85" fmla="*/ 21 h 38"/>
                      <a:gd name="T86" fmla="*/ 116 w 122"/>
                      <a:gd name="T87" fmla="*/ 6 h 38"/>
                      <a:gd name="T88" fmla="*/ 108 w 122"/>
                      <a:gd name="T89" fmla="*/ 4 h 38"/>
                      <a:gd name="T90" fmla="*/ 104 w 122"/>
                      <a:gd name="T91" fmla="*/ 15 h 38"/>
                      <a:gd name="T92" fmla="*/ 105 w 122"/>
                      <a:gd name="T93" fmla="*/ 31 h 38"/>
                      <a:gd name="T94" fmla="*/ 114 w 122"/>
                      <a:gd name="T95" fmla="*/ 33 h 38"/>
                      <a:gd name="T96" fmla="*/ 117 w 122"/>
                      <a:gd name="T97" fmla="*/ 22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22" h="38">
                        <a:moveTo>
                          <a:pt x="14" y="37"/>
                        </a:move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lnTo>
                          <a:pt x="14" y="37"/>
                        </a:lnTo>
                        <a:close/>
                        <a:moveTo>
                          <a:pt x="52" y="37"/>
                        </a:moveTo>
                        <a:cubicBezTo>
                          <a:pt x="28" y="37"/>
                          <a:pt x="28" y="37"/>
                          <a:pt x="28" y="37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40" y="20"/>
                          <a:pt x="40" y="20"/>
                          <a:pt x="40" y="20"/>
                        </a:cubicBezTo>
                        <a:cubicBezTo>
                          <a:pt x="41" y="19"/>
                          <a:pt x="42" y="18"/>
                          <a:pt x="43" y="17"/>
                        </a:cubicBezTo>
                        <a:cubicBezTo>
                          <a:pt x="44" y="16"/>
                          <a:pt x="44" y="15"/>
                          <a:pt x="45" y="14"/>
                        </a:cubicBezTo>
                        <a:cubicBezTo>
                          <a:pt x="45" y="14"/>
                          <a:pt x="45" y="13"/>
                          <a:pt x="46" y="12"/>
                        </a:cubicBezTo>
                        <a:cubicBezTo>
                          <a:pt x="46" y="11"/>
                          <a:pt x="46" y="11"/>
                          <a:pt x="46" y="10"/>
                        </a:cubicBezTo>
                        <a:cubicBezTo>
                          <a:pt x="46" y="9"/>
                          <a:pt x="46" y="8"/>
                          <a:pt x="45" y="7"/>
                        </a:cubicBezTo>
                        <a:cubicBezTo>
                          <a:pt x="45" y="7"/>
                          <a:pt x="45" y="6"/>
                          <a:pt x="44" y="5"/>
                        </a:cubicBezTo>
                        <a:cubicBezTo>
                          <a:pt x="44" y="5"/>
                          <a:pt x="43" y="4"/>
                          <a:pt x="42" y="4"/>
                        </a:cubicBezTo>
                        <a:cubicBezTo>
                          <a:pt x="41" y="4"/>
                          <a:pt x="40" y="3"/>
                          <a:pt x="39" y="3"/>
                        </a:cubicBezTo>
                        <a:cubicBezTo>
                          <a:pt x="38" y="3"/>
                          <a:pt x="37" y="4"/>
                          <a:pt x="36" y="4"/>
                        </a:cubicBezTo>
                        <a:cubicBezTo>
                          <a:pt x="35" y="4"/>
                          <a:pt x="34" y="5"/>
                          <a:pt x="34" y="5"/>
                        </a:cubicBezTo>
                        <a:cubicBezTo>
                          <a:pt x="33" y="6"/>
                          <a:pt x="33" y="7"/>
                          <a:pt x="32" y="8"/>
                        </a:cubicBezTo>
                        <a:cubicBezTo>
                          <a:pt x="32" y="9"/>
                          <a:pt x="32" y="10"/>
                          <a:pt x="32" y="11"/>
                        </a:cubicBezTo>
                        <a:cubicBezTo>
                          <a:pt x="27" y="11"/>
                          <a:pt x="27" y="11"/>
                          <a:pt x="27" y="11"/>
                        </a:cubicBezTo>
                        <a:cubicBezTo>
                          <a:pt x="27" y="9"/>
                          <a:pt x="28" y="8"/>
                          <a:pt x="28" y="7"/>
                        </a:cubicBezTo>
                        <a:cubicBezTo>
                          <a:pt x="29" y="5"/>
                          <a:pt x="29" y="4"/>
                          <a:pt x="30" y="3"/>
                        </a:cubicBezTo>
                        <a:cubicBezTo>
                          <a:pt x="31" y="2"/>
                          <a:pt x="33" y="1"/>
                          <a:pt x="34" y="0"/>
                        </a:cubicBezTo>
                        <a:cubicBezTo>
                          <a:pt x="36" y="0"/>
                          <a:pt x="37" y="0"/>
                          <a:pt x="39" y="0"/>
                        </a:cubicBezTo>
                        <a:cubicBezTo>
                          <a:pt x="41" y="0"/>
                          <a:pt x="43" y="0"/>
                          <a:pt x="44" y="0"/>
                        </a:cubicBezTo>
                        <a:cubicBezTo>
                          <a:pt x="45" y="1"/>
                          <a:pt x="47" y="1"/>
                          <a:pt x="48" y="2"/>
                        </a:cubicBezTo>
                        <a:cubicBezTo>
                          <a:pt x="49" y="3"/>
                          <a:pt x="49" y="4"/>
                          <a:pt x="50" y="5"/>
                        </a:cubicBezTo>
                        <a:cubicBezTo>
                          <a:pt x="50" y="7"/>
                          <a:pt x="51" y="8"/>
                          <a:pt x="51" y="9"/>
                        </a:cubicBezTo>
                        <a:cubicBezTo>
                          <a:pt x="51" y="11"/>
                          <a:pt x="50" y="12"/>
                          <a:pt x="50" y="13"/>
                        </a:cubicBezTo>
                        <a:cubicBezTo>
                          <a:pt x="50" y="14"/>
                          <a:pt x="49" y="15"/>
                          <a:pt x="48" y="16"/>
                        </a:cubicBezTo>
                        <a:cubicBezTo>
                          <a:pt x="48" y="17"/>
                          <a:pt x="47" y="18"/>
                          <a:pt x="46" y="19"/>
                        </a:cubicBezTo>
                        <a:cubicBezTo>
                          <a:pt x="45" y="20"/>
                          <a:pt x="45" y="21"/>
                          <a:pt x="44" y="22"/>
                        </a:cubicBezTo>
                        <a:cubicBezTo>
                          <a:pt x="34" y="33"/>
                          <a:pt x="34" y="33"/>
                          <a:pt x="34" y="33"/>
                        </a:cubicBezTo>
                        <a:cubicBezTo>
                          <a:pt x="52" y="33"/>
                          <a:pt x="52" y="33"/>
                          <a:pt x="52" y="33"/>
                        </a:cubicBezTo>
                        <a:lnTo>
                          <a:pt x="52" y="37"/>
                        </a:lnTo>
                        <a:close/>
                        <a:moveTo>
                          <a:pt x="58" y="35"/>
                        </a:moveTo>
                        <a:cubicBezTo>
                          <a:pt x="58" y="34"/>
                          <a:pt x="58" y="33"/>
                          <a:pt x="58" y="33"/>
                        </a:cubicBezTo>
                        <a:cubicBezTo>
                          <a:pt x="59" y="32"/>
                          <a:pt x="59" y="32"/>
                          <a:pt x="60" y="32"/>
                        </a:cubicBezTo>
                        <a:cubicBezTo>
                          <a:pt x="61" y="32"/>
                          <a:pt x="62" y="32"/>
                          <a:pt x="63" y="33"/>
                        </a:cubicBezTo>
                        <a:cubicBezTo>
                          <a:pt x="63" y="33"/>
                          <a:pt x="63" y="34"/>
                          <a:pt x="63" y="35"/>
                        </a:cubicBezTo>
                        <a:cubicBezTo>
                          <a:pt x="63" y="35"/>
                          <a:pt x="63" y="36"/>
                          <a:pt x="63" y="36"/>
                        </a:cubicBezTo>
                        <a:cubicBezTo>
                          <a:pt x="62" y="37"/>
                          <a:pt x="61" y="37"/>
                          <a:pt x="60" y="37"/>
                        </a:cubicBezTo>
                        <a:cubicBezTo>
                          <a:pt x="59" y="37"/>
                          <a:pt x="59" y="37"/>
                          <a:pt x="58" y="36"/>
                        </a:cubicBezTo>
                        <a:cubicBezTo>
                          <a:pt x="58" y="36"/>
                          <a:pt x="58" y="35"/>
                          <a:pt x="58" y="35"/>
                        </a:cubicBezTo>
                        <a:close/>
                        <a:moveTo>
                          <a:pt x="58" y="12"/>
                        </a:moveTo>
                        <a:cubicBezTo>
                          <a:pt x="58" y="11"/>
                          <a:pt x="58" y="11"/>
                          <a:pt x="58" y="10"/>
                        </a:cubicBezTo>
                        <a:cubicBezTo>
                          <a:pt x="59" y="10"/>
                          <a:pt x="59" y="9"/>
                          <a:pt x="60" y="9"/>
                        </a:cubicBezTo>
                        <a:cubicBezTo>
                          <a:pt x="61" y="9"/>
                          <a:pt x="62" y="10"/>
                          <a:pt x="63" y="10"/>
                        </a:cubicBezTo>
                        <a:cubicBezTo>
                          <a:pt x="63" y="11"/>
                          <a:pt x="63" y="11"/>
                          <a:pt x="63" y="12"/>
                        </a:cubicBezTo>
                        <a:cubicBezTo>
                          <a:pt x="63" y="13"/>
                          <a:pt x="63" y="14"/>
                          <a:pt x="63" y="14"/>
                        </a:cubicBezTo>
                        <a:cubicBezTo>
                          <a:pt x="62" y="15"/>
                          <a:pt x="61" y="15"/>
                          <a:pt x="60" y="15"/>
                        </a:cubicBezTo>
                        <a:cubicBezTo>
                          <a:pt x="59" y="15"/>
                          <a:pt x="59" y="15"/>
                          <a:pt x="58" y="14"/>
                        </a:cubicBezTo>
                        <a:cubicBezTo>
                          <a:pt x="58" y="14"/>
                          <a:pt x="58" y="13"/>
                          <a:pt x="58" y="12"/>
                        </a:cubicBezTo>
                        <a:close/>
                        <a:moveTo>
                          <a:pt x="77" y="16"/>
                        </a:move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81" y="16"/>
                          <a:pt x="82" y="16"/>
                          <a:pt x="83" y="16"/>
                        </a:cubicBezTo>
                        <a:cubicBezTo>
                          <a:pt x="84" y="15"/>
                          <a:pt x="85" y="15"/>
                          <a:pt x="85" y="14"/>
                        </a:cubicBezTo>
                        <a:cubicBezTo>
                          <a:pt x="86" y="14"/>
                          <a:pt x="87" y="13"/>
                          <a:pt x="87" y="12"/>
                        </a:cubicBezTo>
                        <a:cubicBezTo>
                          <a:pt x="87" y="12"/>
                          <a:pt x="87" y="11"/>
                          <a:pt x="87" y="10"/>
                        </a:cubicBezTo>
                        <a:cubicBezTo>
                          <a:pt x="87" y="8"/>
                          <a:pt x="87" y="6"/>
                          <a:pt x="86" y="5"/>
                        </a:cubicBezTo>
                        <a:cubicBezTo>
                          <a:pt x="85" y="4"/>
                          <a:pt x="83" y="3"/>
                          <a:pt x="81" y="3"/>
                        </a:cubicBezTo>
                        <a:cubicBezTo>
                          <a:pt x="80" y="3"/>
                          <a:pt x="79" y="4"/>
                          <a:pt x="78" y="4"/>
                        </a:cubicBezTo>
                        <a:cubicBezTo>
                          <a:pt x="77" y="4"/>
                          <a:pt x="77" y="5"/>
                          <a:pt x="76" y="5"/>
                        </a:cubicBezTo>
                        <a:cubicBezTo>
                          <a:pt x="75" y="6"/>
                          <a:pt x="75" y="6"/>
                          <a:pt x="75" y="7"/>
                        </a:cubicBezTo>
                        <a:cubicBezTo>
                          <a:pt x="74" y="8"/>
                          <a:pt x="74" y="9"/>
                          <a:pt x="74" y="10"/>
                        </a:cubicBezTo>
                        <a:cubicBezTo>
                          <a:pt x="69" y="10"/>
                          <a:pt x="69" y="10"/>
                          <a:pt x="69" y="10"/>
                        </a:cubicBezTo>
                        <a:cubicBezTo>
                          <a:pt x="69" y="8"/>
                          <a:pt x="70" y="7"/>
                          <a:pt x="70" y="6"/>
                        </a:cubicBezTo>
                        <a:cubicBezTo>
                          <a:pt x="71" y="5"/>
                          <a:pt x="72" y="3"/>
                          <a:pt x="73" y="3"/>
                        </a:cubicBezTo>
                        <a:cubicBezTo>
                          <a:pt x="74" y="2"/>
                          <a:pt x="75" y="1"/>
                          <a:pt x="76" y="0"/>
                        </a:cubicBezTo>
                        <a:cubicBezTo>
                          <a:pt x="78" y="0"/>
                          <a:pt x="79" y="0"/>
                          <a:pt x="81" y="0"/>
                        </a:cubicBezTo>
                        <a:cubicBezTo>
                          <a:pt x="82" y="0"/>
                          <a:pt x="84" y="0"/>
                          <a:pt x="85" y="0"/>
                        </a:cubicBezTo>
                        <a:cubicBezTo>
                          <a:pt x="87" y="1"/>
                          <a:pt x="88" y="1"/>
                          <a:pt x="89" y="2"/>
                        </a:cubicBezTo>
                        <a:cubicBezTo>
                          <a:pt x="90" y="3"/>
                          <a:pt x="91" y="4"/>
                          <a:pt x="91" y="5"/>
                        </a:cubicBezTo>
                        <a:cubicBezTo>
                          <a:pt x="92" y="7"/>
                          <a:pt x="92" y="8"/>
                          <a:pt x="92" y="10"/>
                        </a:cubicBezTo>
                        <a:cubicBezTo>
                          <a:pt x="92" y="11"/>
                          <a:pt x="92" y="11"/>
                          <a:pt x="92" y="12"/>
                        </a:cubicBezTo>
                        <a:cubicBezTo>
                          <a:pt x="91" y="13"/>
                          <a:pt x="91" y="14"/>
                          <a:pt x="91" y="14"/>
                        </a:cubicBezTo>
                        <a:cubicBezTo>
                          <a:pt x="90" y="15"/>
                          <a:pt x="90" y="16"/>
                          <a:pt x="89" y="16"/>
                        </a:cubicBezTo>
                        <a:cubicBezTo>
                          <a:pt x="88" y="17"/>
                          <a:pt x="87" y="18"/>
                          <a:pt x="86" y="18"/>
                        </a:cubicBezTo>
                        <a:cubicBezTo>
                          <a:pt x="87" y="18"/>
                          <a:pt x="88" y="19"/>
                          <a:pt x="89" y="20"/>
                        </a:cubicBezTo>
                        <a:cubicBezTo>
                          <a:pt x="90" y="20"/>
                          <a:pt x="91" y="21"/>
                          <a:pt x="91" y="22"/>
                        </a:cubicBezTo>
                        <a:cubicBezTo>
                          <a:pt x="92" y="22"/>
                          <a:pt x="92" y="23"/>
                          <a:pt x="92" y="24"/>
                        </a:cubicBezTo>
                        <a:cubicBezTo>
                          <a:pt x="92" y="25"/>
                          <a:pt x="93" y="26"/>
                          <a:pt x="93" y="27"/>
                        </a:cubicBezTo>
                        <a:cubicBezTo>
                          <a:pt x="93" y="28"/>
                          <a:pt x="92" y="30"/>
                          <a:pt x="92" y="31"/>
                        </a:cubicBezTo>
                        <a:cubicBezTo>
                          <a:pt x="91" y="33"/>
                          <a:pt x="90" y="34"/>
                          <a:pt x="89" y="35"/>
                        </a:cubicBezTo>
                        <a:cubicBezTo>
                          <a:pt x="88" y="36"/>
                          <a:pt x="87" y="36"/>
                          <a:pt x="85" y="37"/>
                        </a:cubicBezTo>
                        <a:cubicBezTo>
                          <a:pt x="84" y="37"/>
                          <a:pt x="83" y="38"/>
                          <a:pt x="81" y="38"/>
                        </a:cubicBezTo>
                        <a:cubicBezTo>
                          <a:pt x="79" y="38"/>
                          <a:pt x="78" y="37"/>
                          <a:pt x="76" y="37"/>
                        </a:cubicBezTo>
                        <a:cubicBezTo>
                          <a:pt x="75" y="36"/>
                          <a:pt x="74" y="36"/>
                          <a:pt x="73" y="35"/>
                        </a:cubicBezTo>
                        <a:cubicBezTo>
                          <a:pt x="71" y="34"/>
                          <a:pt x="71" y="33"/>
                          <a:pt x="70" y="32"/>
                        </a:cubicBezTo>
                        <a:cubicBezTo>
                          <a:pt x="69" y="30"/>
                          <a:pt x="69" y="29"/>
                          <a:pt x="69" y="27"/>
                        </a:cubicBezTo>
                        <a:cubicBezTo>
                          <a:pt x="74" y="27"/>
                          <a:pt x="74" y="27"/>
                          <a:pt x="74" y="27"/>
                        </a:cubicBezTo>
                        <a:cubicBezTo>
                          <a:pt x="74" y="28"/>
                          <a:pt x="74" y="29"/>
                          <a:pt x="74" y="30"/>
                        </a:cubicBezTo>
                        <a:cubicBezTo>
                          <a:pt x="75" y="31"/>
                          <a:pt x="75" y="31"/>
                          <a:pt x="76" y="32"/>
                        </a:cubicBezTo>
                        <a:cubicBezTo>
                          <a:pt x="76" y="32"/>
                          <a:pt x="77" y="33"/>
                          <a:pt x="78" y="33"/>
                        </a:cubicBezTo>
                        <a:cubicBezTo>
                          <a:pt x="79" y="34"/>
                          <a:pt x="80" y="34"/>
                          <a:pt x="81" y="34"/>
                        </a:cubicBezTo>
                        <a:cubicBezTo>
                          <a:pt x="82" y="34"/>
                          <a:pt x="83" y="34"/>
                          <a:pt x="84" y="33"/>
                        </a:cubicBezTo>
                        <a:cubicBezTo>
                          <a:pt x="85" y="33"/>
                          <a:pt x="85" y="33"/>
                          <a:pt x="86" y="32"/>
                        </a:cubicBezTo>
                        <a:cubicBezTo>
                          <a:pt x="87" y="31"/>
                          <a:pt x="87" y="31"/>
                          <a:pt x="87" y="30"/>
                        </a:cubicBezTo>
                        <a:cubicBezTo>
                          <a:pt x="88" y="29"/>
                          <a:pt x="88" y="28"/>
                          <a:pt x="88" y="27"/>
                        </a:cubicBezTo>
                        <a:cubicBezTo>
                          <a:pt x="88" y="26"/>
                          <a:pt x="88" y="25"/>
                          <a:pt x="87" y="24"/>
                        </a:cubicBezTo>
                        <a:cubicBezTo>
                          <a:pt x="87" y="23"/>
                          <a:pt x="86" y="22"/>
                          <a:pt x="86" y="22"/>
                        </a:cubicBezTo>
                        <a:cubicBezTo>
                          <a:pt x="85" y="21"/>
                          <a:pt x="84" y="21"/>
                          <a:pt x="83" y="20"/>
                        </a:cubicBezTo>
                        <a:cubicBezTo>
                          <a:pt x="82" y="20"/>
                          <a:pt x="81" y="20"/>
                          <a:pt x="80" y="20"/>
                        </a:cubicBezTo>
                        <a:cubicBezTo>
                          <a:pt x="77" y="20"/>
                          <a:pt x="77" y="20"/>
                          <a:pt x="77" y="20"/>
                        </a:cubicBezTo>
                        <a:lnTo>
                          <a:pt x="77" y="16"/>
                        </a:lnTo>
                        <a:close/>
                        <a:moveTo>
                          <a:pt x="122" y="21"/>
                        </a:moveTo>
                        <a:cubicBezTo>
                          <a:pt x="122" y="24"/>
                          <a:pt x="122" y="27"/>
                          <a:pt x="121" y="29"/>
                        </a:cubicBezTo>
                        <a:cubicBezTo>
                          <a:pt x="121" y="31"/>
                          <a:pt x="120" y="33"/>
                          <a:pt x="119" y="34"/>
                        </a:cubicBezTo>
                        <a:cubicBezTo>
                          <a:pt x="118" y="35"/>
                          <a:pt x="117" y="36"/>
                          <a:pt x="115" y="37"/>
                        </a:cubicBezTo>
                        <a:cubicBezTo>
                          <a:pt x="114" y="37"/>
                          <a:pt x="112" y="38"/>
                          <a:pt x="111" y="38"/>
                        </a:cubicBezTo>
                        <a:cubicBezTo>
                          <a:pt x="109" y="38"/>
                          <a:pt x="107" y="37"/>
                          <a:pt x="106" y="37"/>
                        </a:cubicBezTo>
                        <a:cubicBezTo>
                          <a:pt x="104" y="36"/>
                          <a:pt x="103" y="35"/>
                          <a:pt x="102" y="34"/>
                        </a:cubicBezTo>
                        <a:cubicBezTo>
                          <a:pt x="101" y="33"/>
                          <a:pt x="100" y="31"/>
                          <a:pt x="100" y="29"/>
                        </a:cubicBezTo>
                        <a:cubicBezTo>
                          <a:pt x="99" y="27"/>
                          <a:pt x="99" y="24"/>
                          <a:pt x="99" y="21"/>
                        </a:cubicBezTo>
                        <a:cubicBezTo>
                          <a:pt x="99" y="16"/>
                          <a:pt x="99" y="16"/>
                          <a:pt x="99" y="16"/>
                        </a:cubicBezTo>
                        <a:cubicBezTo>
                          <a:pt x="99" y="13"/>
                          <a:pt x="99" y="10"/>
                          <a:pt x="100" y="8"/>
                        </a:cubicBezTo>
                        <a:cubicBezTo>
                          <a:pt x="100" y="6"/>
                          <a:pt x="101" y="4"/>
                          <a:pt x="102" y="3"/>
                        </a:cubicBezTo>
                        <a:cubicBezTo>
                          <a:pt x="103" y="2"/>
                          <a:pt x="104" y="1"/>
                          <a:pt x="106" y="0"/>
                        </a:cubicBezTo>
                        <a:cubicBezTo>
                          <a:pt x="107" y="0"/>
                          <a:pt x="109" y="0"/>
                          <a:pt x="110" y="0"/>
                        </a:cubicBezTo>
                        <a:cubicBezTo>
                          <a:pt x="112" y="0"/>
                          <a:pt x="114" y="0"/>
                          <a:pt x="115" y="0"/>
                        </a:cubicBezTo>
                        <a:cubicBezTo>
                          <a:pt x="117" y="1"/>
                          <a:pt x="118" y="2"/>
                          <a:pt x="119" y="3"/>
                        </a:cubicBezTo>
                        <a:cubicBezTo>
                          <a:pt x="120" y="4"/>
                          <a:pt x="121" y="6"/>
                          <a:pt x="121" y="8"/>
                        </a:cubicBezTo>
                        <a:cubicBezTo>
                          <a:pt x="122" y="10"/>
                          <a:pt x="122" y="13"/>
                          <a:pt x="122" y="16"/>
                        </a:cubicBezTo>
                        <a:lnTo>
                          <a:pt x="122" y="21"/>
                        </a:lnTo>
                        <a:close/>
                        <a:moveTo>
                          <a:pt x="117" y="15"/>
                        </a:moveTo>
                        <a:cubicBezTo>
                          <a:pt x="117" y="13"/>
                          <a:pt x="117" y="11"/>
                          <a:pt x="117" y="10"/>
                        </a:cubicBezTo>
                        <a:cubicBezTo>
                          <a:pt x="117" y="8"/>
                          <a:pt x="116" y="7"/>
                          <a:pt x="116" y="6"/>
                        </a:cubicBezTo>
                        <a:cubicBezTo>
                          <a:pt x="115" y="5"/>
                          <a:pt x="114" y="4"/>
                          <a:pt x="114" y="4"/>
                        </a:cubicBezTo>
                        <a:cubicBezTo>
                          <a:pt x="113" y="4"/>
                          <a:pt x="112" y="3"/>
                          <a:pt x="110" y="3"/>
                        </a:cubicBezTo>
                        <a:cubicBezTo>
                          <a:pt x="109" y="3"/>
                          <a:pt x="108" y="4"/>
                          <a:pt x="108" y="4"/>
                        </a:cubicBezTo>
                        <a:cubicBezTo>
                          <a:pt x="107" y="4"/>
                          <a:pt x="106" y="5"/>
                          <a:pt x="105" y="6"/>
                        </a:cubicBezTo>
                        <a:cubicBezTo>
                          <a:pt x="105" y="7"/>
                          <a:pt x="104" y="8"/>
                          <a:pt x="104" y="10"/>
                        </a:cubicBezTo>
                        <a:cubicBezTo>
                          <a:pt x="104" y="11"/>
                          <a:pt x="104" y="13"/>
                          <a:pt x="104" y="15"/>
                        </a:cubicBezTo>
                        <a:cubicBezTo>
                          <a:pt x="104" y="22"/>
                          <a:pt x="104" y="22"/>
                          <a:pt x="104" y="22"/>
                        </a:cubicBezTo>
                        <a:cubicBezTo>
                          <a:pt x="104" y="24"/>
                          <a:pt x="104" y="26"/>
                          <a:pt x="104" y="27"/>
                        </a:cubicBezTo>
                        <a:cubicBezTo>
                          <a:pt x="104" y="29"/>
                          <a:pt x="105" y="30"/>
                          <a:pt x="105" y="31"/>
                        </a:cubicBezTo>
                        <a:cubicBezTo>
                          <a:pt x="106" y="32"/>
                          <a:pt x="107" y="33"/>
                          <a:pt x="108" y="33"/>
                        </a:cubicBezTo>
                        <a:cubicBezTo>
                          <a:pt x="108" y="33"/>
                          <a:pt x="109" y="34"/>
                          <a:pt x="111" y="34"/>
                        </a:cubicBezTo>
                        <a:cubicBezTo>
                          <a:pt x="112" y="34"/>
                          <a:pt x="113" y="33"/>
                          <a:pt x="114" y="33"/>
                        </a:cubicBezTo>
                        <a:cubicBezTo>
                          <a:pt x="114" y="33"/>
                          <a:pt x="115" y="32"/>
                          <a:pt x="116" y="31"/>
                        </a:cubicBezTo>
                        <a:cubicBezTo>
                          <a:pt x="116" y="30"/>
                          <a:pt x="117" y="29"/>
                          <a:pt x="117" y="27"/>
                        </a:cubicBezTo>
                        <a:cubicBezTo>
                          <a:pt x="117" y="26"/>
                          <a:pt x="117" y="24"/>
                          <a:pt x="117" y="22"/>
                        </a:cubicBezTo>
                        <a:lnTo>
                          <a:pt x="117" y="15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06" name="Battery">
                    <a:extLst>
                      <a:ext uri="{FF2B5EF4-FFF2-40B4-BE49-F238E27FC236}">
                        <a16:creationId xmlns:a16="http://schemas.microsoft.com/office/drawing/2014/main" id="{98F01E43-192E-4188-9246-22820441D6B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513769" y="1302974"/>
                    <a:ext cx="50747" cy="83257"/>
                    <a:chOff x="5721732" y="4486242"/>
                    <a:chExt cx="50747" cy="83257"/>
                  </a:xfrm>
                </p:grpSpPr>
                <p:sp>
                  <p:nvSpPr>
                    <p:cNvPr id="213" name="Battery Part 1">
                      <a:extLst>
                        <a:ext uri="{FF2B5EF4-FFF2-40B4-BE49-F238E27FC236}">
                          <a16:creationId xmlns:a16="http://schemas.microsoft.com/office/drawing/2014/main" id="{E72F05B8-9259-42F9-B72A-70D812B7BE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486242"/>
                      <a:ext cx="50747" cy="45990"/>
                    </a:xfrm>
                    <a:custGeom>
                      <a:avLst/>
                      <a:gdLst>
                        <a:gd name="T0" fmla="*/ 282 w 282"/>
                        <a:gd name="T1" fmla="*/ 76 h 252"/>
                        <a:gd name="T2" fmla="*/ 245 w 282"/>
                        <a:gd name="T3" fmla="*/ 46 h 252"/>
                        <a:gd name="T4" fmla="*/ 197 w 282"/>
                        <a:gd name="T5" fmla="*/ 46 h 252"/>
                        <a:gd name="T6" fmla="*/ 197 w 282"/>
                        <a:gd name="T7" fmla="*/ 0 h 252"/>
                        <a:gd name="T8" fmla="*/ 85 w 282"/>
                        <a:gd name="T9" fmla="*/ 0 h 252"/>
                        <a:gd name="T10" fmla="*/ 85 w 282"/>
                        <a:gd name="T11" fmla="*/ 46 h 252"/>
                        <a:gd name="T12" fmla="*/ 37 w 282"/>
                        <a:gd name="T13" fmla="*/ 46 h 252"/>
                        <a:gd name="T14" fmla="*/ 0 w 282"/>
                        <a:gd name="T15" fmla="*/ 76 h 252"/>
                        <a:gd name="T16" fmla="*/ 0 w 282"/>
                        <a:gd name="T17" fmla="*/ 252 h 252"/>
                        <a:gd name="T18" fmla="*/ 282 w 282"/>
                        <a:gd name="T19" fmla="*/ 252 h 252"/>
                        <a:gd name="T20" fmla="*/ 282 w 282"/>
                        <a:gd name="T21" fmla="*/ 76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82" h="252">
                          <a:moveTo>
                            <a:pt x="282" y="76"/>
                          </a:moveTo>
                          <a:cubicBezTo>
                            <a:pt x="282" y="59"/>
                            <a:pt x="265" y="46"/>
                            <a:pt x="245" y="46"/>
                          </a:cubicBezTo>
                          <a:lnTo>
                            <a:pt x="197" y="46"/>
                          </a:lnTo>
                          <a:lnTo>
                            <a:pt x="197" y="0"/>
                          </a:lnTo>
                          <a:lnTo>
                            <a:pt x="85" y="0"/>
                          </a:lnTo>
                          <a:lnTo>
                            <a:pt x="85" y="46"/>
                          </a:lnTo>
                          <a:lnTo>
                            <a:pt x="37" y="46"/>
                          </a:lnTo>
                          <a:cubicBezTo>
                            <a:pt x="17" y="46"/>
                            <a:pt x="0" y="59"/>
                            <a:pt x="0" y="76"/>
                          </a:cubicBezTo>
                          <a:lnTo>
                            <a:pt x="0" y="252"/>
                          </a:lnTo>
                          <a:lnTo>
                            <a:pt x="282" y="252"/>
                          </a:lnTo>
                          <a:lnTo>
                            <a:pt x="282" y="76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14" name="Battery Part 2">
                      <a:extLst>
                        <a:ext uri="{FF2B5EF4-FFF2-40B4-BE49-F238E27FC236}">
                          <a16:creationId xmlns:a16="http://schemas.microsoft.com/office/drawing/2014/main" id="{D685D17B-6C75-4845-944E-6EC90F23FBA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532231"/>
                      <a:ext cx="50747" cy="37268"/>
                    </a:xfrm>
                    <a:custGeom>
                      <a:avLst/>
                      <a:gdLst>
                        <a:gd name="T0" fmla="*/ 0 w 282"/>
                        <a:gd name="T1" fmla="*/ 0 h 206"/>
                        <a:gd name="T2" fmla="*/ 0 w 282"/>
                        <a:gd name="T3" fmla="*/ 176 h 206"/>
                        <a:gd name="T4" fmla="*/ 37 w 282"/>
                        <a:gd name="T5" fmla="*/ 206 h 206"/>
                        <a:gd name="T6" fmla="*/ 244 w 282"/>
                        <a:gd name="T7" fmla="*/ 206 h 206"/>
                        <a:gd name="T8" fmla="*/ 282 w 282"/>
                        <a:gd name="T9" fmla="*/ 176 h 206"/>
                        <a:gd name="T10" fmla="*/ 282 w 282"/>
                        <a:gd name="T11" fmla="*/ 0 h 206"/>
                        <a:gd name="T12" fmla="*/ 0 w 282"/>
                        <a:gd name="T13" fmla="*/ 0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2" h="206">
                          <a:moveTo>
                            <a:pt x="0" y="0"/>
                          </a:moveTo>
                          <a:lnTo>
                            <a:pt x="0" y="176"/>
                          </a:lnTo>
                          <a:cubicBezTo>
                            <a:pt x="0" y="193"/>
                            <a:pt x="17" y="206"/>
                            <a:pt x="37" y="206"/>
                          </a:cubicBezTo>
                          <a:lnTo>
                            <a:pt x="244" y="206"/>
                          </a:lnTo>
                          <a:cubicBezTo>
                            <a:pt x="265" y="206"/>
                            <a:pt x="282" y="193"/>
                            <a:pt x="282" y="176"/>
                          </a:cubicBezTo>
                          <a:lnTo>
                            <a:pt x="28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07" name="Signal Strength">
                    <a:extLst>
                      <a:ext uri="{FF2B5EF4-FFF2-40B4-BE49-F238E27FC236}">
                        <a16:creationId xmlns:a16="http://schemas.microsoft.com/office/drawing/2014/main" id="{69F5F172-88EB-46BE-B065-8A341F12266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8841" y="1306145"/>
                    <a:ext cx="76121" cy="76915"/>
                    <a:chOff x="5556804" y="4492585"/>
                    <a:chExt cx="76121" cy="76915"/>
                  </a:xfrm>
                </p:grpSpPr>
                <p:sp>
                  <p:nvSpPr>
                    <p:cNvPr id="211" name="Signal Strength Part 1">
                      <a:extLst>
                        <a:ext uri="{FF2B5EF4-FFF2-40B4-BE49-F238E27FC236}">
                          <a16:creationId xmlns:a16="http://schemas.microsoft.com/office/drawing/2014/main" id="{85E93571-1BDB-416F-9192-F37A678FF4C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02001" y="4492585"/>
                      <a:ext cx="30924" cy="76914"/>
                    </a:xfrm>
                    <a:custGeom>
                      <a:avLst/>
                      <a:gdLst>
                        <a:gd name="T0" fmla="*/ 39 w 39"/>
                        <a:gd name="T1" fmla="*/ 0 h 97"/>
                        <a:gd name="T2" fmla="*/ 0 w 39"/>
                        <a:gd name="T3" fmla="*/ 39 h 97"/>
                        <a:gd name="T4" fmla="*/ 0 w 39"/>
                        <a:gd name="T5" fmla="*/ 97 h 97"/>
                        <a:gd name="T6" fmla="*/ 39 w 39"/>
                        <a:gd name="T7" fmla="*/ 97 h 97"/>
                        <a:gd name="T8" fmla="*/ 39 w 39"/>
                        <a:gd name="T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97">
                          <a:moveTo>
                            <a:pt x="39" y="0"/>
                          </a:moveTo>
                          <a:lnTo>
                            <a:pt x="0" y="39"/>
                          </a:lnTo>
                          <a:lnTo>
                            <a:pt x="0" y="97"/>
                          </a:lnTo>
                          <a:lnTo>
                            <a:pt x="39" y="97"/>
                          </a:lnTo>
                          <a:lnTo>
                            <a:pt x="39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12" name="Signal Strength Part 2">
                      <a:extLst>
                        <a:ext uri="{FF2B5EF4-FFF2-40B4-BE49-F238E27FC236}">
                          <a16:creationId xmlns:a16="http://schemas.microsoft.com/office/drawing/2014/main" id="{79A24A47-19FB-438E-93D5-51E93771D46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56804" y="4523510"/>
                      <a:ext cx="45197" cy="45990"/>
                    </a:xfrm>
                    <a:custGeom>
                      <a:avLst/>
                      <a:gdLst>
                        <a:gd name="T0" fmla="*/ 0 w 254"/>
                        <a:gd name="T1" fmla="*/ 254 h 254"/>
                        <a:gd name="T2" fmla="*/ 254 w 254"/>
                        <a:gd name="T3" fmla="*/ 254 h 254"/>
                        <a:gd name="T4" fmla="*/ 254 w 254"/>
                        <a:gd name="T5" fmla="*/ 0 h 254"/>
                        <a:gd name="T6" fmla="*/ 0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0" y="254"/>
                          </a:moveTo>
                          <a:lnTo>
                            <a:pt x="254" y="254"/>
                          </a:lnTo>
                          <a:lnTo>
                            <a:pt x="254" y="0"/>
                          </a:lnTo>
                          <a:lnTo>
                            <a:pt x="0" y="254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08" name="WiFi">
                    <a:extLst>
                      <a:ext uri="{FF2B5EF4-FFF2-40B4-BE49-F238E27FC236}">
                        <a16:creationId xmlns:a16="http://schemas.microsoft.com/office/drawing/2014/main" id="{C5DCE941-7832-453D-84E5-2008310EBCB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189463" y="1308921"/>
                    <a:ext cx="89601" cy="71363"/>
                    <a:chOff x="5397426" y="4495757"/>
                    <a:chExt cx="89601" cy="71363"/>
                  </a:xfrm>
                </p:grpSpPr>
                <p:sp>
                  <p:nvSpPr>
                    <p:cNvPr id="209" name="WiFi Part 1">
                      <a:extLst>
                        <a:ext uri="{FF2B5EF4-FFF2-40B4-BE49-F238E27FC236}">
                          <a16:creationId xmlns:a16="http://schemas.microsoft.com/office/drawing/2014/main" id="{7D967D11-D48D-4214-8E36-1FE7306AAD8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97426" y="4495757"/>
                      <a:ext cx="89601" cy="31717"/>
                    </a:xfrm>
                    <a:custGeom>
                      <a:avLst/>
                      <a:gdLst>
                        <a:gd name="T0" fmla="*/ 248 w 496"/>
                        <a:gd name="T1" fmla="*/ 0 h 175"/>
                        <a:gd name="T2" fmla="*/ 0 w 496"/>
                        <a:gd name="T3" fmla="*/ 86 h 175"/>
                        <a:gd name="T4" fmla="*/ 71 w 496"/>
                        <a:gd name="T5" fmla="*/ 175 h 175"/>
                        <a:gd name="T6" fmla="*/ 248 w 496"/>
                        <a:gd name="T7" fmla="*/ 113 h 175"/>
                        <a:gd name="T8" fmla="*/ 425 w 496"/>
                        <a:gd name="T9" fmla="*/ 175 h 175"/>
                        <a:gd name="T10" fmla="*/ 496 w 496"/>
                        <a:gd name="T11" fmla="*/ 86 h 175"/>
                        <a:gd name="T12" fmla="*/ 248 w 496"/>
                        <a:gd name="T13" fmla="*/ 0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96" h="175">
                          <a:moveTo>
                            <a:pt x="248" y="0"/>
                          </a:moveTo>
                          <a:cubicBezTo>
                            <a:pt x="104" y="0"/>
                            <a:pt x="10" y="79"/>
                            <a:pt x="0" y="86"/>
                          </a:cubicBezTo>
                          <a:lnTo>
                            <a:pt x="71" y="175"/>
                          </a:lnTo>
                          <a:cubicBezTo>
                            <a:pt x="80" y="168"/>
                            <a:pt x="147" y="113"/>
                            <a:pt x="248" y="113"/>
                          </a:cubicBezTo>
                          <a:cubicBezTo>
                            <a:pt x="348" y="113"/>
                            <a:pt x="416" y="168"/>
                            <a:pt x="425" y="175"/>
                          </a:cubicBezTo>
                          <a:lnTo>
                            <a:pt x="496" y="86"/>
                          </a:lnTo>
                          <a:cubicBezTo>
                            <a:pt x="487" y="79"/>
                            <a:pt x="391" y="0"/>
                            <a:pt x="248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10" name="WiFi Part 2">
                      <a:extLst>
                        <a:ext uri="{FF2B5EF4-FFF2-40B4-BE49-F238E27FC236}">
                          <a16:creationId xmlns:a16="http://schemas.microsoft.com/office/drawing/2014/main" id="{B0E0DF74-CFF4-4D89-9798-6FB11F82E77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10113" y="4516373"/>
                      <a:ext cx="64227" cy="50747"/>
                    </a:xfrm>
                    <a:custGeom>
                      <a:avLst/>
                      <a:gdLst>
                        <a:gd name="T0" fmla="*/ 0 w 354"/>
                        <a:gd name="T1" fmla="*/ 62 h 282"/>
                        <a:gd name="T2" fmla="*/ 177 w 354"/>
                        <a:gd name="T3" fmla="*/ 282 h 282"/>
                        <a:gd name="T4" fmla="*/ 177 w 354"/>
                        <a:gd name="T5" fmla="*/ 282 h 282"/>
                        <a:gd name="T6" fmla="*/ 177 w 354"/>
                        <a:gd name="T7" fmla="*/ 282 h 282"/>
                        <a:gd name="T8" fmla="*/ 354 w 354"/>
                        <a:gd name="T9" fmla="*/ 62 h 282"/>
                        <a:gd name="T10" fmla="*/ 177 w 354"/>
                        <a:gd name="T11" fmla="*/ 0 h 282"/>
                        <a:gd name="T12" fmla="*/ 0 w 354"/>
                        <a:gd name="T13" fmla="*/ 62 h 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54" h="282">
                          <a:moveTo>
                            <a:pt x="0" y="62"/>
                          </a:move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354" y="62"/>
                          </a:lnTo>
                          <a:cubicBezTo>
                            <a:pt x="345" y="55"/>
                            <a:pt x="278" y="0"/>
                            <a:pt x="177" y="0"/>
                          </a:cubicBezTo>
                          <a:cubicBezTo>
                            <a:pt x="77" y="0"/>
                            <a:pt x="9" y="55"/>
                            <a:pt x="0" y="62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2443828E-6B7C-4484-9679-AC92700F856F}"/>
                  </a:ext>
                </a:extLst>
              </p:cNvPr>
              <p:cNvSpPr/>
              <p:nvPr/>
            </p:nvSpPr>
            <p:spPr>
              <a:xfrm>
                <a:off x="3501609" y="1572842"/>
                <a:ext cx="2787439" cy="47258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⭐️</a:t>
                </a:r>
              </a:p>
            </p:txBody>
          </p:sp>
        </p:grp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150EC269-5FE4-4026-BC9E-7A649AC59EA6}"/>
                </a:ext>
              </a:extLst>
            </p:cNvPr>
            <p:cNvSpPr/>
            <p:nvPr/>
          </p:nvSpPr>
          <p:spPr>
            <a:xfrm>
              <a:off x="3523993" y="1371355"/>
              <a:ext cx="2787439" cy="4887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9" name="Picture 2" descr="arrow, back, left icon">
            <a:extLst>
              <a:ext uri="{FF2B5EF4-FFF2-40B4-BE49-F238E27FC236}">
                <a16:creationId xmlns:a16="http://schemas.microsoft.com/office/drawing/2014/main" id="{D7B52B95-B5BE-4509-BDC6-3C2564582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411" y="1316549"/>
            <a:ext cx="225983" cy="22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타원 219">
            <a:extLst>
              <a:ext uri="{FF2B5EF4-FFF2-40B4-BE49-F238E27FC236}">
                <a16:creationId xmlns:a16="http://schemas.microsoft.com/office/drawing/2014/main" id="{3A5A2583-8C8C-4A1C-A01D-EB1EB6326AB2}"/>
              </a:ext>
            </a:extLst>
          </p:cNvPr>
          <p:cNvSpPr/>
          <p:nvPr/>
        </p:nvSpPr>
        <p:spPr>
          <a:xfrm>
            <a:off x="7857014" y="6187031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12A0814E-65DB-4E91-9E8F-2CBD094DCB85}"/>
              </a:ext>
            </a:extLst>
          </p:cNvPr>
          <p:cNvSpPr/>
          <p:nvPr/>
        </p:nvSpPr>
        <p:spPr>
          <a:xfrm>
            <a:off x="8037989" y="6187031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61461115-C53B-4EF9-9FB5-84C70DACEF62}"/>
              </a:ext>
            </a:extLst>
          </p:cNvPr>
          <p:cNvSpPr/>
          <p:nvPr/>
        </p:nvSpPr>
        <p:spPr>
          <a:xfrm>
            <a:off x="8216089" y="6184939"/>
            <a:ext cx="92422" cy="85374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B43163A3-FB27-4C86-BDCA-20FD29CEDDCF}"/>
              </a:ext>
            </a:extLst>
          </p:cNvPr>
          <p:cNvSpPr/>
          <p:nvPr/>
        </p:nvSpPr>
        <p:spPr>
          <a:xfrm>
            <a:off x="8397064" y="6184939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9DA0716-4096-4B08-9F2A-C476568FFA1E}"/>
              </a:ext>
            </a:extLst>
          </p:cNvPr>
          <p:cNvSpPr txBox="1"/>
          <p:nvPr/>
        </p:nvSpPr>
        <p:spPr>
          <a:xfrm>
            <a:off x="6633952" y="1321919"/>
            <a:ext cx="3011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 IN</a:t>
            </a:r>
          </a:p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started for free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3645C87-5E31-4E23-94CB-284C2576E6FC}"/>
              </a:ext>
            </a:extLst>
          </p:cNvPr>
          <p:cNvSpPr txBox="1"/>
          <p:nvPr/>
        </p:nvSpPr>
        <p:spPr>
          <a:xfrm>
            <a:off x="6634799" y="2045652"/>
            <a:ext cx="3011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기피 원재료</a:t>
            </a:r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1EAA515B-032C-4127-9831-34C4D666CDF0}"/>
              </a:ext>
            </a:extLst>
          </p:cNvPr>
          <p:cNvSpPr/>
          <p:nvPr/>
        </p:nvSpPr>
        <p:spPr>
          <a:xfrm>
            <a:off x="7029536" y="2623069"/>
            <a:ext cx="2246502" cy="2914874"/>
          </a:xfrm>
          <a:prstGeom prst="roundRect">
            <a:avLst>
              <a:gd name="adj" fmla="val 220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사각형: 둥근 모서리 227">
            <a:extLst>
              <a:ext uri="{FF2B5EF4-FFF2-40B4-BE49-F238E27FC236}">
                <a16:creationId xmlns:a16="http://schemas.microsoft.com/office/drawing/2014/main" id="{32A8DA02-24F8-436E-80C6-72A285EB3A04}"/>
              </a:ext>
            </a:extLst>
          </p:cNvPr>
          <p:cNvSpPr/>
          <p:nvPr/>
        </p:nvSpPr>
        <p:spPr>
          <a:xfrm>
            <a:off x="7029466" y="2362237"/>
            <a:ext cx="2226689" cy="22359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E7AE9C00-B9C6-41FC-8235-DA6A9EFEB08C}"/>
              </a:ext>
            </a:extLst>
          </p:cNvPr>
          <p:cNvSpPr/>
          <p:nvPr/>
        </p:nvSpPr>
        <p:spPr>
          <a:xfrm>
            <a:off x="7054566" y="2378346"/>
            <a:ext cx="1075845" cy="188101"/>
          </a:xfrm>
          <a:prstGeom prst="roundRect">
            <a:avLst>
              <a:gd name="adj" fmla="val 167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빠른 선택</a:t>
            </a:r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DBE0C1B7-C9EC-428A-BBEA-2D66B3CF1777}"/>
              </a:ext>
            </a:extLst>
          </p:cNvPr>
          <p:cNvSpPr/>
          <p:nvPr/>
        </p:nvSpPr>
        <p:spPr>
          <a:xfrm>
            <a:off x="8170250" y="2392307"/>
            <a:ext cx="1054721" cy="172496"/>
          </a:xfrm>
          <a:prstGeom prst="roundRect">
            <a:avLst>
              <a:gd name="adj" fmla="val 16709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AB5D968-FE26-4CCC-933A-5FD1DF4E36A2}"/>
              </a:ext>
            </a:extLst>
          </p:cNvPr>
          <p:cNvSpPr/>
          <p:nvPr/>
        </p:nvSpPr>
        <p:spPr>
          <a:xfrm>
            <a:off x="7054566" y="2905693"/>
            <a:ext cx="2201589" cy="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6332B84-AAEB-4031-A3E6-17FC1FD7091A}"/>
              </a:ext>
            </a:extLst>
          </p:cNvPr>
          <p:cNvSpPr txBox="1"/>
          <p:nvPr/>
        </p:nvSpPr>
        <p:spPr>
          <a:xfrm>
            <a:off x="7033816" y="5626792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2">
                    <a:lumMod val="25000"/>
                  </a:schemeClr>
                </a:solidFill>
              </a:rPr>
              <a:t>제품 검색 시 기피 원재료를 체크해드립니다</a:t>
            </a:r>
            <a:r>
              <a:rPr lang="en-US" altLang="ko-KR" sz="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2EDD0FE9-F37F-44AA-877B-FE1054476A22}"/>
              </a:ext>
            </a:extLst>
          </p:cNvPr>
          <p:cNvCxnSpPr/>
          <p:nvPr/>
        </p:nvCxnSpPr>
        <p:spPr>
          <a:xfrm>
            <a:off x="7029466" y="4026707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B90B9C20-299A-435C-AF32-A2FD6FADE546}"/>
              </a:ext>
            </a:extLst>
          </p:cNvPr>
          <p:cNvCxnSpPr/>
          <p:nvPr/>
        </p:nvCxnSpPr>
        <p:spPr>
          <a:xfrm>
            <a:off x="7029466" y="4412207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F5EF0241-4BB8-46BD-B6EB-AABA8E764812}"/>
              </a:ext>
            </a:extLst>
          </p:cNvPr>
          <p:cNvCxnSpPr/>
          <p:nvPr/>
        </p:nvCxnSpPr>
        <p:spPr>
          <a:xfrm>
            <a:off x="7029466" y="4812332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7FC0051B-9FF3-4749-9E6F-E4C791098E19}"/>
              </a:ext>
            </a:extLst>
          </p:cNvPr>
          <p:cNvSpPr/>
          <p:nvPr/>
        </p:nvSpPr>
        <p:spPr>
          <a:xfrm>
            <a:off x="7085448" y="4732619"/>
            <a:ext cx="2151020" cy="741317"/>
          </a:xfrm>
          <a:prstGeom prst="roundRect">
            <a:avLst>
              <a:gd name="adj" fmla="val 3224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2F1F435-B5D5-4A61-BEFD-AD65CF031801}"/>
              </a:ext>
            </a:extLst>
          </p:cNvPr>
          <p:cNvSpPr txBox="1"/>
          <p:nvPr/>
        </p:nvSpPr>
        <p:spPr>
          <a:xfrm>
            <a:off x="7167343" y="3000209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육고기</a:t>
            </a:r>
            <a:endParaRPr lang="ko-KR" altLang="en-US" sz="105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4F53E22-2910-4434-B560-959C13B547DA}"/>
              </a:ext>
            </a:extLst>
          </p:cNvPr>
          <p:cNvSpPr txBox="1"/>
          <p:nvPr/>
        </p:nvSpPr>
        <p:spPr>
          <a:xfrm>
            <a:off x="7174532" y="4095101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견과류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23D541D-9983-4EA4-9DA4-AC593BA19BBA}"/>
              </a:ext>
            </a:extLst>
          </p:cNvPr>
          <p:cNvSpPr txBox="1"/>
          <p:nvPr/>
        </p:nvSpPr>
        <p:spPr>
          <a:xfrm>
            <a:off x="7165170" y="4480600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과일</a:t>
            </a: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FE783AFE-A6B0-40E9-B3A8-A337A873CE7A}"/>
              </a:ext>
            </a:extLst>
          </p:cNvPr>
          <p:cNvSpPr/>
          <p:nvPr/>
        </p:nvSpPr>
        <p:spPr>
          <a:xfrm>
            <a:off x="7033816" y="3279740"/>
            <a:ext cx="2242222" cy="360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9497EB8-3E77-4626-B6E8-249E31B938C1}"/>
              </a:ext>
            </a:extLst>
          </p:cNvPr>
          <p:cNvSpPr txBox="1"/>
          <p:nvPr/>
        </p:nvSpPr>
        <p:spPr>
          <a:xfrm>
            <a:off x="7170697" y="3702799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생선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29A47B2-3303-40BD-918F-B0B1A45853C5}"/>
              </a:ext>
            </a:extLst>
          </p:cNvPr>
          <p:cNvSpPr txBox="1"/>
          <p:nvPr/>
        </p:nvSpPr>
        <p:spPr>
          <a:xfrm>
            <a:off x="7164867" y="3341912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야채</a:t>
            </a:r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F81146CB-CB1D-4E9D-A0B3-CDC577DD4927}"/>
              </a:ext>
            </a:extLst>
          </p:cNvPr>
          <p:cNvCxnSpPr/>
          <p:nvPr/>
        </p:nvCxnSpPr>
        <p:spPr>
          <a:xfrm>
            <a:off x="7034264" y="3644440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D5863504-B4CD-4DD5-B4A1-FCADB5962F1A}"/>
              </a:ext>
            </a:extLst>
          </p:cNvPr>
          <p:cNvCxnSpPr/>
          <p:nvPr/>
        </p:nvCxnSpPr>
        <p:spPr>
          <a:xfrm>
            <a:off x="7029466" y="3279739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5B0EB9-7D4D-402A-B118-6E7CD0872BAE}"/>
              </a:ext>
            </a:extLst>
          </p:cNvPr>
          <p:cNvSpPr/>
          <p:nvPr/>
        </p:nvSpPr>
        <p:spPr>
          <a:xfrm>
            <a:off x="6637947" y="1100267"/>
            <a:ext cx="3007908" cy="530794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사각형: 둥근 모서리 245">
            <a:extLst>
              <a:ext uri="{FF2B5EF4-FFF2-40B4-BE49-F238E27FC236}">
                <a16:creationId xmlns:a16="http://schemas.microsoft.com/office/drawing/2014/main" id="{07F04335-A765-4AE7-9BD2-40415A387D07}"/>
              </a:ext>
            </a:extLst>
          </p:cNvPr>
          <p:cNvSpPr/>
          <p:nvPr/>
        </p:nvSpPr>
        <p:spPr>
          <a:xfrm>
            <a:off x="7030720" y="2623293"/>
            <a:ext cx="2246502" cy="2914874"/>
          </a:xfrm>
          <a:prstGeom prst="roundRect">
            <a:avLst>
              <a:gd name="adj" fmla="val 220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9" name="Picture 10" descr="search icon">
            <a:extLst>
              <a:ext uri="{FF2B5EF4-FFF2-40B4-BE49-F238E27FC236}">
                <a16:creationId xmlns:a16="http://schemas.microsoft.com/office/drawing/2014/main" id="{4D88C608-D1F7-4D5D-9C72-3C9F28EAF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251" y="2698523"/>
            <a:ext cx="137170" cy="13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F33358DD-BC03-4D3A-B1E6-F000B1D1B8A9}"/>
              </a:ext>
            </a:extLst>
          </p:cNvPr>
          <p:cNvSpPr/>
          <p:nvPr/>
        </p:nvSpPr>
        <p:spPr>
          <a:xfrm>
            <a:off x="7033816" y="2890294"/>
            <a:ext cx="2223408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19860129-E2D7-4E70-9315-DC8D772EAD5A}"/>
              </a:ext>
            </a:extLst>
          </p:cNvPr>
          <p:cNvCxnSpPr/>
          <p:nvPr/>
        </p:nvCxnSpPr>
        <p:spPr>
          <a:xfrm>
            <a:off x="7019825" y="4404949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8227E84D-020C-4743-9942-67494718D210}"/>
              </a:ext>
            </a:extLst>
          </p:cNvPr>
          <p:cNvSpPr txBox="1"/>
          <p:nvPr/>
        </p:nvSpPr>
        <p:spPr>
          <a:xfrm>
            <a:off x="7157702" y="2992951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할라피뇨</a:t>
            </a:r>
            <a:endParaRPr lang="ko-KR" altLang="en-US" sz="105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B070946-357A-48C1-AD0C-D0FF03EFE8D9}"/>
              </a:ext>
            </a:extLst>
          </p:cNvPr>
          <p:cNvSpPr txBox="1"/>
          <p:nvPr/>
        </p:nvSpPr>
        <p:spPr>
          <a:xfrm>
            <a:off x="7164891" y="4087843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콜라비</a:t>
            </a:r>
            <a:endParaRPr lang="ko-KR" altLang="en-US" sz="105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6EBD4115-28B7-46D1-9AB4-C9FFA7197E38}"/>
              </a:ext>
            </a:extLst>
          </p:cNvPr>
          <p:cNvSpPr txBox="1"/>
          <p:nvPr/>
        </p:nvSpPr>
        <p:spPr>
          <a:xfrm>
            <a:off x="7155529" y="4473342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양상추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41B5F2E-F912-4234-8B18-7113DAED8746}"/>
              </a:ext>
            </a:extLst>
          </p:cNvPr>
          <p:cNvSpPr txBox="1"/>
          <p:nvPr/>
        </p:nvSpPr>
        <p:spPr>
          <a:xfrm>
            <a:off x="7155226" y="3334654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토마토</a:t>
            </a:r>
          </a:p>
        </p:txBody>
      </p: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8C3DCE02-F802-4083-917E-3798D85C866C}"/>
              </a:ext>
            </a:extLst>
          </p:cNvPr>
          <p:cNvCxnSpPr/>
          <p:nvPr/>
        </p:nvCxnSpPr>
        <p:spPr>
          <a:xfrm>
            <a:off x="7019825" y="3272481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E39D97B8-4616-4546-908F-ACA3B2524114}"/>
              </a:ext>
            </a:extLst>
          </p:cNvPr>
          <p:cNvSpPr txBox="1"/>
          <p:nvPr/>
        </p:nvSpPr>
        <p:spPr>
          <a:xfrm>
            <a:off x="7155226" y="5221150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양파</a:t>
            </a:r>
          </a:p>
        </p:txBody>
      </p: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AF75F336-C254-4198-BDD2-84BCCCFCFCD5}"/>
              </a:ext>
            </a:extLst>
          </p:cNvPr>
          <p:cNvSpPr/>
          <p:nvPr/>
        </p:nvSpPr>
        <p:spPr>
          <a:xfrm>
            <a:off x="7170697" y="5222640"/>
            <a:ext cx="1993339" cy="248909"/>
          </a:xfrm>
          <a:prstGeom prst="roundRect">
            <a:avLst>
              <a:gd name="adj" fmla="val 16709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선택 완료</a:t>
            </a: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B48E8BA-389E-4EB9-8E89-FFF406A73852}"/>
              </a:ext>
            </a:extLst>
          </p:cNvPr>
          <p:cNvSpPr/>
          <p:nvPr/>
        </p:nvSpPr>
        <p:spPr>
          <a:xfrm>
            <a:off x="7031444" y="3653691"/>
            <a:ext cx="2234953" cy="360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55852B8-B927-447D-8420-32F2EF033F4F}"/>
              </a:ext>
            </a:extLst>
          </p:cNvPr>
          <p:cNvSpPr txBox="1"/>
          <p:nvPr/>
        </p:nvSpPr>
        <p:spPr>
          <a:xfrm>
            <a:off x="7161056" y="3695541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오이</a:t>
            </a:r>
          </a:p>
        </p:txBody>
      </p: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B6BC0FEA-CA78-4939-A27F-F73473F9F8BC}"/>
              </a:ext>
            </a:extLst>
          </p:cNvPr>
          <p:cNvCxnSpPr/>
          <p:nvPr/>
        </p:nvCxnSpPr>
        <p:spPr>
          <a:xfrm>
            <a:off x="7019825" y="4019449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C0997C4A-973A-442E-88C0-6A8D702B108E}"/>
              </a:ext>
            </a:extLst>
          </p:cNvPr>
          <p:cNvCxnSpPr/>
          <p:nvPr/>
        </p:nvCxnSpPr>
        <p:spPr>
          <a:xfrm>
            <a:off x="7024623" y="3637182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BAE584F9-14BD-478F-874C-B51EA1CCABB2}"/>
              </a:ext>
            </a:extLst>
          </p:cNvPr>
          <p:cNvSpPr/>
          <p:nvPr/>
        </p:nvSpPr>
        <p:spPr>
          <a:xfrm>
            <a:off x="7037621" y="4784844"/>
            <a:ext cx="2233689" cy="360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96E35A86-1498-4012-8BA8-8A7BCE6C460A}"/>
              </a:ext>
            </a:extLst>
          </p:cNvPr>
          <p:cNvCxnSpPr/>
          <p:nvPr/>
        </p:nvCxnSpPr>
        <p:spPr>
          <a:xfrm>
            <a:off x="7019825" y="4778631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D0D754BC-59E5-4763-AE28-F3C1282AA9F9}"/>
              </a:ext>
            </a:extLst>
          </p:cNvPr>
          <p:cNvCxnSpPr/>
          <p:nvPr/>
        </p:nvCxnSpPr>
        <p:spPr>
          <a:xfrm>
            <a:off x="7013475" y="5140581"/>
            <a:ext cx="22465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921E84AA-64B0-4BB4-8D67-E68384C10A11}"/>
              </a:ext>
            </a:extLst>
          </p:cNvPr>
          <p:cNvSpPr txBox="1"/>
          <p:nvPr/>
        </p:nvSpPr>
        <p:spPr>
          <a:xfrm>
            <a:off x="7164867" y="4845428"/>
            <a:ext cx="131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브로콜리</a:t>
            </a: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A660A5E3-D7FC-4123-B0D9-960BBE8B7C0D}"/>
              </a:ext>
            </a:extLst>
          </p:cNvPr>
          <p:cNvSpPr/>
          <p:nvPr/>
        </p:nvSpPr>
        <p:spPr>
          <a:xfrm flipV="1">
            <a:off x="9186141" y="2985462"/>
            <a:ext cx="45719" cy="4836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72DC428-C147-4CEA-A37E-5E458302751C}"/>
              </a:ext>
            </a:extLst>
          </p:cNvPr>
          <p:cNvSpPr/>
          <p:nvPr/>
        </p:nvSpPr>
        <p:spPr>
          <a:xfrm>
            <a:off x="907601" y="4983783"/>
            <a:ext cx="515234" cy="14554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/>
                </a:solidFill>
              </a:rPr>
              <a:t>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lose, x mark icon">
            <a:extLst>
              <a:ext uri="{FF2B5EF4-FFF2-40B4-BE49-F238E27FC236}">
                <a16:creationId xmlns:a16="http://schemas.microsoft.com/office/drawing/2014/main" id="{D07D378B-CB61-4099-B9CE-8405CB86A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38" y="5022691"/>
            <a:ext cx="77584" cy="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0A870837-918A-49C0-B16C-028D589CCBF5}"/>
              </a:ext>
            </a:extLst>
          </p:cNvPr>
          <p:cNvSpPr/>
          <p:nvPr/>
        </p:nvSpPr>
        <p:spPr>
          <a:xfrm>
            <a:off x="1460979" y="4984869"/>
            <a:ext cx="515234" cy="145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개</a:t>
            </a:r>
          </a:p>
        </p:txBody>
      </p:sp>
      <p:pic>
        <p:nvPicPr>
          <p:cNvPr id="271" name="Picture 2" descr="close, x mark icon">
            <a:extLst>
              <a:ext uri="{FF2B5EF4-FFF2-40B4-BE49-F238E27FC236}">
                <a16:creationId xmlns:a16="http://schemas.microsoft.com/office/drawing/2014/main" id="{8E0117C0-9891-48E2-9113-C29FA2DF6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16" y="5026952"/>
            <a:ext cx="77584" cy="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94BACB26-24D5-4B1A-8717-9D06700ACCD1}"/>
              </a:ext>
            </a:extLst>
          </p:cNvPr>
          <p:cNvSpPr/>
          <p:nvPr/>
        </p:nvSpPr>
        <p:spPr>
          <a:xfrm>
            <a:off x="2022606" y="4986269"/>
            <a:ext cx="515234" cy="145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계란</a:t>
            </a:r>
          </a:p>
        </p:txBody>
      </p:sp>
      <p:pic>
        <p:nvPicPr>
          <p:cNvPr id="273" name="Picture 2" descr="close, x mark icon">
            <a:extLst>
              <a:ext uri="{FF2B5EF4-FFF2-40B4-BE49-F238E27FC236}">
                <a16:creationId xmlns:a16="http://schemas.microsoft.com/office/drawing/2014/main" id="{2C98221D-434A-4219-AB04-6ED1D19BB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943" y="5028352"/>
            <a:ext cx="77584" cy="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A5530475-B29A-4086-8BC9-2BE0971F09CB}"/>
              </a:ext>
            </a:extLst>
          </p:cNvPr>
          <p:cNvSpPr/>
          <p:nvPr/>
        </p:nvSpPr>
        <p:spPr>
          <a:xfrm>
            <a:off x="4049517" y="4985367"/>
            <a:ext cx="515234" cy="145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오이</a:t>
            </a:r>
          </a:p>
        </p:txBody>
      </p:sp>
      <p:pic>
        <p:nvPicPr>
          <p:cNvPr id="277" name="Picture 2" descr="close, x mark icon">
            <a:extLst>
              <a:ext uri="{FF2B5EF4-FFF2-40B4-BE49-F238E27FC236}">
                <a16:creationId xmlns:a16="http://schemas.microsoft.com/office/drawing/2014/main" id="{99A95278-620F-4CF2-A080-8BF6FF9CD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854" y="5027450"/>
            <a:ext cx="77584" cy="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8" name="사각형: 둥근 모서리 277">
            <a:extLst>
              <a:ext uri="{FF2B5EF4-FFF2-40B4-BE49-F238E27FC236}">
                <a16:creationId xmlns:a16="http://schemas.microsoft.com/office/drawing/2014/main" id="{9F4BD749-4B26-431A-9DAB-490BD84E006A}"/>
              </a:ext>
            </a:extLst>
          </p:cNvPr>
          <p:cNvSpPr/>
          <p:nvPr/>
        </p:nvSpPr>
        <p:spPr>
          <a:xfrm>
            <a:off x="4611143" y="4986767"/>
            <a:ext cx="737829" cy="145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브로콜리</a:t>
            </a:r>
          </a:p>
        </p:txBody>
      </p:sp>
      <p:pic>
        <p:nvPicPr>
          <p:cNvPr id="279" name="Picture 2" descr="close, x mark icon">
            <a:extLst>
              <a:ext uri="{FF2B5EF4-FFF2-40B4-BE49-F238E27FC236}">
                <a16:creationId xmlns:a16="http://schemas.microsoft.com/office/drawing/2014/main" id="{D5383CFB-4952-4C18-A148-A4A6687C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89" y="5024088"/>
            <a:ext cx="77584" cy="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0" name="TextBox 279">
            <a:extLst>
              <a:ext uri="{FF2B5EF4-FFF2-40B4-BE49-F238E27FC236}">
                <a16:creationId xmlns:a16="http://schemas.microsoft.com/office/drawing/2014/main" id="{9143E327-58A9-4C72-A0DF-ED81B482F7DB}"/>
              </a:ext>
            </a:extLst>
          </p:cNvPr>
          <p:cNvSpPr txBox="1"/>
          <p:nvPr/>
        </p:nvSpPr>
        <p:spPr>
          <a:xfrm>
            <a:off x="429738" y="4758034"/>
            <a:ext cx="3011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선택 리스트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4EB454D8-0BC5-4103-BD3E-37F1BB89052B}"/>
              </a:ext>
            </a:extLst>
          </p:cNvPr>
          <p:cNvSpPr txBox="1"/>
          <p:nvPr/>
        </p:nvSpPr>
        <p:spPr>
          <a:xfrm>
            <a:off x="3554375" y="4764684"/>
            <a:ext cx="3011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선택 리스트</a:t>
            </a:r>
          </a:p>
        </p:txBody>
      </p: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B8FDE7EE-94B5-4C7A-858B-7A72F3F0899F}"/>
              </a:ext>
            </a:extLst>
          </p:cNvPr>
          <p:cNvCxnSpPr/>
          <p:nvPr/>
        </p:nvCxnSpPr>
        <p:spPr>
          <a:xfrm>
            <a:off x="9850246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1C917CE6-6C9A-4E14-BFD4-FBB871D309C8}"/>
              </a:ext>
            </a:extLst>
          </p:cNvPr>
          <p:cNvSpPr/>
          <p:nvPr/>
        </p:nvSpPr>
        <p:spPr>
          <a:xfrm>
            <a:off x="519560" y="2343022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0BDBD531-D149-4F41-8072-DFF7BF243D60}"/>
              </a:ext>
            </a:extLst>
          </p:cNvPr>
          <p:cNvSpPr/>
          <p:nvPr/>
        </p:nvSpPr>
        <p:spPr>
          <a:xfrm>
            <a:off x="3110905" y="2641398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EA2D54A2-FD5C-4076-B4F5-B48F8EAB7C84}"/>
              </a:ext>
            </a:extLst>
          </p:cNvPr>
          <p:cNvSpPr/>
          <p:nvPr/>
        </p:nvSpPr>
        <p:spPr>
          <a:xfrm>
            <a:off x="503058" y="2985685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D8A8A95C-7B8B-4665-930C-DDF996CA1EC1}"/>
              </a:ext>
            </a:extLst>
          </p:cNvPr>
          <p:cNvSpPr/>
          <p:nvPr/>
        </p:nvSpPr>
        <p:spPr>
          <a:xfrm>
            <a:off x="498111" y="4935228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031AB9EE-037E-42E5-BA3D-0FA3BCDE5945}"/>
              </a:ext>
            </a:extLst>
          </p:cNvPr>
          <p:cNvSpPr/>
          <p:nvPr/>
        </p:nvSpPr>
        <p:spPr>
          <a:xfrm>
            <a:off x="3657280" y="3336780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CB91A18B-E77A-45BE-B8DA-68FEC4F1ACD5}"/>
              </a:ext>
            </a:extLst>
          </p:cNvPr>
          <p:cNvSpPr/>
          <p:nvPr/>
        </p:nvSpPr>
        <p:spPr>
          <a:xfrm>
            <a:off x="6751300" y="2672150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0F86D697-8790-4066-A594-6A86638EFB39}"/>
              </a:ext>
            </a:extLst>
          </p:cNvPr>
          <p:cNvSpPr/>
          <p:nvPr/>
        </p:nvSpPr>
        <p:spPr>
          <a:xfrm>
            <a:off x="6845338" y="5220944"/>
            <a:ext cx="252927" cy="24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CEA7C1EA-310F-461D-A30D-ED4C6050B103}"/>
              </a:ext>
            </a:extLst>
          </p:cNvPr>
          <p:cNvSpPr/>
          <p:nvPr/>
        </p:nvSpPr>
        <p:spPr>
          <a:xfrm>
            <a:off x="9960410" y="140011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878D60A9-3622-42D9-872E-F66BDA0D724F}"/>
              </a:ext>
            </a:extLst>
          </p:cNvPr>
          <p:cNvSpPr/>
          <p:nvPr/>
        </p:nvSpPr>
        <p:spPr>
          <a:xfrm>
            <a:off x="9960409" y="1081123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3D57A491-81A5-42A0-B1DB-61F53E0C65FE}"/>
              </a:ext>
            </a:extLst>
          </p:cNvPr>
          <p:cNvSpPr/>
          <p:nvPr/>
        </p:nvSpPr>
        <p:spPr>
          <a:xfrm>
            <a:off x="9960410" y="1792768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B49BE654-5444-4858-AA6D-B8B30AD1FEC9}"/>
              </a:ext>
            </a:extLst>
          </p:cNvPr>
          <p:cNvSpPr/>
          <p:nvPr/>
        </p:nvSpPr>
        <p:spPr>
          <a:xfrm>
            <a:off x="9975377" y="2716139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7EF4D5A9-E18D-4D12-991B-A8AE97017769}"/>
              </a:ext>
            </a:extLst>
          </p:cNvPr>
          <p:cNvSpPr/>
          <p:nvPr/>
        </p:nvSpPr>
        <p:spPr>
          <a:xfrm>
            <a:off x="10011790" y="3607794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6BA3AAEB-FA7B-4635-9BAE-7B6CA06E2892}"/>
              </a:ext>
            </a:extLst>
          </p:cNvPr>
          <p:cNvSpPr txBox="1"/>
          <p:nvPr/>
        </p:nvSpPr>
        <p:spPr>
          <a:xfrm>
            <a:off x="10320949" y="129203"/>
            <a:ext cx="179087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Button</a:t>
            </a:r>
          </a:p>
          <a:p>
            <a:r>
              <a:rPr lang="ko-KR" altLang="en-US" sz="1500" dirty="0"/>
              <a:t>종교</a:t>
            </a:r>
            <a:r>
              <a:rPr lang="en-US" altLang="ko-KR" sz="1500" dirty="0"/>
              <a:t>/</a:t>
            </a:r>
            <a:r>
              <a:rPr lang="ko-KR" altLang="en-US" sz="1500" dirty="0"/>
              <a:t>원재료 별 </a:t>
            </a:r>
            <a:endParaRPr lang="en-US" altLang="ko-KR" sz="1500" dirty="0"/>
          </a:p>
          <a:p>
            <a:r>
              <a:rPr lang="ko-KR" altLang="en-US" sz="1500" dirty="0"/>
              <a:t>입력양식 선택가능</a:t>
            </a:r>
            <a:endParaRPr lang="en-US" altLang="ko-KR" sz="1500" dirty="0"/>
          </a:p>
        </p:txBody>
      </p: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4CB0F5FB-684F-46C3-B5EE-120514CC19DE}"/>
              </a:ext>
            </a:extLst>
          </p:cNvPr>
          <p:cNvGrpSpPr/>
          <p:nvPr/>
        </p:nvGrpSpPr>
        <p:grpSpPr>
          <a:xfrm>
            <a:off x="10335097" y="1020747"/>
            <a:ext cx="2203878" cy="530157"/>
            <a:chOff x="9441655" y="2723312"/>
            <a:chExt cx="2157894" cy="530157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B20DBD1E-0746-4885-B9E7-28C121566985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Select</a:t>
              </a:r>
              <a:endParaRPr lang="ko-KR" altLang="en-US" sz="1500" b="1" dirty="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1F603AC5-765A-4F0B-8FD3-A0A84EE93F0E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문자로 검색 가능</a:t>
              </a:r>
            </a:p>
          </p:txBody>
        </p:sp>
      </p:grpSp>
      <p:sp>
        <p:nvSpPr>
          <p:cNvPr id="300" name="TextBox 299">
            <a:extLst>
              <a:ext uri="{FF2B5EF4-FFF2-40B4-BE49-F238E27FC236}">
                <a16:creationId xmlns:a16="http://schemas.microsoft.com/office/drawing/2014/main" id="{BFF6AEA9-A9E6-4420-86F1-C942E92EE155}"/>
              </a:ext>
            </a:extLst>
          </p:cNvPr>
          <p:cNvSpPr txBox="1"/>
          <p:nvPr/>
        </p:nvSpPr>
        <p:spPr>
          <a:xfrm>
            <a:off x="10342005" y="1707565"/>
            <a:ext cx="18582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Button</a:t>
            </a:r>
          </a:p>
          <a:p>
            <a:r>
              <a:rPr lang="ko-KR" altLang="en-US" sz="1500" dirty="0"/>
              <a:t>해당 종교 클릭 시 </a:t>
            </a:r>
            <a:endParaRPr lang="en-US" altLang="ko-KR" sz="1500" dirty="0"/>
          </a:p>
          <a:p>
            <a:r>
              <a:rPr lang="ko-KR" altLang="en-US" sz="1500" dirty="0"/>
              <a:t>해당되는 원재료를 </a:t>
            </a:r>
            <a:endParaRPr lang="en-US" altLang="ko-KR" sz="1500" dirty="0"/>
          </a:p>
          <a:p>
            <a:r>
              <a:rPr lang="ko-KR" altLang="en-US" sz="1500" dirty="0"/>
              <a:t>선택 리스트에 추가</a:t>
            </a:r>
            <a:endParaRPr lang="en-US" altLang="ko-KR" sz="1500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0B64F038-9E29-43C4-B231-1862EC628B77}"/>
              </a:ext>
            </a:extLst>
          </p:cNvPr>
          <p:cNvSpPr txBox="1"/>
          <p:nvPr/>
        </p:nvSpPr>
        <p:spPr>
          <a:xfrm>
            <a:off x="10393196" y="2690333"/>
            <a:ext cx="185820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Chips</a:t>
            </a:r>
          </a:p>
          <a:p>
            <a:r>
              <a:rPr lang="ko-KR" altLang="en-US" sz="1500" dirty="0"/>
              <a:t>클릭 시 스타일변화</a:t>
            </a:r>
            <a:endParaRPr lang="en-US" altLang="ko-KR" sz="1500" dirty="0"/>
          </a:p>
          <a:p>
            <a:r>
              <a:rPr lang="en-US" altLang="ko-KR" sz="1500" dirty="0"/>
              <a:t>X </a:t>
            </a:r>
            <a:r>
              <a:rPr lang="ko-KR" altLang="en-US" sz="1500" dirty="0"/>
              <a:t>클릭 시 제외</a:t>
            </a:r>
            <a:endParaRPr lang="en-US" altLang="ko-KR" sz="1500" dirty="0"/>
          </a:p>
        </p:txBody>
      </p: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BBF2208E-EF29-434B-B35A-6BDA40A4E207}"/>
              </a:ext>
            </a:extLst>
          </p:cNvPr>
          <p:cNvGrpSpPr/>
          <p:nvPr/>
        </p:nvGrpSpPr>
        <p:grpSpPr>
          <a:xfrm>
            <a:off x="10431296" y="3564944"/>
            <a:ext cx="2203878" cy="760990"/>
            <a:chOff x="9441655" y="2723312"/>
            <a:chExt cx="2157894" cy="760990"/>
          </a:xfrm>
        </p:grpSpPr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B7D3D232-DF3E-46DF-9DD6-E06A98246527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  <a:endParaRPr lang="ko-KR" altLang="en-US" sz="1500" b="1" dirty="0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1A3B0380-5F0A-442B-B352-337364755DFE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err="1"/>
                <a:t>클릭시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modal </a:t>
              </a:r>
              <a:r>
                <a:rPr lang="ko-KR" altLang="en-US" sz="1500" dirty="0"/>
                <a:t>창</a:t>
              </a:r>
              <a:endParaRPr lang="en-US" altLang="ko-KR" sz="1500" dirty="0"/>
            </a:p>
            <a:p>
              <a:r>
                <a:rPr lang="ko-KR" altLang="en-US" sz="1500" dirty="0"/>
                <a:t>이동 </a:t>
              </a:r>
              <a:r>
                <a:rPr lang="en-US" altLang="ko-KR" sz="1500" dirty="0"/>
                <a:t>– </a:t>
              </a:r>
              <a:r>
                <a:rPr lang="ko-KR" altLang="en-US" sz="1500" dirty="0"/>
                <a:t>세부 선택</a:t>
              </a:r>
            </a:p>
          </p:txBody>
        </p:sp>
      </p:grp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0BB10C8F-7FA1-4990-9C5A-21CEE2643B49}"/>
              </a:ext>
            </a:extLst>
          </p:cNvPr>
          <p:cNvSpPr/>
          <p:nvPr/>
        </p:nvSpPr>
        <p:spPr>
          <a:xfrm>
            <a:off x="10023000" y="4439773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41650E3A-0627-4D9E-915B-3F94ED3172DF}"/>
              </a:ext>
            </a:extLst>
          </p:cNvPr>
          <p:cNvSpPr/>
          <p:nvPr/>
        </p:nvSpPr>
        <p:spPr>
          <a:xfrm>
            <a:off x="10003950" y="5354464"/>
            <a:ext cx="289555" cy="339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58841759-FBF4-43A1-8A06-C727BB59C397}"/>
              </a:ext>
            </a:extLst>
          </p:cNvPr>
          <p:cNvGrpSpPr/>
          <p:nvPr/>
        </p:nvGrpSpPr>
        <p:grpSpPr>
          <a:xfrm>
            <a:off x="10450346" y="4457739"/>
            <a:ext cx="2203878" cy="760990"/>
            <a:chOff x="9441655" y="2723312"/>
            <a:chExt cx="2157894" cy="760990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B877EEC1-955E-42E3-9171-FC754CEB16C6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modal</a:t>
              </a:r>
              <a:endParaRPr lang="ko-KR" altLang="en-US" sz="1500" b="1" dirty="0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279A6B5E-A0BA-4031-8EE5-619EE5EB7CB6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세부 선택창 </a:t>
              </a:r>
              <a:endParaRPr lang="en-US" altLang="ko-KR" sz="1500" dirty="0"/>
            </a:p>
            <a:p>
              <a:r>
                <a:rPr lang="en-US" altLang="ko-KR" sz="1500" dirty="0"/>
                <a:t>- </a:t>
              </a:r>
              <a:r>
                <a:rPr lang="ko-KR" altLang="en-US" sz="1500" dirty="0"/>
                <a:t>중복 선택 가능</a:t>
              </a:r>
            </a:p>
          </p:txBody>
        </p:sp>
      </p:grp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F1DEECD5-1EA4-4DFE-B911-AE7AAFFB183C}"/>
              </a:ext>
            </a:extLst>
          </p:cNvPr>
          <p:cNvGrpSpPr/>
          <p:nvPr/>
        </p:nvGrpSpPr>
        <p:grpSpPr>
          <a:xfrm>
            <a:off x="10445112" y="5381917"/>
            <a:ext cx="2203878" cy="991822"/>
            <a:chOff x="9441655" y="2723312"/>
            <a:chExt cx="2157894" cy="991822"/>
          </a:xfrm>
        </p:grpSpPr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FFF0D9B-1A57-46D8-8633-9646C5C7240A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  <a:endParaRPr lang="ko-KR" altLang="en-US" sz="1500" b="1" dirty="0"/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895B0A55-541A-4E03-BB09-508467061352}"/>
                </a:ext>
              </a:extLst>
            </p:cNvPr>
            <p:cNvSpPr txBox="1"/>
            <p:nvPr/>
          </p:nvSpPr>
          <p:spPr>
            <a:xfrm>
              <a:off x="9448419" y="2930304"/>
              <a:ext cx="215113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기존 페이지 이동</a:t>
              </a:r>
              <a:r>
                <a:rPr lang="en-US" altLang="ko-KR" sz="1500" dirty="0"/>
                <a:t>,</a:t>
              </a:r>
            </a:p>
            <a:p>
              <a:r>
                <a:rPr lang="ko-KR" altLang="en-US" sz="1500" dirty="0"/>
                <a:t>선택 리스트에</a:t>
              </a:r>
              <a:endParaRPr lang="en-US" altLang="ko-KR" sz="1500" dirty="0"/>
            </a:p>
            <a:p>
              <a:r>
                <a:rPr lang="ko-KR" altLang="en-US" sz="1500" dirty="0"/>
                <a:t>해당 원재료 추가</a:t>
              </a:r>
              <a:endParaRPr lang="en-US" altLang="ko-K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708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E13A2B-5A92-4A66-B7F1-C8626F4DF365}"/>
              </a:ext>
            </a:extLst>
          </p:cNvPr>
          <p:cNvGrpSpPr/>
          <p:nvPr/>
        </p:nvGrpSpPr>
        <p:grpSpPr>
          <a:xfrm>
            <a:off x="3371903" y="1085605"/>
            <a:ext cx="3014829" cy="5334874"/>
            <a:chOff x="3521286" y="1371355"/>
            <a:chExt cx="2790147" cy="491250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5033DA4-CD32-472A-8B33-929A8454BA51}"/>
                </a:ext>
              </a:extLst>
            </p:cNvPr>
            <p:cNvGrpSpPr/>
            <p:nvPr/>
          </p:nvGrpSpPr>
          <p:grpSpPr>
            <a:xfrm>
              <a:off x="3521286" y="1371355"/>
              <a:ext cx="2790147" cy="4912507"/>
              <a:chOff x="3521286" y="1371355"/>
              <a:chExt cx="2790147" cy="4912507"/>
            </a:xfrm>
          </p:grpSpPr>
          <p:grpSp>
            <p:nvGrpSpPr>
              <p:cNvPr id="7" name="Contacts">
                <a:extLst>
                  <a:ext uri="{FF2B5EF4-FFF2-40B4-BE49-F238E27FC236}">
                    <a16:creationId xmlns:a16="http://schemas.microsoft.com/office/drawing/2014/main" id="{3FC00382-7C17-4655-A8BB-40152B31EBFD}"/>
                  </a:ext>
                </a:extLst>
              </p:cNvPr>
              <p:cNvGrpSpPr/>
              <p:nvPr/>
            </p:nvGrpSpPr>
            <p:grpSpPr>
              <a:xfrm>
                <a:off x="3523994" y="1371355"/>
                <a:ext cx="2787439" cy="4887713"/>
                <a:chOff x="595686" y="1261242"/>
                <a:chExt cx="2286000" cy="4064000"/>
              </a:xfrm>
            </p:grpSpPr>
            <p:sp>
              <p:nvSpPr>
                <p:cNvPr id="9" name="Background">
                  <a:extLst>
                    <a:ext uri="{FF2B5EF4-FFF2-40B4-BE49-F238E27FC236}">
                      <a16:creationId xmlns:a16="http://schemas.microsoft.com/office/drawing/2014/main" id="{F1100BA1-B6C6-4E9F-BC79-3A1AC50DBF2D}"/>
                    </a:ext>
                  </a:extLst>
                </p:cNvPr>
                <p:cNvSpPr/>
                <p:nvPr/>
              </p:nvSpPr>
              <p:spPr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0" name="App Bar">
                  <a:extLst>
                    <a:ext uri="{FF2B5EF4-FFF2-40B4-BE49-F238E27FC236}">
                      <a16:creationId xmlns:a16="http://schemas.microsoft.com/office/drawing/2014/main" id="{B4FFFDCC-6EA1-404E-B601-5784EF0C0EE6}"/>
                    </a:ext>
                  </a:extLst>
                </p:cNvPr>
                <p:cNvGrpSpPr/>
                <p:nvPr/>
              </p:nvGrpSpPr>
              <p:grpSpPr>
                <a:xfrm>
                  <a:off x="716210" y="1534478"/>
                  <a:ext cx="2032265" cy="110708"/>
                  <a:chOff x="716210" y="1534478"/>
                  <a:chExt cx="2032265" cy="110708"/>
                </a:xfrm>
              </p:grpSpPr>
              <p:sp>
                <p:nvSpPr>
                  <p:cNvPr id="22" name="Search Icon">
                    <a:extLst>
                      <a:ext uri="{FF2B5EF4-FFF2-40B4-BE49-F238E27FC236}">
                        <a16:creationId xmlns:a16="http://schemas.microsoft.com/office/drawing/2014/main" id="{65962815-9FAB-406F-9EE2-7F9CB2D381F7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407518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3" name="Menu Icon">
                    <a:extLst>
                      <a:ext uri="{FF2B5EF4-FFF2-40B4-BE49-F238E27FC236}">
                        <a16:creationId xmlns:a16="http://schemas.microsoft.com/office/drawing/2014/main" id="{983506ED-C125-4A64-9D09-37A09292D808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4" name="Nav Icon">
                    <a:extLst>
                      <a:ext uri="{FF2B5EF4-FFF2-40B4-BE49-F238E27FC236}">
                        <a16:creationId xmlns:a16="http://schemas.microsoft.com/office/drawing/2014/main" id="{6204AF05-DF3A-46D2-930E-137BF86949EF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5" name="Drop-down Arrow">
                    <a:extLst>
                      <a:ext uri="{FF2B5EF4-FFF2-40B4-BE49-F238E27FC236}">
                        <a16:creationId xmlns:a16="http://schemas.microsoft.com/office/drawing/2014/main" id="{3019528A-0E29-49FD-82EE-594B89A90B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53334" y="157173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" name="Status Bar">
                  <a:extLst>
                    <a:ext uri="{FF2B5EF4-FFF2-40B4-BE49-F238E27FC236}">
                      <a16:creationId xmlns:a16="http://schemas.microsoft.com/office/drawing/2014/main" id="{05F6AAEC-301B-405B-83F4-189420E08587}"/>
                    </a:ext>
                  </a:extLst>
                </p:cNvPr>
                <p:cNvGrpSpPr/>
                <p:nvPr/>
              </p:nvGrpSpPr>
              <p:grpSpPr>
                <a:xfrm>
                  <a:off x="2189463" y="1295814"/>
                  <a:ext cx="630512" cy="83257"/>
                  <a:chOff x="2189463" y="1302974"/>
                  <a:chExt cx="630512" cy="83257"/>
                </a:xfrm>
              </p:grpSpPr>
              <p:sp>
                <p:nvSpPr>
                  <p:cNvPr id="12" name="Time">
                    <a:extLst>
                      <a:ext uri="{FF2B5EF4-FFF2-40B4-BE49-F238E27FC236}">
                        <a16:creationId xmlns:a16="http://schemas.microsoft.com/office/drawing/2014/main" id="{6169E982-20EF-45FD-9EDE-2930DD39B3F2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26121" y="1314082"/>
                    <a:ext cx="193854" cy="61041"/>
                  </a:xfrm>
                  <a:custGeom>
                    <a:avLst/>
                    <a:gdLst>
                      <a:gd name="T0" fmla="*/ 10 w 122"/>
                      <a:gd name="T1" fmla="*/ 6 h 38"/>
                      <a:gd name="T2" fmla="*/ 14 w 122"/>
                      <a:gd name="T3" fmla="*/ 0 h 38"/>
                      <a:gd name="T4" fmla="*/ 52 w 122"/>
                      <a:gd name="T5" fmla="*/ 37 h 38"/>
                      <a:gd name="T6" fmla="*/ 40 w 122"/>
                      <a:gd name="T7" fmla="*/ 20 h 38"/>
                      <a:gd name="T8" fmla="*/ 46 w 122"/>
                      <a:gd name="T9" fmla="*/ 12 h 38"/>
                      <a:gd name="T10" fmla="*/ 44 w 122"/>
                      <a:gd name="T11" fmla="*/ 5 h 38"/>
                      <a:gd name="T12" fmla="*/ 36 w 122"/>
                      <a:gd name="T13" fmla="*/ 4 h 38"/>
                      <a:gd name="T14" fmla="*/ 32 w 122"/>
                      <a:gd name="T15" fmla="*/ 11 h 38"/>
                      <a:gd name="T16" fmla="*/ 30 w 122"/>
                      <a:gd name="T17" fmla="*/ 3 h 38"/>
                      <a:gd name="T18" fmla="*/ 44 w 122"/>
                      <a:gd name="T19" fmla="*/ 0 h 38"/>
                      <a:gd name="T20" fmla="*/ 51 w 122"/>
                      <a:gd name="T21" fmla="*/ 9 h 38"/>
                      <a:gd name="T22" fmla="*/ 46 w 122"/>
                      <a:gd name="T23" fmla="*/ 19 h 38"/>
                      <a:gd name="T24" fmla="*/ 52 w 122"/>
                      <a:gd name="T25" fmla="*/ 33 h 38"/>
                      <a:gd name="T26" fmla="*/ 58 w 122"/>
                      <a:gd name="T27" fmla="*/ 33 h 38"/>
                      <a:gd name="T28" fmla="*/ 63 w 122"/>
                      <a:gd name="T29" fmla="*/ 35 h 38"/>
                      <a:gd name="T30" fmla="*/ 58 w 122"/>
                      <a:gd name="T31" fmla="*/ 36 h 38"/>
                      <a:gd name="T32" fmla="*/ 58 w 122"/>
                      <a:gd name="T33" fmla="*/ 10 h 38"/>
                      <a:gd name="T34" fmla="*/ 63 w 122"/>
                      <a:gd name="T35" fmla="*/ 12 h 38"/>
                      <a:gd name="T36" fmla="*/ 58 w 122"/>
                      <a:gd name="T37" fmla="*/ 14 h 38"/>
                      <a:gd name="T38" fmla="*/ 80 w 122"/>
                      <a:gd name="T39" fmla="*/ 16 h 38"/>
                      <a:gd name="T40" fmla="*/ 87 w 122"/>
                      <a:gd name="T41" fmla="*/ 12 h 38"/>
                      <a:gd name="T42" fmla="*/ 81 w 122"/>
                      <a:gd name="T43" fmla="*/ 3 h 38"/>
                      <a:gd name="T44" fmla="*/ 75 w 122"/>
                      <a:gd name="T45" fmla="*/ 7 h 38"/>
                      <a:gd name="T46" fmla="*/ 70 w 122"/>
                      <a:gd name="T47" fmla="*/ 6 h 38"/>
                      <a:gd name="T48" fmla="*/ 81 w 122"/>
                      <a:gd name="T49" fmla="*/ 0 h 38"/>
                      <a:gd name="T50" fmla="*/ 91 w 122"/>
                      <a:gd name="T51" fmla="*/ 5 h 38"/>
                      <a:gd name="T52" fmla="*/ 91 w 122"/>
                      <a:gd name="T53" fmla="*/ 14 h 38"/>
                      <a:gd name="T54" fmla="*/ 89 w 122"/>
                      <a:gd name="T55" fmla="*/ 20 h 38"/>
                      <a:gd name="T56" fmla="*/ 93 w 122"/>
                      <a:gd name="T57" fmla="*/ 27 h 38"/>
                      <a:gd name="T58" fmla="*/ 85 w 122"/>
                      <a:gd name="T59" fmla="*/ 37 h 38"/>
                      <a:gd name="T60" fmla="*/ 73 w 122"/>
                      <a:gd name="T61" fmla="*/ 35 h 38"/>
                      <a:gd name="T62" fmla="*/ 74 w 122"/>
                      <a:gd name="T63" fmla="*/ 27 h 38"/>
                      <a:gd name="T64" fmla="*/ 78 w 122"/>
                      <a:gd name="T65" fmla="*/ 33 h 38"/>
                      <a:gd name="T66" fmla="*/ 86 w 122"/>
                      <a:gd name="T67" fmla="*/ 32 h 38"/>
                      <a:gd name="T68" fmla="*/ 87 w 122"/>
                      <a:gd name="T69" fmla="*/ 24 h 38"/>
                      <a:gd name="T70" fmla="*/ 80 w 122"/>
                      <a:gd name="T71" fmla="*/ 20 h 38"/>
                      <a:gd name="T72" fmla="*/ 122 w 122"/>
                      <a:gd name="T73" fmla="*/ 21 h 38"/>
                      <a:gd name="T74" fmla="*/ 115 w 122"/>
                      <a:gd name="T75" fmla="*/ 37 h 38"/>
                      <a:gd name="T76" fmla="*/ 102 w 122"/>
                      <a:gd name="T77" fmla="*/ 34 h 38"/>
                      <a:gd name="T78" fmla="*/ 99 w 122"/>
                      <a:gd name="T79" fmla="*/ 16 h 38"/>
                      <a:gd name="T80" fmla="*/ 106 w 122"/>
                      <a:gd name="T81" fmla="*/ 0 h 38"/>
                      <a:gd name="T82" fmla="*/ 119 w 122"/>
                      <a:gd name="T83" fmla="*/ 3 h 38"/>
                      <a:gd name="T84" fmla="*/ 122 w 122"/>
                      <a:gd name="T85" fmla="*/ 21 h 38"/>
                      <a:gd name="T86" fmla="*/ 116 w 122"/>
                      <a:gd name="T87" fmla="*/ 6 h 38"/>
                      <a:gd name="T88" fmla="*/ 108 w 122"/>
                      <a:gd name="T89" fmla="*/ 4 h 38"/>
                      <a:gd name="T90" fmla="*/ 104 w 122"/>
                      <a:gd name="T91" fmla="*/ 15 h 38"/>
                      <a:gd name="T92" fmla="*/ 105 w 122"/>
                      <a:gd name="T93" fmla="*/ 31 h 38"/>
                      <a:gd name="T94" fmla="*/ 114 w 122"/>
                      <a:gd name="T95" fmla="*/ 33 h 38"/>
                      <a:gd name="T96" fmla="*/ 117 w 122"/>
                      <a:gd name="T97" fmla="*/ 22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22" h="38">
                        <a:moveTo>
                          <a:pt x="14" y="37"/>
                        </a:move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lnTo>
                          <a:pt x="14" y="37"/>
                        </a:lnTo>
                        <a:close/>
                        <a:moveTo>
                          <a:pt x="52" y="37"/>
                        </a:moveTo>
                        <a:cubicBezTo>
                          <a:pt x="28" y="37"/>
                          <a:pt x="28" y="37"/>
                          <a:pt x="28" y="37"/>
                        </a:cubicBezTo>
                        <a:cubicBezTo>
                          <a:pt x="28" y="34"/>
                          <a:pt x="28" y="34"/>
                          <a:pt x="28" y="34"/>
                        </a:cubicBezTo>
                        <a:cubicBezTo>
                          <a:pt x="40" y="20"/>
                          <a:pt x="40" y="20"/>
                          <a:pt x="40" y="20"/>
                        </a:cubicBezTo>
                        <a:cubicBezTo>
                          <a:pt x="41" y="19"/>
                          <a:pt x="42" y="18"/>
                          <a:pt x="43" y="17"/>
                        </a:cubicBezTo>
                        <a:cubicBezTo>
                          <a:pt x="44" y="16"/>
                          <a:pt x="44" y="15"/>
                          <a:pt x="45" y="14"/>
                        </a:cubicBezTo>
                        <a:cubicBezTo>
                          <a:pt x="45" y="14"/>
                          <a:pt x="45" y="13"/>
                          <a:pt x="46" y="12"/>
                        </a:cubicBezTo>
                        <a:cubicBezTo>
                          <a:pt x="46" y="11"/>
                          <a:pt x="46" y="11"/>
                          <a:pt x="46" y="10"/>
                        </a:cubicBezTo>
                        <a:cubicBezTo>
                          <a:pt x="46" y="9"/>
                          <a:pt x="46" y="8"/>
                          <a:pt x="45" y="7"/>
                        </a:cubicBezTo>
                        <a:cubicBezTo>
                          <a:pt x="45" y="7"/>
                          <a:pt x="45" y="6"/>
                          <a:pt x="44" y="5"/>
                        </a:cubicBezTo>
                        <a:cubicBezTo>
                          <a:pt x="44" y="5"/>
                          <a:pt x="43" y="4"/>
                          <a:pt x="42" y="4"/>
                        </a:cubicBezTo>
                        <a:cubicBezTo>
                          <a:pt x="41" y="4"/>
                          <a:pt x="40" y="3"/>
                          <a:pt x="39" y="3"/>
                        </a:cubicBezTo>
                        <a:cubicBezTo>
                          <a:pt x="38" y="3"/>
                          <a:pt x="37" y="4"/>
                          <a:pt x="36" y="4"/>
                        </a:cubicBezTo>
                        <a:cubicBezTo>
                          <a:pt x="35" y="4"/>
                          <a:pt x="34" y="5"/>
                          <a:pt x="34" y="5"/>
                        </a:cubicBezTo>
                        <a:cubicBezTo>
                          <a:pt x="33" y="6"/>
                          <a:pt x="33" y="7"/>
                          <a:pt x="32" y="8"/>
                        </a:cubicBezTo>
                        <a:cubicBezTo>
                          <a:pt x="32" y="9"/>
                          <a:pt x="32" y="10"/>
                          <a:pt x="32" y="11"/>
                        </a:cubicBezTo>
                        <a:cubicBezTo>
                          <a:pt x="27" y="11"/>
                          <a:pt x="27" y="11"/>
                          <a:pt x="27" y="11"/>
                        </a:cubicBezTo>
                        <a:cubicBezTo>
                          <a:pt x="27" y="9"/>
                          <a:pt x="28" y="8"/>
                          <a:pt x="28" y="7"/>
                        </a:cubicBezTo>
                        <a:cubicBezTo>
                          <a:pt x="29" y="5"/>
                          <a:pt x="29" y="4"/>
                          <a:pt x="30" y="3"/>
                        </a:cubicBezTo>
                        <a:cubicBezTo>
                          <a:pt x="31" y="2"/>
                          <a:pt x="33" y="1"/>
                          <a:pt x="34" y="0"/>
                        </a:cubicBezTo>
                        <a:cubicBezTo>
                          <a:pt x="36" y="0"/>
                          <a:pt x="37" y="0"/>
                          <a:pt x="39" y="0"/>
                        </a:cubicBezTo>
                        <a:cubicBezTo>
                          <a:pt x="41" y="0"/>
                          <a:pt x="43" y="0"/>
                          <a:pt x="44" y="0"/>
                        </a:cubicBezTo>
                        <a:cubicBezTo>
                          <a:pt x="45" y="1"/>
                          <a:pt x="47" y="1"/>
                          <a:pt x="48" y="2"/>
                        </a:cubicBezTo>
                        <a:cubicBezTo>
                          <a:pt x="49" y="3"/>
                          <a:pt x="49" y="4"/>
                          <a:pt x="50" y="5"/>
                        </a:cubicBezTo>
                        <a:cubicBezTo>
                          <a:pt x="50" y="7"/>
                          <a:pt x="51" y="8"/>
                          <a:pt x="51" y="9"/>
                        </a:cubicBezTo>
                        <a:cubicBezTo>
                          <a:pt x="51" y="11"/>
                          <a:pt x="50" y="12"/>
                          <a:pt x="50" y="13"/>
                        </a:cubicBezTo>
                        <a:cubicBezTo>
                          <a:pt x="50" y="14"/>
                          <a:pt x="49" y="15"/>
                          <a:pt x="48" y="16"/>
                        </a:cubicBezTo>
                        <a:cubicBezTo>
                          <a:pt x="48" y="17"/>
                          <a:pt x="47" y="18"/>
                          <a:pt x="46" y="19"/>
                        </a:cubicBezTo>
                        <a:cubicBezTo>
                          <a:pt x="45" y="20"/>
                          <a:pt x="45" y="21"/>
                          <a:pt x="44" y="22"/>
                        </a:cubicBezTo>
                        <a:cubicBezTo>
                          <a:pt x="34" y="33"/>
                          <a:pt x="34" y="33"/>
                          <a:pt x="34" y="33"/>
                        </a:cubicBezTo>
                        <a:cubicBezTo>
                          <a:pt x="52" y="33"/>
                          <a:pt x="52" y="33"/>
                          <a:pt x="52" y="33"/>
                        </a:cubicBezTo>
                        <a:lnTo>
                          <a:pt x="52" y="37"/>
                        </a:lnTo>
                        <a:close/>
                        <a:moveTo>
                          <a:pt x="58" y="35"/>
                        </a:moveTo>
                        <a:cubicBezTo>
                          <a:pt x="58" y="34"/>
                          <a:pt x="58" y="33"/>
                          <a:pt x="58" y="33"/>
                        </a:cubicBezTo>
                        <a:cubicBezTo>
                          <a:pt x="59" y="32"/>
                          <a:pt x="59" y="32"/>
                          <a:pt x="60" y="32"/>
                        </a:cubicBezTo>
                        <a:cubicBezTo>
                          <a:pt x="61" y="32"/>
                          <a:pt x="62" y="32"/>
                          <a:pt x="63" y="33"/>
                        </a:cubicBezTo>
                        <a:cubicBezTo>
                          <a:pt x="63" y="33"/>
                          <a:pt x="63" y="34"/>
                          <a:pt x="63" y="35"/>
                        </a:cubicBezTo>
                        <a:cubicBezTo>
                          <a:pt x="63" y="35"/>
                          <a:pt x="63" y="36"/>
                          <a:pt x="63" y="36"/>
                        </a:cubicBezTo>
                        <a:cubicBezTo>
                          <a:pt x="62" y="37"/>
                          <a:pt x="61" y="37"/>
                          <a:pt x="60" y="37"/>
                        </a:cubicBezTo>
                        <a:cubicBezTo>
                          <a:pt x="59" y="37"/>
                          <a:pt x="59" y="37"/>
                          <a:pt x="58" y="36"/>
                        </a:cubicBezTo>
                        <a:cubicBezTo>
                          <a:pt x="58" y="36"/>
                          <a:pt x="58" y="35"/>
                          <a:pt x="58" y="35"/>
                        </a:cubicBezTo>
                        <a:close/>
                        <a:moveTo>
                          <a:pt x="58" y="12"/>
                        </a:moveTo>
                        <a:cubicBezTo>
                          <a:pt x="58" y="11"/>
                          <a:pt x="58" y="11"/>
                          <a:pt x="58" y="10"/>
                        </a:cubicBezTo>
                        <a:cubicBezTo>
                          <a:pt x="59" y="10"/>
                          <a:pt x="59" y="9"/>
                          <a:pt x="60" y="9"/>
                        </a:cubicBezTo>
                        <a:cubicBezTo>
                          <a:pt x="61" y="9"/>
                          <a:pt x="62" y="10"/>
                          <a:pt x="63" y="10"/>
                        </a:cubicBezTo>
                        <a:cubicBezTo>
                          <a:pt x="63" y="11"/>
                          <a:pt x="63" y="11"/>
                          <a:pt x="63" y="12"/>
                        </a:cubicBezTo>
                        <a:cubicBezTo>
                          <a:pt x="63" y="13"/>
                          <a:pt x="63" y="14"/>
                          <a:pt x="63" y="14"/>
                        </a:cubicBezTo>
                        <a:cubicBezTo>
                          <a:pt x="62" y="15"/>
                          <a:pt x="61" y="15"/>
                          <a:pt x="60" y="15"/>
                        </a:cubicBezTo>
                        <a:cubicBezTo>
                          <a:pt x="59" y="15"/>
                          <a:pt x="59" y="15"/>
                          <a:pt x="58" y="14"/>
                        </a:cubicBezTo>
                        <a:cubicBezTo>
                          <a:pt x="58" y="14"/>
                          <a:pt x="58" y="13"/>
                          <a:pt x="58" y="12"/>
                        </a:cubicBezTo>
                        <a:close/>
                        <a:moveTo>
                          <a:pt x="77" y="16"/>
                        </a:move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81" y="16"/>
                          <a:pt x="82" y="16"/>
                          <a:pt x="83" y="16"/>
                        </a:cubicBezTo>
                        <a:cubicBezTo>
                          <a:pt x="84" y="15"/>
                          <a:pt x="85" y="15"/>
                          <a:pt x="85" y="14"/>
                        </a:cubicBezTo>
                        <a:cubicBezTo>
                          <a:pt x="86" y="14"/>
                          <a:pt x="87" y="13"/>
                          <a:pt x="87" y="12"/>
                        </a:cubicBezTo>
                        <a:cubicBezTo>
                          <a:pt x="87" y="12"/>
                          <a:pt x="87" y="11"/>
                          <a:pt x="87" y="10"/>
                        </a:cubicBezTo>
                        <a:cubicBezTo>
                          <a:pt x="87" y="8"/>
                          <a:pt x="87" y="6"/>
                          <a:pt x="86" y="5"/>
                        </a:cubicBezTo>
                        <a:cubicBezTo>
                          <a:pt x="85" y="4"/>
                          <a:pt x="83" y="3"/>
                          <a:pt x="81" y="3"/>
                        </a:cubicBezTo>
                        <a:cubicBezTo>
                          <a:pt x="80" y="3"/>
                          <a:pt x="79" y="4"/>
                          <a:pt x="78" y="4"/>
                        </a:cubicBezTo>
                        <a:cubicBezTo>
                          <a:pt x="77" y="4"/>
                          <a:pt x="77" y="5"/>
                          <a:pt x="76" y="5"/>
                        </a:cubicBezTo>
                        <a:cubicBezTo>
                          <a:pt x="75" y="6"/>
                          <a:pt x="75" y="6"/>
                          <a:pt x="75" y="7"/>
                        </a:cubicBezTo>
                        <a:cubicBezTo>
                          <a:pt x="74" y="8"/>
                          <a:pt x="74" y="9"/>
                          <a:pt x="74" y="10"/>
                        </a:cubicBezTo>
                        <a:cubicBezTo>
                          <a:pt x="69" y="10"/>
                          <a:pt x="69" y="10"/>
                          <a:pt x="69" y="10"/>
                        </a:cubicBezTo>
                        <a:cubicBezTo>
                          <a:pt x="69" y="8"/>
                          <a:pt x="70" y="7"/>
                          <a:pt x="70" y="6"/>
                        </a:cubicBezTo>
                        <a:cubicBezTo>
                          <a:pt x="71" y="5"/>
                          <a:pt x="72" y="3"/>
                          <a:pt x="73" y="3"/>
                        </a:cubicBezTo>
                        <a:cubicBezTo>
                          <a:pt x="74" y="2"/>
                          <a:pt x="75" y="1"/>
                          <a:pt x="76" y="0"/>
                        </a:cubicBezTo>
                        <a:cubicBezTo>
                          <a:pt x="78" y="0"/>
                          <a:pt x="79" y="0"/>
                          <a:pt x="81" y="0"/>
                        </a:cubicBezTo>
                        <a:cubicBezTo>
                          <a:pt x="82" y="0"/>
                          <a:pt x="84" y="0"/>
                          <a:pt x="85" y="0"/>
                        </a:cubicBezTo>
                        <a:cubicBezTo>
                          <a:pt x="87" y="1"/>
                          <a:pt x="88" y="1"/>
                          <a:pt x="89" y="2"/>
                        </a:cubicBezTo>
                        <a:cubicBezTo>
                          <a:pt x="90" y="3"/>
                          <a:pt x="91" y="4"/>
                          <a:pt x="91" y="5"/>
                        </a:cubicBezTo>
                        <a:cubicBezTo>
                          <a:pt x="92" y="7"/>
                          <a:pt x="92" y="8"/>
                          <a:pt x="92" y="10"/>
                        </a:cubicBezTo>
                        <a:cubicBezTo>
                          <a:pt x="92" y="11"/>
                          <a:pt x="92" y="11"/>
                          <a:pt x="92" y="12"/>
                        </a:cubicBezTo>
                        <a:cubicBezTo>
                          <a:pt x="91" y="13"/>
                          <a:pt x="91" y="14"/>
                          <a:pt x="91" y="14"/>
                        </a:cubicBezTo>
                        <a:cubicBezTo>
                          <a:pt x="90" y="15"/>
                          <a:pt x="90" y="16"/>
                          <a:pt x="89" y="16"/>
                        </a:cubicBezTo>
                        <a:cubicBezTo>
                          <a:pt x="88" y="17"/>
                          <a:pt x="87" y="18"/>
                          <a:pt x="86" y="18"/>
                        </a:cubicBezTo>
                        <a:cubicBezTo>
                          <a:pt x="87" y="18"/>
                          <a:pt x="88" y="19"/>
                          <a:pt x="89" y="20"/>
                        </a:cubicBezTo>
                        <a:cubicBezTo>
                          <a:pt x="90" y="20"/>
                          <a:pt x="91" y="21"/>
                          <a:pt x="91" y="22"/>
                        </a:cubicBezTo>
                        <a:cubicBezTo>
                          <a:pt x="92" y="22"/>
                          <a:pt x="92" y="23"/>
                          <a:pt x="92" y="24"/>
                        </a:cubicBezTo>
                        <a:cubicBezTo>
                          <a:pt x="92" y="25"/>
                          <a:pt x="93" y="26"/>
                          <a:pt x="93" y="27"/>
                        </a:cubicBezTo>
                        <a:cubicBezTo>
                          <a:pt x="93" y="28"/>
                          <a:pt x="92" y="30"/>
                          <a:pt x="92" y="31"/>
                        </a:cubicBezTo>
                        <a:cubicBezTo>
                          <a:pt x="91" y="33"/>
                          <a:pt x="90" y="34"/>
                          <a:pt x="89" y="35"/>
                        </a:cubicBezTo>
                        <a:cubicBezTo>
                          <a:pt x="88" y="36"/>
                          <a:pt x="87" y="36"/>
                          <a:pt x="85" y="37"/>
                        </a:cubicBezTo>
                        <a:cubicBezTo>
                          <a:pt x="84" y="37"/>
                          <a:pt x="83" y="38"/>
                          <a:pt x="81" y="38"/>
                        </a:cubicBezTo>
                        <a:cubicBezTo>
                          <a:pt x="79" y="38"/>
                          <a:pt x="78" y="37"/>
                          <a:pt x="76" y="37"/>
                        </a:cubicBezTo>
                        <a:cubicBezTo>
                          <a:pt x="75" y="36"/>
                          <a:pt x="74" y="36"/>
                          <a:pt x="73" y="35"/>
                        </a:cubicBezTo>
                        <a:cubicBezTo>
                          <a:pt x="71" y="34"/>
                          <a:pt x="71" y="33"/>
                          <a:pt x="70" y="32"/>
                        </a:cubicBezTo>
                        <a:cubicBezTo>
                          <a:pt x="69" y="30"/>
                          <a:pt x="69" y="29"/>
                          <a:pt x="69" y="27"/>
                        </a:cubicBezTo>
                        <a:cubicBezTo>
                          <a:pt x="74" y="27"/>
                          <a:pt x="74" y="27"/>
                          <a:pt x="74" y="27"/>
                        </a:cubicBezTo>
                        <a:cubicBezTo>
                          <a:pt x="74" y="28"/>
                          <a:pt x="74" y="29"/>
                          <a:pt x="74" y="30"/>
                        </a:cubicBezTo>
                        <a:cubicBezTo>
                          <a:pt x="75" y="31"/>
                          <a:pt x="75" y="31"/>
                          <a:pt x="76" y="32"/>
                        </a:cubicBezTo>
                        <a:cubicBezTo>
                          <a:pt x="76" y="32"/>
                          <a:pt x="77" y="33"/>
                          <a:pt x="78" y="33"/>
                        </a:cubicBezTo>
                        <a:cubicBezTo>
                          <a:pt x="79" y="34"/>
                          <a:pt x="80" y="34"/>
                          <a:pt x="81" y="34"/>
                        </a:cubicBezTo>
                        <a:cubicBezTo>
                          <a:pt x="82" y="34"/>
                          <a:pt x="83" y="34"/>
                          <a:pt x="84" y="33"/>
                        </a:cubicBezTo>
                        <a:cubicBezTo>
                          <a:pt x="85" y="33"/>
                          <a:pt x="85" y="33"/>
                          <a:pt x="86" y="32"/>
                        </a:cubicBezTo>
                        <a:cubicBezTo>
                          <a:pt x="87" y="31"/>
                          <a:pt x="87" y="31"/>
                          <a:pt x="87" y="30"/>
                        </a:cubicBezTo>
                        <a:cubicBezTo>
                          <a:pt x="88" y="29"/>
                          <a:pt x="88" y="28"/>
                          <a:pt x="88" y="27"/>
                        </a:cubicBezTo>
                        <a:cubicBezTo>
                          <a:pt x="88" y="26"/>
                          <a:pt x="88" y="25"/>
                          <a:pt x="87" y="24"/>
                        </a:cubicBezTo>
                        <a:cubicBezTo>
                          <a:pt x="87" y="23"/>
                          <a:pt x="86" y="22"/>
                          <a:pt x="86" y="22"/>
                        </a:cubicBezTo>
                        <a:cubicBezTo>
                          <a:pt x="85" y="21"/>
                          <a:pt x="84" y="21"/>
                          <a:pt x="83" y="20"/>
                        </a:cubicBezTo>
                        <a:cubicBezTo>
                          <a:pt x="82" y="20"/>
                          <a:pt x="81" y="20"/>
                          <a:pt x="80" y="20"/>
                        </a:cubicBezTo>
                        <a:cubicBezTo>
                          <a:pt x="77" y="20"/>
                          <a:pt x="77" y="20"/>
                          <a:pt x="77" y="20"/>
                        </a:cubicBezTo>
                        <a:lnTo>
                          <a:pt x="77" y="16"/>
                        </a:lnTo>
                        <a:close/>
                        <a:moveTo>
                          <a:pt x="122" y="21"/>
                        </a:moveTo>
                        <a:cubicBezTo>
                          <a:pt x="122" y="24"/>
                          <a:pt x="122" y="27"/>
                          <a:pt x="121" y="29"/>
                        </a:cubicBezTo>
                        <a:cubicBezTo>
                          <a:pt x="121" y="31"/>
                          <a:pt x="120" y="33"/>
                          <a:pt x="119" y="34"/>
                        </a:cubicBezTo>
                        <a:cubicBezTo>
                          <a:pt x="118" y="35"/>
                          <a:pt x="117" y="36"/>
                          <a:pt x="115" y="37"/>
                        </a:cubicBezTo>
                        <a:cubicBezTo>
                          <a:pt x="114" y="37"/>
                          <a:pt x="112" y="38"/>
                          <a:pt x="111" y="38"/>
                        </a:cubicBezTo>
                        <a:cubicBezTo>
                          <a:pt x="109" y="38"/>
                          <a:pt x="107" y="37"/>
                          <a:pt x="106" y="37"/>
                        </a:cubicBezTo>
                        <a:cubicBezTo>
                          <a:pt x="104" y="36"/>
                          <a:pt x="103" y="35"/>
                          <a:pt x="102" y="34"/>
                        </a:cubicBezTo>
                        <a:cubicBezTo>
                          <a:pt x="101" y="33"/>
                          <a:pt x="100" y="31"/>
                          <a:pt x="100" y="29"/>
                        </a:cubicBezTo>
                        <a:cubicBezTo>
                          <a:pt x="99" y="27"/>
                          <a:pt x="99" y="24"/>
                          <a:pt x="99" y="21"/>
                        </a:cubicBezTo>
                        <a:cubicBezTo>
                          <a:pt x="99" y="16"/>
                          <a:pt x="99" y="16"/>
                          <a:pt x="99" y="16"/>
                        </a:cubicBezTo>
                        <a:cubicBezTo>
                          <a:pt x="99" y="13"/>
                          <a:pt x="99" y="10"/>
                          <a:pt x="100" y="8"/>
                        </a:cubicBezTo>
                        <a:cubicBezTo>
                          <a:pt x="100" y="6"/>
                          <a:pt x="101" y="4"/>
                          <a:pt x="102" y="3"/>
                        </a:cubicBezTo>
                        <a:cubicBezTo>
                          <a:pt x="103" y="2"/>
                          <a:pt x="104" y="1"/>
                          <a:pt x="106" y="0"/>
                        </a:cubicBezTo>
                        <a:cubicBezTo>
                          <a:pt x="107" y="0"/>
                          <a:pt x="109" y="0"/>
                          <a:pt x="110" y="0"/>
                        </a:cubicBezTo>
                        <a:cubicBezTo>
                          <a:pt x="112" y="0"/>
                          <a:pt x="114" y="0"/>
                          <a:pt x="115" y="0"/>
                        </a:cubicBezTo>
                        <a:cubicBezTo>
                          <a:pt x="117" y="1"/>
                          <a:pt x="118" y="2"/>
                          <a:pt x="119" y="3"/>
                        </a:cubicBezTo>
                        <a:cubicBezTo>
                          <a:pt x="120" y="4"/>
                          <a:pt x="121" y="6"/>
                          <a:pt x="121" y="8"/>
                        </a:cubicBezTo>
                        <a:cubicBezTo>
                          <a:pt x="122" y="10"/>
                          <a:pt x="122" y="13"/>
                          <a:pt x="122" y="16"/>
                        </a:cubicBezTo>
                        <a:lnTo>
                          <a:pt x="122" y="21"/>
                        </a:lnTo>
                        <a:close/>
                        <a:moveTo>
                          <a:pt x="117" y="15"/>
                        </a:moveTo>
                        <a:cubicBezTo>
                          <a:pt x="117" y="13"/>
                          <a:pt x="117" y="11"/>
                          <a:pt x="117" y="10"/>
                        </a:cubicBezTo>
                        <a:cubicBezTo>
                          <a:pt x="117" y="8"/>
                          <a:pt x="116" y="7"/>
                          <a:pt x="116" y="6"/>
                        </a:cubicBezTo>
                        <a:cubicBezTo>
                          <a:pt x="115" y="5"/>
                          <a:pt x="114" y="4"/>
                          <a:pt x="114" y="4"/>
                        </a:cubicBezTo>
                        <a:cubicBezTo>
                          <a:pt x="113" y="4"/>
                          <a:pt x="112" y="3"/>
                          <a:pt x="110" y="3"/>
                        </a:cubicBezTo>
                        <a:cubicBezTo>
                          <a:pt x="109" y="3"/>
                          <a:pt x="108" y="4"/>
                          <a:pt x="108" y="4"/>
                        </a:cubicBezTo>
                        <a:cubicBezTo>
                          <a:pt x="107" y="4"/>
                          <a:pt x="106" y="5"/>
                          <a:pt x="105" y="6"/>
                        </a:cubicBezTo>
                        <a:cubicBezTo>
                          <a:pt x="105" y="7"/>
                          <a:pt x="104" y="8"/>
                          <a:pt x="104" y="10"/>
                        </a:cubicBezTo>
                        <a:cubicBezTo>
                          <a:pt x="104" y="11"/>
                          <a:pt x="104" y="13"/>
                          <a:pt x="104" y="15"/>
                        </a:cubicBezTo>
                        <a:cubicBezTo>
                          <a:pt x="104" y="22"/>
                          <a:pt x="104" y="22"/>
                          <a:pt x="104" y="22"/>
                        </a:cubicBezTo>
                        <a:cubicBezTo>
                          <a:pt x="104" y="24"/>
                          <a:pt x="104" y="26"/>
                          <a:pt x="104" y="27"/>
                        </a:cubicBezTo>
                        <a:cubicBezTo>
                          <a:pt x="104" y="29"/>
                          <a:pt x="105" y="30"/>
                          <a:pt x="105" y="31"/>
                        </a:cubicBezTo>
                        <a:cubicBezTo>
                          <a:pt x="106" y="32"/>
                          <a:pt x="107" y="33"/>
                          <a:pt x="108" y="33"/>
                        </a:cubicBezTo>
                        <a:cubicBezTo>
                          <a:pt x="108" y="33"/>
                          <a:pt x="109" y="34"/>
                          <a:pt x="111" y="34"/>
                        </a:cubicBezTo>
                        <a:cubicBezTo>
                          <a:pt x="112" y="34"/>
                          <a:pt x="113" y="33"/>
                          <a:pt x="114" y="33"/>
                        </a:cubicBezTo>
                        <a:cubicBezTo>
                          <a:pt x="114" y="33"/>
                          <a:pt x="115" y="32"/>
                          <a:pt x="116" y="31"/>
                        </a:cubicBezTo>
                        <a:cubicBezTo>
                          <a:pt x="116" y="30"/>
                          <a:pt x="117" y="29"/>
                          <a:pt x="117" y="27"/>
                        </a:cubicBezTo>
                        <a:cubicBezTo>
                          <a:pt x="117" y="26"/>
                          <a:pt x="117" y="24"/>
                          <a:pt x="117" y="22"/>
                        </a:cubicBezTo>
                        <a:lnTo>
                          <a:pt x="117" y="15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3" name="Battery">
                    <a:extLst>
                      <a:ext uri="{FF2B5EF4-FFF2-40B4-BE49-F238E27FC236}">
                        <a16:creationId xmlns:a16="http://schemas.microsoft.com/office/drawing/2014/main" id="{D23EB155-56B0-445C-B419-5AC736A0DCE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513769" y="1302974"/>
                    <a:ext cx="50747" cy="83257"/>
                    <a:chOff x="5721732" y="4486242"/>
                    <a:chExt cx="50747" cy="83257"/>
                  </a:xfrm>
                </p:grpSpPr>
                <p:sp>
                  <p:nvSpPr>
                    <p:cNvPr id="20" name="Battery Part 1">
                      <a:extLst>
                        <a:ext uri="{FF2B5EF4-FFF2-40B4-BE49-F238E27FC236}">
                          <a16:creationId xmlns:a16="http://schemas.microsoft.com/office/drawing/2014/main" id="{3485DB17-D71F-4D60-B7AE-4EC8B803B8C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486242"/>
                      <a:ext cx="50747" cy="45990"/>
                    </a:xfrm>
                    <a:custGeom>
                      <a:avLst/>
                      <a:gdLst>
                        <a:gd name="T0" fmla="*/ 282 w 282"/>
                        <a:gd name="T1" fmla="*/ 76 h 252"/>
                        <a:gd name="T2" fmla="*/ 245 w 282"/>
                        <a:gd name="T3" fmla="*/ 46 h 252"/>
                        <a:gd name="T4" fmla="*/ 197 w 282"/>
                        <a:gd name="T5" fmla="*/ 46 h 252"/>
                        <a:gd name="T6" fmla="*/ 197 w 282"/>
                        <a:gd name="T7" fmla="*/ 0 h 252"/>
                        <a:gd name="T8" fmla="*/ 85 w 282"/>
                        <a:gd name="T9" fmla="*/ 0 h 252"/>
                        <a:gd name="T10" fmla="*/ 85 w 282"/>
                        <a:gd name="T11" fmla="*/ 46 h 252"/>
                        <a:gd name="T12" fmla="*/ 37 w 282"/>
                        <a:gd name="T13" fmla="*/ 46 h 252"/>
                        <a:gd name="T14" fmla="*/ 0 w 282"/>
                        <a:gd name="T15" fmla="*/ 76 h 252"/>
                        <a:gd name="T16" fmla="*/ 0 w 282"/>
                        <a:gd name="T17" fmla="*/ 252 h 252"/>
                        <a:gd name="T18" fmla="*/ 282 w 282"/>
                        <a:gd name="T19" fmla="*/ 252 h 252"/>
                        <a:gd name="T20" fmla="*/ 282 w 282"/>
                        <a:gd name="T21" fmla="*/ 76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82" h="252">
                          <a:moveTo>
                            <a:pt x="282" y="76"/>
                          </a:moveTo>
                          <a:cubicBezTo>
                            <a:pt x="282" y="59"/>
                            <a:pt x="265" y="46"/>
                            <a:pt x="245" y="46"/>
                          </a:cubicBezTo>
                          <a:lnTo>
                            <a:pt x="197" y="46"/>
                          </a:lnTo>
                          <a:lnTo>
                            <a:pt x="197" y="0"/>
                          </a:lnTo>
                          <a:lnTo>
                            <a:pt x="85" y="0"/>
                          </a:lnTo>
                          <a:lnTo>
                            <a:pt x="85" y="46"/>
                          </a:lnTo>
                          <a:lnTo>
                            <a:pt x="37" y="46"/>
                          </a:lnTo>
                          <a:cubicBezTo>
                            <a:pt x="17" y="46"/>
                            <a:pt x="0" y="59"/>
                            <a:pt x="0" y="76"/>
                          </a:cubicBezTo>
                          <a:lnTo>
                            <a:pt x="0" y="252"/>
                          </a:lnTo>
                          <a:lnTo>
                            <a:pt x="282" y="252"/>
                          </a:lnTo>
                          <a:lnTo>
                            <a:pt x="282" y="76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1" name="Battery Part 2">
                      <a:extLst>
                        <a:ext uri="{FF2B5EF4-FFF2-40B4-BE49-F238E27FC236}">
                          <a16:creationId xmlns:a16="http://schemas.microsoft.com/office/drawing/2014/main" id="{3EBA1425-B36A-4C1F-8FA8-52DE623C402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21732" y="4532231"/>
                      <a:ext cx="50747" cy="37268"/>
                    </a:xfrm>
                    <a:custGeom>
                      <a:avLst/>
                      <a:gdLst>
                        <a:gd name="T0" fmla="*/ 0 w 282"/>
                        <a:gd name="T1" fmla="*/ 0 h 206"/>
                        <a:gd name="T2" fmla="*/ 0 w 282"/>
                        <a:gd name="T3" fmla="*/ 176 h 206"/>
                        <a:gd name="T4" fmla="*/ 37 w 282"/>
                        <a:gd name="T5" fmla="*/ 206 h 206"/>
                        <a:gd name="T6" fmla="*/ 244 w 282"/>
                        <a:gd name="T7" fmla="*/ 206 h 206"/>
                        <a:gd name="T8" fmla="*/ 282 w 282"/>
                        <a:gd name="T9" fmla="*/ 176 h 206"/>
                        <a:gd name="T10" fmla="*/ 282 w 282"/>
                        <a:gd name="T11" fmla="*/ 0 h 206"/>
                        <a:gd name="T12" fmla="*/ 0 w 282"/>
                        <a:gd name="T13" fmla="*/ 0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2" h="206">
                          <a:moveTo>
                            <a:pt x="0" y="0"/>
                          </a:moveTo>
                          <a:lnTo>
                            <a:pt x="0" y="176"/>
                          </a:lnTo>
                          <a:cubicBezTo>
                            <a:pt x="0" y="193"/>
                            <a:pt x="17" y="206"/>
                            <a:pt x="37" y="206"/>
                          </a:cubicBezTo>
                          <a:lnTo>
                            <a:pt x="244" y="206"/>
                          </a:lnTo>
                          <a:cubicBezTo>
                            <a:pt x="265" y="206"/>
                            <a:pt x="282" y="193"/>
                            <a:pt x="282" y="176"/>
                          </a:cubicBezTo>
                          <a:lnTo>
                            <a:pt x="28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4" name="Signal Strength">
                    <a:extLst>
                      <a:ext uri="{FF2B5EF4-FFF2-40B4-BE49-F238E27FC236}">
                        <a16:creationId xmlns:a16="http://schemas.microsoft.com/office/drawing/2014/main" id="{B1852660-20F2-4A90-9843-2275F84B983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348841" y="1306145"/>
                    <a:ext cx="76121" cy="76915"/>
                    <a:chOff x="5556804" y="4492585"/>
                    <a:chExt cx="76121" cy="76915"/>
                  </a:xfrm>
                </p:grpSpPr>
                <p:sp>
                  <p:nvSpPr>
                    <p:cNvPr id="18" name="Signal Strength Part 1">
                      <a:extLst>
                        <a:ext uri="{FF2B5EF4-FFF2-40B4-BE49-F238E27FC236}">
                          <a16:creationId xmlns:a16="http://schemas.microsoft.com/office/drawing/2014/main" id="{1E9D431E-CDB8-4A4F-91DA-B0F7250B5E6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02001" y="4492585"/>
                      <a:ext cx="30924" cy="76914"/>
                    </a:xfrm>
                    <a:custGeom>
                      <a:avLst/>
                      <a:gdLst>
                        <a:gd name="T0" fmla="*/ 39 w 39"/>
                        <a:gd name="T1" fmla="*/ 0 h 97"/>
                        <a:gd name="T2" fmla="*/ 0 w 39"/>
                        <a:gd name="T3" fmla="*/ 39 h 97"/>
                        <a:gd name="T4" fmla="*/ 0 w 39"/>
                        <a:gd name="T5" fmla="*/ 97 h 97"/>
                        <a:gd name="T6" fmla="*/ 39 w 39"/>
                        <a:gd name="T7" fmla="*/ 97 h 97"/>
                        <a:gd name="T8" fmla="*/ 39 w 39"/>
                        <a:gd name="T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97">
                          <a:moveTo>
                            <a:pt x="39" y="0"/>
                          </a:moveTo>
                          <a:lnTo>
                            <a:pt x="0" y="39"/>
                          </a:lnTo>
                          <a:lnTo>
                            <a:pt x="0" y="97"/>
                          </a:lnTo>
                          <a:lnTo>
                            <a:pt x="39" y="97"/>
                          </a:lnTo>
                          <a:lnTo>
                            <a:pt x="39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9" name="Signal Strength Part 2">
                      <a:extLst>
                        <a:ext uri="{FF2B5EF4-FFF2-40B4-BE49-F238E27FC236}">
                          <a16:creationId xmlns:a16="http://schemas.microsoft.com/office/drawing/2014/main" id="{AF8230B9-19BE-425C-99BC-078451DD651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556804" y="4523510"/>
                      <a:ext cx="45197" cy="45990"/>
                    </a:xfrm>
                    <a:custGeom>
                      <a:avLst/>
                      <a:gdLst>
                        <a:gd name="T0" fmla="*/ 0 w 254"/>
                        <a:gd name="T1" fmla="*/ 254 h 254"/>
                        <a:gd name="T2" fmla="*/ 254 w 254"/>
                        <a:gd name="T3" fmla="*/ 254 h 254"/>
                        <a:gd name="T4" fmla="*/ 254 w 254"/>
                        <a:gd name="T5" fmla="*/ 0 h 254"/>
                        <a:gd name="T6" fmla="*/ 0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0" y="254"/>
                          </a:moveTo>
                          <a:lnTo>
                            <a:pt x="254" y="254"/>
                          </a:lnTo>
                          <a:lnTo>
                            <a:pt x="254" y="0"/>
                          </a:lnTo>
                          <a:lnTo>
                            <a:pt x="0" y="254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5" name="WiFi">
                    <a:extLst>
                      <a:ext uri="{FF2B5EF4-FFF2-40B4-BE49-F238E27FC236}">
                        <a16:creationId xmlns:a16="http://schemas.microsoft.com/office/drawing/2014/main" id="{907C799C-6E57-46F1-9455-4E2AF51603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189463" y="1308921"/>
                    <a:ext cx="89601" cy="71363"/>
                    <a:chOff x="5397426" y="4495757"/>
                    <a:chExt cx="89601" cy="71363"/>
                  </a:xfrm>
                </p:grpSpPr>
                <p:sp>
                  <p:nvSpPr>
                    <p:cNvPr id="16" name="WiFi Part 1">
                      <a:extLst>
                        <a:ext uri="{FF2B5EF4-FFF2-40B4-BE49-F238E27FC236}">
                          <a16:creationId xmlns:a16="http://schemas.microsoft.com/office/drawing/2014/main" id="{C023B66D-26EA-45BF-898B-E0770100474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97426" y="4495757"/>
                      <a:ext cx="89601" cy="31717"/>
                    </a:xfrm>
                    <a:custGeom>
                      <a:avLst/>
                      <a:gdLst>
                        <a:gd name="T0" fmla="*/ 248 w 496"/>
                        <a:gd name="T1" fmla="*/ 0 h 175"/>
                        <a:gd name="T2" fmla="*/ 0 w 496"/>
                        <a:gd name="T3" fmla="*/ 86 h 175"/>
                        <a:gd name="T4" fmla="*/ 71 w 496"/>
                        <a:gd name="T5" fmla="*/ 175 h 175"/>
                        <a:gd name="T6" fmla="*/ 248 w 496"/>
                        <a:gd name="T7" fmla="*/ 113 h 175"/>
                        <a:gd name="T8" fmla="*/ 425 w 496"/>
                        <a:gd name="T9" fmla="*/ 175 h 175"/>
                        <a:gd name="T10" fmla="*/ 496 w 496"/>
                        <a:gd name="T11" fmla="*/ 86 h 175"/>
                        <a:gd name="T12" fmla="*/ 248 w 496"/>
                        <a:gd name="T13" fmla="*/ 0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96" h="175">
                          <a:moveTo>
                            <a:pt x="248" y="0"/>
                          </a:moveTo>
                          <a:cubicBezTo>
                            <a:pt x="104" y="0"/>
                            <a:pt x="10" y="79"/>
                            <a:pt x="0" y="86"/>
                          </a:cubicBezTo>
                          <a:lnTo>
                            <a:pt x="71" y="175"/>
                          </a:lnTo>
                          <a:cubicBezTo>
                            <a:pt x="80" y="168"/>
                            <a:pt x="147" y="113"/>
                            <a:pt x="248" y="113"/>
                          </a:cubicBezTo>
                          <a:cubicBezTo>
                            <a:pt x="348" y="113"/>
                            <a:pt x="416" y="168"/>
                            <a:pt x="425" y="175"/>
                          </a:cubicBezTo>
                          <a:lnTo>
                            <a:pt x="496" y="86"/>
                          </a:lnTo>
                          <a:cubicBezTo>
                            <a:pt x="487" y="79"/>
                            <a:pt x="391" y="0"/>
                            <a:pt x="248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30000"/>
                      </a:scheme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7" name="WiFi Part 2">
                      <a:extLst>
                        <a:ext uri="{FF2B5EF4-FFF2-40B4-BE49-F238E27FC236}">
                          <a16:creationId xmlns:a16="http://schemas.microsoft.com/office/drawing/2014/main" id="{941A6618-76D5-4F35-B698-1456C498E99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10113" y="4516373"/>
                      <a:ext cx="64227" cy="50747"/>
                    </a:xfrm>
                    <a:custGeom>
                      <a:avLst/>
                      <a:gdLst>
                        <a:gd name="T0" fmla="*/ 0 w 354"/>
                        <a:gd name="T1" fmla="*/ 62 h 282"/>
                        <a:gd name="T2" fmla="*/ 177 w 354"/>
                        <a:gd name="T3" fmla="*/ 282 h 282"/>
                        <a:gd name="T4" fmla="*/ 177 w 354"/>
                        <a:gd name="T5" fmla="*/ 282 h 282"/>
                        <a:gd name="T6" fmla="*/ 177 w 354"/>
                        <a:gd name="T7" fmla="*/ 282 h 282"/>
                        <a:gd name="T8" fmla="*/ 354 w 354"/>
                        <a:gd name="T9" fmla="*/ 62 h 282"/>
                        <a:gd name="T10" fmla="*/ 177 w 354"/>
                        <a:gd name="T11" fmla="*/ 0 h 282"/>
                        <a:gd name="T12" fmla="*/ 0 w 354"/>
                        <a:gd name="T13" fmla="*/ 62 h 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54" h="282">
                          <a:moveTo>
                            <a:pt x="0" y="62"/>
                          </a:move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177" y="282"/>
                          </a:lnTo>
                          <a:lnTo>
                            <a:pt x="354" y="62"/>
                          </a:lnTo>
                          <a:cubicBezTo>
                            <a:pt x="345" y="55"/>
                            <a:pt x="278" y="0"/>
                            <a:pt x="177" y="0"/>
                          </a:cubicBezTo>
                          <a:cubicBezTo>
                            <a:pt x="77" y="0"/>
                            <a:pt x="9" y="55"/>
                            <a:pt x="0" y="62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0A89517-546A-4B7E-AB86-6A2A7696C2E9}"/>
                  </a:ext>
                </a:extLst>
              </p:cNvPr>
              <p:cNvSpPr/>
              <p:nvPr/>
            </p:nvSpPr>
            <p:spPr>
              <a:xfrm>
                <a:off x="3521286" y="1557984"/>
                <a:ext cx="2787439" cy="47258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⭐️</a:t>
                </a: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69ED928-833B-41C1-8184-FA4C91AB8843}"/>
                </a:ext>
              </a:extLst>
            </p:cNvPr>
            <p:cNvSpPr/>
            <p:nvPr/>
          </p:nvSpPr>
          <p:spPr>
            <a:xfrm>
              <a:off x="3523993" y="1371355"/>
              <a:ext cx="2787439" cy="4887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C7C91CB-9D95-4633-8887-5FBFFE12CC1E}"/>
              </a:ext>
            </a:extLst>
          </p:cNvPr>
          <p:cNvSpPr/>
          <p:nvPr/>
        </p:nvSpPr>
        <p:spPr>
          <a:xfrm>
            <a:off x="3632835" y="2485669"/>
            <a:ext cx="2557720" cy="2885193"/>
          </a:xfrm>
          <a:prstGeom prst="roundRect">
            <a:avLst>
              <a:gd name="adj" fmla="val 879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 descr="arrow, back, left icon">
            <a:extLst>
              <a:ext uri="{FF2B5EF4-FFF2-40B4-BE49-F238E27FC236}">
                <a16:creationId xmlns:a16="http://schemas.microsoft.com/office/drawing/2014/main" id="{B6A8F714-D8F3-4A83-B5DC-DDD5430DB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362" y="1294629"/>
            <a:ext cx="225983" cy="22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9513C5D5-812D-4FB5-A1CC-E9CEE5C1F6D9}"/>
              </a:ext>
            </a:extLst>
          </p:cNvPr>
          <p:cNvSpPr/>
          <p:nvPr/>
        </p:nvSpPr>
        <p:spPr>
          <a:xfrm>
            <a:off x="4594965" y="6165111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9B56E7D-F9F3-426B-A8FD-4710FEFABFF3}"/>
              </a:ext>
            </a:extLst>
          </p:cNvPr>
          <p:cNvSpPr/>
          <p:nvPr/>
        </p:nvSpPr>
        <p:spPr>
          <a:xfrm>
            <a:off x="4775940" y="6165111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E0922FA-76C0-406E-8656-5D55B4F76CD1}"/>
              </a:ext>
            </a:extLst>
          </p:cNvPr>
          <p:cNvSpPr/>
          <p:nvPr/>
        </p:nvSpPr>
        <p:spPr>
          <a:xfrm>
            <a:off x="4954040" y="6163019"/>
            <a:ext cx="92422" cy="853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7AFD69B-FAF0-4D0E-BBF1-01094CC7601D}"/>
              </a:ext>
            </a:extLst>
          </p:cNvPr>
          <p:cNvSpPr/>
          <p:nvPr/>
        </p:nvSpPr>
        <p:spPr>
          <a:xfrm>
            <a:off x="5135015" y="6163019"/>
            <a:ext cx="92422" cy="85374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0A1203-6666-4CC6-B8ED-7F765D6CD9FF}"/>
              </a:ext>
            </a:extLst>
          </p:cNvPr>
          <p:cNvSpPr txBox="1"/>
          <p:nvPr/>
        </p:nvSpPr>
        <p:spPr>
          <a:xfrm>
            <a:off x="3371903" y="1299999"/>
            <a:ext cx="3011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 IN</a:t>
            </a:r>
          </a:p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started for free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069333-E7C0-41B6-9698-BE8E5D186B01}"/>
              </a:ext>
            </a:extLst>
          </p:cNvPr>
          <p:cNvSpPr txBox="1"/>
          <p:nvPr/>
        </p:nvSpPr>
        <p:spPr>
          <a:xfrm>
            <a:off x="3381140" y="2003076"/>
            <a:ext cx="3011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맛 선호도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4C3CC4-CB68-4A21-9D0C-37098B30D785}"/>
              </a:ext>
            </a:extLst>
          </p:cNvPr>
          <p:cNvSpPr txBox="1"/>
          <p:nvPr/>
        </p:nvSpPr>
        <p:spPr>
          <a:xfrm>
            <a:off x="3852076" y="2212696"/>
            <a:ext cx="2225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2">
                    <a:lumMod val="25000"/>
                  </a:schemeClr>
                </a:solidFill>
              </a:rPr>
              <a:t>해당 수치에 따른 제품들을 추천해드립니다</a:t>
            </a:r>
            <a:r>
              <a:rPr lang="en-US" altLang="ko-KR" sz="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DAEB34B-DE1D-4965-99AF-7F9562D5E4DC}"/>
              </a:ext>
            </a:extLst>
          </p:cNvPr>
          <p:cNvGrpSpPr/>
          <p:nvPr/>
        </p:nvGrpSpPr>
        <p:grpSpPr>
          <a:xfrm>
            <a:off x="3852076" y="2579921"/>
            <a:ext cx="2058030" cy="2605571"/>
            <a:chOff x="2125857" y="2677210"/>
            <a:chExt cx="2058030" cy="2605571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44782EF2-01E9-4BC9-A0E8-2E8D23C43D71}"/>
                </a:ext>
              </a:extLst>
            </p:cNvPr>
            <p:cNvGrpSpPr/>
            <p:nvPr/>
          </p:nvGrpSpPr>
          <p:grpSpPr>
            <a:xfrm>
              <a:off x="2125857" y="2677210"/>
              <a:ext cx="2043197" cy="2511178"/>
              <a:chOff x="787788" y="2962558"/>
              <a:chExt cx="2043197" cy="2511178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B9BBAEB3-59CF-4970-95FA-D304EA092ABE}"/>
                  </a:ext>
                </a:extLst>
              </p:cNvPr>
              <p:cNvGrpSpPr/>
              <p:nvPr/>
            </p:nvGrpSpPr>
            <p:grpSpPr>
              <a:xfrm>
                <a:off x="787788" y="2962558"/>
                <a:ext cx="2043197" cy="333157"/>
                <a:chOff x="673488" y="3170762"/>
                <a:chExt cx="2043197" cy="333157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E323E47-3865-483D-931B-3D5A16E4C34C}"/>
                    </a:ext>
                  </a:extLst>
                </p:cNvPr>
                <p:cNvSpPr txBox="1"/>
                <p:nvPr/>
              </p:nvSpPr>
              <p:spPr>
                <a:xfrm>
                  <a:off x="673488" y="3170762"/>
                  <a:ext cx="7190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b="1" dirty="0"/>
                    <a:t>매운맛</a:t>
                  </a:r>
                </a:p>
              </p:txBody>
            </p: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F2FE7DBB-F735-4E2F-AA6F-2CFA869DCEB0}"/>
                    </a:ext>
                  </a:extLst>
                </p:cNvPr>
                <p:cNvCxnSpPr/>
                <p:nvPr/>
              </p:nvCxnSpPr>
              <p:spPr>
                <a:xfrm>
                  <a:off x="772357" y="3495312"/>
                  <a:ext cx="1944328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9574CA64-E517-4EEC-A5B9-6A4F34CEAD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2356" y="3495312"/>
                  <a:ext cx="834502" cy="860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FD74F7-883F-4F23-9633-99A51BA85119}"/>
                  </a:ext>
                </a:extLst>
              </p:cNvPr>
              <p:cNvSpPr txBox="1"/>
              <p:nvPr/>
            </p:nvSpPr>
            <p:spPr>
              <a:xfrm>
                <a:off x="787788" y="3489674"/>
                <a:ext cx="7190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/>
                  <a:t>단 맛</a:t>
                </a: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2C839816-E7DC-4619-A633-6F30FFDF4F3A}"/>
                  </a:ext>
                </a:extLst>
              </p:cNvPr>
              <p:cNvCxnSpPr/>
              <p:nvPr/>
            </p:nvCxnSpPr>
            <p:spPr>
              <a:xfrm>
                <a:off x="886657" y="3814224"/>
                <a:ext cx="1944328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F702523-0FC6-4BF6-8FDD-76291D01A747}"/>
                  </a:ext>
                </a:extLst>
              </p:cNvPr>
              <p:cNvCxnSpPr>
                <a:cxnSpLocks/>
                <a:endCxn id="38" idx="2"/>
              </p:cNvCxnSpPr>
              <p:nvPr/>
            </p:nvCxnSpPr>
            <p:spPr>
              <a:xfrm flipV="1">
                <a:off x="867606" y="3814224"/>
                <a:ext cx="1234895" cy="861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B1D1AAF-0A2B-42C5-A9F3-6F23209C829A}"/>
                  </a:ext>
                </a:extLst>
              </p:cNvPr>
              <p:cNvSpPr txBox="1"/>
              <p:nvPr/>
            </p:nvSpPr>
            <p:spPr>
              <a:xfrm>
                <a:off x="787788" y="4046259"/>
                <a:ext cx="7190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/>
                  <a:t>신 맛</a:t>
                </a: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29DF6A48-DC7D-4D82-819B-A7C6B607C202}"/>
                  </a:ext>
                </a:extLst>
              </p:cNvPr>
              <p:cNvCxnSpPr/>
              <p:nvPr/>
            </p:nvCxnSpPr>
            <p:spPr>
              <a:xfrm>
                <a:off x="886657" y="4370809"/>
                <a:ext cx="1944328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820DBF7-C913-4D81-972B-B22C1A0DD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6656" y="4377166"/>
                <a:ext cx="574504" cy="2252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A4EA224-3F41-411D-90E7-B5F24AF80A41}"/>
                  </a:ext>
                </a:extLst>
              </p:cNvPr>
              <p:cNvSpPr txBox="1"/>
              <p:nvPr/>
            </p:nvSpPr>
            <p:spPr>
              <a:xfrm>
                <a:off x="787788" y="4600697"/>
                <a:ext cx="7190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/>
                  <a:t>쓴 맛</a:t>
                </a: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425FF0CC-4A73-40B0-9374-7D7B47ECB5B0}"/>
                  </a:ext>
                </a:extLst>
              </p:cNvPr>
              <p:cNvCxnSpPr/>
              <p:nvPr/>
            </p:nvCxnSpPr>
            <p:spPr>
              <a:xfrm>
                <a:off x="886657" y="4925247"/>
                <a:ext cx="1944328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FAD55C90-1A5C-4EB2-BCC9-BEBCC87CDD0F}"/>
                  </a:ext>
                </a:extLst>
              </p:cNvPr>
              <p:cNvCxnSpPr>
                <a:cxnSpLocks/>
                <a:endCxn id="40" idx="2"/>
              </p:cNvCxnSpPr>
              <p:nvPr/>
            </p:nvCxnSpPr>
            <p:spPr>
              <a:xfrm flipV="1">
                <a:off x="829506" y="4927395"/>
                <a:ext cx="1819162" cy="646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DC2D2F-E457-4C97-A482-6F2F9A3B6668}"/>
                  </a:ext>
                </a:extLst>
              </p:cNvPr>
              <p:cNvSpPr txBox="1"/>
              <p:nvPr/>
            </p:nvSpPr>
            <p:spPr>
              <a:xfrm>
                <a:off x="787788" y="5142134"/>
                <a:ext cx="7190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/>
                  <a:t>짠 맛</a:t>
                </a: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27A70496-FF0A-4BA5-8C16-D52007C2D8B4}"/>
                  </a:ext>
                </a:extLst>
              </p:cNvPr>
              <p:cNvGrpSpPr/>
              <p:nvPr/>
            </p:nvGrpSpPr>
            <p:grpSpPr>
              <a:xfrm>
                <a:off x="886656" y="5465128"/>
                <a:ext cx="1944329" cy="8608"/>
                <a:chOff x="772356" y="5613928"/>
                <a:chExt cx="1944329" cy="8608"/>
              </a:xfrm>
            </p:grpSpPr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59EA691E-1561-46F7-A5DD-F9D7A4EEF6C4}"/>
                    </a:ext>
                  </a:extLst>
                </p:cNvPr>
                <p:cNvCxnSpPr/>
                <p:nvPr/>
              </p:nvCxnSpPr>
              <p:spPr>
                <a:xfrm>
                  <a:off x="772357" y="5613928"/>
                  <a:ext cx="1944328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084FA50E-5AEA-407A-BA5E-F1145B7616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2356" y="5622535"/>
                  <a:ext cx="252534" cy="1"/>
                </a:xfrm>
                <a:prstGeom prst="line">
                  <a:avLst/>
                </a:prstGeom>
                <a:ln w="28575">
                  <a:solidFill>
                    <a:srgbClr val="1B0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8950F44-6ADC-4EA5-A5D7-BA3E11FDFCF5}"/>
                </a:ext>
              </a:extLst>
            </p:cNvPr>
            <p:cNvSpPr/>
            <p:nvPr/>
          </p:nvSpPr>
          <p:spPr>
            <a:xfrm>
              <a:off x="3048105" y="2917045"/>
              <a:ext cx="178100" cy="1712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3F05CFF-BBF5-4A3C-BE45-BE9D3F73607E}"/>
                </a:ext>
              </a:extLst>
            </p:cNvPr>
            <p:cNvSpPr/>
            <p:nvPr/>
          </p:nvSpPr>
          <p:spPr>
            <a:xfrm>
              <a:off x="3459620" y="3443239"/>
              <a:ext cx="178100" cy="17127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E6D2E12-954A-45BA-9023-F43FB335169D}"/>
                </a:ext>
              </a:extLst>
            </p:cNvPr>
            <p:cNvSpPr/>
            <p:nvPr/>
          </p:nvSpPr>
          <p:spPr>
            <a:xfrm>
              <a:off x="2705217" y="4007253"/>
              <a:ext cx="178100" cy="17127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D8BDE56-C293-4CBB-8D46-13D6B8EF3A39}"/>
                </a:ext>
              </a:extLst>
            </p:cNvPr>
            <p:cNvSpPr/>
            <p:nvPr/>
          </p:nvSpPr>
          <p:spPr>
            <a:xfrm>
              <a:off x="4005787" y="4556410"/>
              <a:ext cx="178100" cy="17127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12376F6-F1A9-4043-BDAD-DA6C4018BE4F}"/>
                </a:ext>
              </a:extLst>
            </p:cNvPr>
            <p:cNvSpPr/>
            <p:nvPr/>
          </p:nvSpPr>
          <p:spPr>
            <a:xfrm>
              <a:off x="2398028" y="5111507"/>
              <a:ext cx="178100" cy="171274"/>
            </a:xfrm>
            <a:prstGeom prst="ellipse">
              <a:avLst/>
            </a:prstGeom>
            <a:solidFill>
              <a:srgbClr val="1B0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4044ECD-DEC9-4D80-873F-3F8F9FE18905}"/>
              </a:ext>
            </a:extLst>
          </p:cNvPr>
          <p:cNvSpPr/>
          <p:nvPr/>
        </p:nvSpPr>
        <p:spPr>
          <a:xfrm>
            <a:off x="3632835" y="5488601"/>
            <a:ext cx="2544955" cy="436698"/>
          </a:xfrm>
          <a:prstGeom prst="roundRect">
            <a:avLst>
              <a:gd name="adj" fmla="val 32413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CREAT ACCOUNT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488B91-1DF2-4122-89E2-99F7C28D6325}"/>
              </a:ext>
            </a:extLst>
          </p:cNvPr>
          <p:cNvSpPr txBox="1"/>
          <p:nvPr/>
        </p:nvSpPr>
        <p:spPr>
          <a:xfrm>
            <a:off x="1" y="2504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회원가입</a:t>
            </a:r>
            <a:r>
              <a:rPr lang="en-US" altLang="ko-KR" sz="3200" b="1" dirty="0"/>
              <a:t>(3)</a:t>
            </a:r>
            <a:endParaRPr lang="ko-KR" altLang="en-US" sz="3200" b="1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CEEBD8B-26C7-49AE-8386-E956616F0AE4}"/>
              </a:ext>
            </a:extLst>
          </p:cNvPr>
          <p:cNvCxnSpPr/>
          <p:nvPr/>
        </p:nvCxnSpPr>
        <p:spPr>
          <a:xfrm>
            <a:off x="8916680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DDA8F90-A826-4E9D-AF0C-DC9D1CF6779F}"/>
              </a:ext>
            </a:extLst>
          </p:cNvPr>
          <p:cNvSpPr txBox="1"/>
          <p:nvPr/>
        </p:nvSpPr>
        <p:spPr>
          <a:xfrm>
            <a:off x="3128932" y="2508363"/>
            <a:ext cx="304800" cy="365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C8A3F5-D8E3-4E65-B336-F06014906C12}"/>
              </a:ext>
            </a:extLst>
          </p:cNvPr>
          <p:cNvSpPr txBox="1"/>
          <p:nvPr/>
        </p:nvSpPr>
        <p:spPr>
          <a:xfrm>
            <a:off x="3128932" y="5543882"/>
            <a:ext cx="304800" cy="365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98FCE9-0C2E-4A7E-B0F7-2E8E79E6152C}"/>
              </a:ext>
            </a:extLst>
          </p:cNvPr>
          <p:cNvSpPr txBox="1"/>
          <p:nvPr/>
        </p:nvSpPr>
        <p:spPr>
          <a:xfrm>
            <a:off x="9273236" y="4045566"/>
            <a:ext cx="304800" cy="365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18026C-8777-48CC-AF03-B1CB8CBF14EE}"/>
              </a:ext>
            </a:extLst>
          </p:cNvPr>
          <p:cNvSpPr txBox="1"/>
          <p:nvPr/>
        </p:nvSpPr>
        <p:spPr>
          <a:xfrm>
            <a:off x="9273236" y="2160981"/>
            <a:ext cx="304800" cy="365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CBFDF4-4FFB-4665-902A-4EE2687B1F68}"/>
              </a:ext>
            </a:extLst>
          </p:cNvPr>
          <p:cNvSpPr txBox="1"/>
          <p:nvPr/>
        </p:nvSpPr>
        <p:spPr>
          <a:xfrm>
            <a:off x="9597227" y="2376087"/>
            <a:ext cx="14803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각 맛의 정도를 나타냅니다</a:t>
            </a:r>
            <a:r>
              <a:rPr lang="en-US" altLang="ko-KR" sz="1500" dirty="0"/>
              <a:t>(0~5)</a:t>
            </a:r>
            <a:endParaRPr lang="ko-KR" altLang="en-US" sz="15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EFD47B-CC61-4AED-9391-2E1CFB255F79}"/>
              </a:ext>
            </a:extLst>
          </p:cNvPr>
          <p:cNvSpPr txBox="1"/>
          <p:nvPr/>
        </p:nvSpPr>
        <p:spPr>
          <a:xfrm>
            <a:off x="9595067" y="2153343"/>
            <a:ext cx="1552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Slide Bar</a:t>
            </a:r>
            <a:endParaRPr lang="ko-KR" altLang="en-US" sz="1500" b="1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E5EC2F5-65AD-4015-A215-348AEC962A75}"/>
              </a:ext>
            </a:extLst>
          </p:cNvPr>
          <p:cNvGrpSpPr/>
          <p:nvPr/>
        </p:nvGrpSpPr>
        <p:grpSpPr>
          <a:xfrm>
            <a:off x="9671267" y="4079436"/>
            <a:ext cx="2415952" cy="760990"/>
            <a:chOff x="9441655" y="2723312"/>
            <a:chExt cx="2365543" cy="76099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98AFAE4-3822-4058-88AE-3E14B675CB2A}"/>
                </a:ext>
              </a:extLst>
            </p:cNvPr>
            <p:cNvSpPr txBox="1"/>
            <p:nvPr/>
          </p:nvSpPr>
          <p:spPr>
            <a:xfrm>
              <a:off x="9441655" y="2723312"/>
              <a:ext cx="15198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Button</a:t>
              </a:r>
              <a:endParaRPr lang="ko-KR" altLang="en-US" sz="15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5F648C2-1B2E-4311-A6CF-DE614666C23F}"/>
                </a:ext>
              </a:extLst>
            </p:cNvPr>
            <p:cNvSpPr txBox="1"/>
            <p:nvPr/>
          </p:nvSpPr>
          <p:spPr>
            <a:xfrm>
              <a:off x="9448418" y="2930304"/>
              <a:ext cx="23587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/>
                <a:t>지정된 내용들을 저장 후 로그인 화면으로 이동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847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310</Words>
  <Application>Microsoft Office PowerPoint</Application>
  <PresentationFormat>와이드스크린</PresentationFormat>
  <Paragraphs>167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scope0204@gmail.com</dc:creator>
  <cp:lastModifiedBy>scope0204@gmail.com</cp:lastModifiedBy>
  <cp:revision>33</cp:revision>
  <dcterms:created xsi:type="dcterms:W3CDTF">2020-04-03T11:35:04Z</dcterms:created>
  <dcterms:modified xsi:type="dcterms:W3CDTF">2020-04-04T07:34:46Z</dcterms:modified>
</cp:coreProperties>
</file>