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63" r:id="rId7"/>
    <p:sldId id="269" r:id="rId8"/>
    <p:sldId id="270" r:id="rId9"/>
    <p:sldId id="261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F3721-2417-4BFD-A0B4-A919E550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26C6F-1478-4A2F-8B44-6B5820087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406A7-454F-4762-BBB8-AB08AAAC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891B5-A60B-4487-8CC1-07E98C6C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F5458-183C-427F-BE9C-71DA5A25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0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5A0F-5CBD-466D-8979-91912AFF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12C1A-B702-486A-A46C-35003E04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14F75-2157-4D4F-86D3-A4D384C8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31B61-96FF-42BD-B2E2-A1CFAAE3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12421-C230-46F1-AC3C-CBC310FF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5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D93DDF-306C-4690-80A4-C7BCD9A99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8E202-81D9-4830-9A39-A927052B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0E3FD-D312-497A-BF6E-4FF68713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F18CB-1B92-4BE0-A28F-3BF1C2A1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0648E-84C6-4726-A28E-0A6CC2F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7EFA-8A03-451B-806A-B8934967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24195-85C9-4C42-8910-F7D51AC8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D68B4-2886-4ED6-8749-CFCD4446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06EBC-02D6-4981-BC7B-4D9524DE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C965C-F000-44B6-99D6-A6C9DE49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7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DA57-B346-4778-B8BC-3470D34C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A85EE-A35E-4B4A-94CB-4D87770D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D8F7E-0873-46F5-B488-500D869F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26E88-C4F1-4696-B63B-B520234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45A93-EEAD-4C5B-BA69-D08997C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4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D0C80-32BE-408C-8FF9-6D5257C8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F3B29-2476-4982-B4BD-14B000D08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84AAF-255F-4919-BC8F-E0F5BE35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F6305-013D-46EC-83A9-4EE0E595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B9563-DB85-4E9B-B0C9-B7BCCEA0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E9B98-129F-4EC9-8C7A-5C32FC3A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6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925DF-2ADF-4B98-9E09-D9ED635C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57763-4670-4936-8F92-87EDEEBA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3A6E2-AEBD-4E51-A4A0-B4ED3746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8FFC2-AB71-4017-A4F2-88072184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F12F8-2530-4079-A1DA-BFAB561D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75E9A3-FA3B-4CDB-9D73-A66CF5A0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F1261-E21A-4173-9241-BCD7FFD9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CB1A03-1E43-41A3-B580-957DC216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0CBEE-5DC8-496C-8B46-BB3C843E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60BC14-8F2A-45EF-A3FB-9ED4A404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11117-2769-4FDA-9C9E-F3E35A6D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D85D5-E166-4EA7-8103-AF240B08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707AF4-B47E-489C-BB17-854D08B7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AE140F-5484-4BA2-A0F7-5115C421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18D3F-EB52-4A00-AC04-B550E889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8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ACC4F-397E-4415-AE3E-80497709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F179C-C51E-4235-BC9E-CC013A5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208DC-16D4-4103-B3AE-7B2E5D36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F13E9-631B-4B58-B52B-FD6FC74A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8D22C-6DD5-439B-BAF0-D9CD0517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08615-F873-4693-AB1A-E1D405CD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5246C-EAF6-49A4-BC82-0D5B377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D7A3B-F6F0-428A-8813-C88A7282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B3AE31-593D-43EC-AC8B-4C42DD8F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40198-E43F-4646-BC1C-0CA476FB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F88D2-1FE9-4471-A274-5AA37139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BF14A-9DFE-40E1-AB21-3E630AB0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509F8D-AF47-4520-8F47-FF5605B9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81846-D013-4ED9-82B5-16A671A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68096-9B74-403B-BE4E-CDCF744B5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6A83-0705-46DC-BD79-35FDDD481C9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20ACA-B2EA-452C-A3DA-35C64698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A2C3D-2750-47E5-A15F-5CFFA8001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EDBF-F76A-4354-8564-F8137FE4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55025-E680-4B9E-8C17-B64C7E81B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중간평가 피드백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DAA5BA-30B9-4A5F-A5BC-70717A7D8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ja-JP" altLang="en-US" dirty="0"/>
              <a:t>よりよい</a:t>
            </a:r>
            <a:endParaRPr lang="en-US" altLang="ja-JP" dirty="0"/>
          </a:p>
          <a:p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 err="1"/>
              <a:t>조준경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김나경</a:t>
            </a:r>
            <a:r>
              <a:rPr lang="en-US" altLang="ko-KR" dirty="0"/>
              <a:t>, </a:t>
            </a:r>
            <a:r>
              <a:rPr lang="ko-KR" altLang="en-US" dirty="0" err="1"/>
              <a:t>서은우</a:t>
            </a:r>
            <a:r>
              <a:rPr lang="en-US" altLang="ko-KR" dirty="0"/>
              <a:t>, </a:t>
            </a:r>
            <a:r>
              <a:rPr lang="ko-KR" altLang="en-US" dirty="0"/>
              <a:t>박형준</a:t>
            </a:r>
            <a:r>
              <a:rPr lang="en-US" altLang="ko-KR" dirty="0"/>
              <a:t>, </a:t>
            </a:r>
            <a:r>
              <a:rPr lang="ko-KR" altLang="en-US" dirty="0"/>
              <a:t>오정훈</a:t>
            </a:r>
          </a:p>
        </p:txBody>
      </p:sp>
    </p:spTree>
    <p:extLst>
      <p:ext uri="{BB962C8B-B14F-4D97-AF65-F5344CB8AC3E}">
        <p14:creationId xmlns:p14="http://schemas.microsoft.com/office/powerpoint/2010/main" val="35501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교수님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838200" y="382141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800100" y="1986339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8954A-224D-4E9F-B533-3A02342CD2A9}"/>
              </a:ext>
            </a:extLst>
          </p:cNvPr>
          <p:cNvSpPr/>
          <p:nvPr/>
        </p:nvSpPr>
        <p:spPr>
          <a:xfrm>
            <a:off x="2119692" y="2317893"/>
            <a:ext cx="4839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웹과 앱의 연결성이 없는 것 같음 </a:t>
            </a:r>
            <a:endParaRPr lang="en-US" altLang="ko-KR" sz="24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A2D8FB-0A88-48A5-B189-AF455882E0BB}"/>
              </a:ext>
            </a:extLst>
          </p:cNvPr>
          <p:cNvSpPr/>
          <p:nvPr/>
        </p:nvSpPr>
        <p:spPr>
          <a:xfrm>
            <a:off x="2048847" y="3980850"/>
            <a:ext cx="8847753" cy="189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앱에서는 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B2C </a:t>
            </a: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서비스를 웹에서는 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B2B</a:t>
            </a: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서비스를 보여주려고 하였습니다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앱에서 쓴 리뷰나 위치정보 등의 데이터를 가공 시켜 판매하는 서비스가 아직 구현이 되지않아 연결성이 두드러지지 않은 것 같습니다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열심히 구현하도록 하겠습니다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44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학생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947145" y="410716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838200" y="1751617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8954A-224D-4E9F-B533-3A02342CD2A9}"/>
              </a:ext>
            </a:extLst>
          </p:cNvPr>
          <p:cNvSpPr/>
          <p:nvPr/>
        </p:nvSpPr>
        <p:spPr>
          <a:xfrm>
            <a:off x="2157792" y="2083171"/>
            <a:ext cx="774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발표</a:t>
            </a:r>
            <a:r>
              <a:rPr lang="en-US" altLang="ko-KR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설명이 좋았지만 완성도면에서 부족함을 </a:t>
            </a:r>
            <a:r>
              <a:rPr lang="ko-KR" altLang="en-US" sz="2400" dirty="0" err="1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느꼇다</a:t>
            </a:r>
            <a:r>
              <a:rPr lang="en-US" altLang="ko-KR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sz="24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sz="24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5235FC-D1DE-43B0-B497-33383D5E40C4}"/>
              </a:ext>
            </a:extLst>
          </p:cNvPr>
          <p:cNvSpPr/>
          <p:nvPr/>
        </p:nvSpPr>
        <p:spPr>
          <a:xfrm>
            <a:off x="2172305" y="4315413"/>
            <a:ext cx="9809325" cy="13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구현이 덜 된 기능들이 있어 완성도가 미흡했습니다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맛 데이터 가공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데이터 판매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랭킹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큐레이션 등 부가서비스 등 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시연 제품군도 다양하게 데이터셋을 구축하여 기말에 완성도 있는 모습을 보이겠습니다 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33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학생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947145" y="414526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838200" y="1789717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8954A-224D-4E9F-B533-3A02342CD2A9}"/>
              </a:ext>
            </a:extLst>
          </p:cNvPr>
          <p:cNvSpPr/>
          <p:nvPr/>
        </p:nvSpPr>
        <p:spPr>
          <a:xfrm>
            <a:off x="2157792" y="1909631"/>
            <a:ext cx="9413898" cy="2256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서비스를 만드는 기획배경이 정말 좋았다고 생각합니다</a:t>
            </a:r>
            <a:r>
              <a:rPr lang="en-US" altLang="ko-KR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하지만 시연과정에서 많은 서비스를 보지못해서 아쉽고 </a:t>
            </a:r>
            <a:endParaRPr lang="en-US" altLang="ko-KR" sz="24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조금 더 다양한 식품정보를 제공하면 좋겠습니다</a:t>
            </a:r>
            <a:r>
              <a:rPr lang="en-US" altLang="ko-KR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sz="24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sz="24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45D2BA-7775-4902-9AFA-7709F4CC8DAC}"/>
              </a:ext>
            </a:extLst>
          </p:cNvPr>
          <p:cNvSpPr/>
          <p:nvPr/>
        </p:nvSpPr>
        <p:spPr>
          <a:xfrm>
            <a:off x="2172305" y="4368027"/>
            <a:ext cx="9809325" cy="13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아직 미 구현된 부가기능들이 많고 데이터 셋이 부족했습니다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 </a:t>
            </a:r>
            <a:endParaRPr lang="en-US" altLang="ko-KR" dirty="0">
              <a:solidFill>
                <a:srgbClr val="0070C0"/>
              </a:solidFill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남은 기간 열심히 준비하겠습니다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dirty="0">
              <a:solidFill>
                <a:srgbClr val="0070C0"/>
              </a:solidFill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맛 데이터 제공 서비스와 데이터 판매를 시연하면 좀더 다채로워 보일 것 같습니다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3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학생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800100" y="418336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691155" y="1827817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8954A-224D-4E9F-B533-3A02342CD2A9}"/>
              </a:ext>
            </a:extLst>
          </p:cNvPr>
          <p:cNvSpPr/>
          <p:nvPr/>
        </p:nvSpPr>
        <p:spPr>
          <a:xfrm>
            <a:off x="2010747" y="2159371"/>
            <a:ext cx="498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다양한 음식을 시연했으면 좋겠다</a:t>
            </a:r>
            <a:r>
              <a:rPr lang="en-US" altLang="ko-KR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sz="24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sz="24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21CE32-017C-4D06-9C3C-D24E3B1610C9}"/>
              </a:ext>
            </a:extLst>
          </p:cNvPr>
          <p:cNvSpPr/>
          <p:nvPr/>
        </p:nvSpPr>
        <p:spPr>
          <a:xfrm>
            <a:off x="2025260" y="4406127"/>
            <a:ext cx="9809325" cy="13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현재 신라면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불닭볶음면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이외에</a:t>
            </a:r>
            <a:endParaRPr lang="en-US" altLang="ko-KR" dirty="0">
              <a:solidFill>
                <a:srgbClr val="0070C0"/>
              </a:solidFill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자가비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마켓오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브라우니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청정원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홍초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허니버터칩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월드콘의 데이터 셋을 추가할 예정입니다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모델은 완성시켰으므로 열심히 학습시키겠습니다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3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학생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813795" y="4296616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704850" y="1523017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8954A-224D-4E9F-B533-3A02342CD2A9}"/>
              </a:ext>
            </a:extLst>
          </p:cNvPr>
          <p:cNvSpPr/>
          <p:nvPr/>
        </p:nvSpPr>
        <p:spPr>
          <a:xfrm>
            <a:off x="2024442" y="1617155"/>
            <a:ext cx="95045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발표도 괜찮았고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시연도 막힘없이 깔끔하게 </a:t>
            </a:r>
            <a:r>
              <a:rPr lang="ko-KR" altLang="en-US" dirty="0" err="1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잘된거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같아서 좋았습니다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  <a:p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하지만 </a:t>
            </a:r>
            <a:r>
              <a:rPr lang="ko-KR" altLang="en-US" dirty="0" err="1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쿠팡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등 다른 사이트에서 </a:t>
            </a:r>
            <a:r>
              <a:rPr lang="ko-KR" altLang="en-US" dirty="0" err="1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웹크롤링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을 하여서 상품에 대한 리뷰 등에 대한 형태소 분석을 하여 리뷰를 보기 쉽게 시각화 한 점은 좋았다고 생각합니다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  <a:p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하지만 음식 정보 제공 서비스인데 실제 시각화 된 단어 등을 보면 이게 음식 정보와는 무슨 관계가 있는 </a:t>
            </a:r>
            <a:r>
              <a:rPr lang="ko-KR" altLang="en-US" dirty="0" err="1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단어지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? 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라는 생각이 들었습니다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  <a:p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맛에 대한 리뷰와 맛과 관련 없는 리뷰를 구분할 수 있는 기능을 구현했다면 웹 </a:t>
            </a:r>
            <a:r>
              <a:rPr lang="ko-KR" altLang="en-US" dirty="0" err="1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크롤링에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그것을 사용하여 시각화를 하였다면 좀 더 식품에 대한 정보를 제공이라는 취지에 맞는 단어 등을 볼 수 있지 않았을까 하는 아쉬움이 남습니다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 </a:t>
            </a:r>
            <a:endParaRPr lang="en-US" altLang="ko-KR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endParaRPr lang="ko-KR" altLang="en-US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768FF-C537-4457-878F-4C80EAD4C420}"/>
              </a:ext>
            </a:extLst>
          </p:cNvPr>
          <p:cNvSpPr/>
          <p:nvPr/>
        </p:nvSpPr>
        <p:spPr>
          <a:xfrm>
            <a:off x="2024442" y="4430683"/>
            <a:ext cx="9504524" cy="171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웹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크롤링에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필터링 기능을 미처 추가하지 못한 상태로 보여지게 되어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그런 의문이 든 것 같습니다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현재 맛 리뷰를 5개의 맛으로 구분해서 사용자에게 제공하는 기능을 구현하는 중입니다. </a:t>
            </a:r>
            <a:endParaRPr lang="en-US" altLang="ko-KR" dirty="0">
              <a:solidFill>
                <a:srgbClr val="0070C0"/>
              </a:solidFill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완성되게 된다면 식품에 대한 정보를 제공하는 취지에 맞을 것입니다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04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학생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947145" y="433576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838200" y="1980217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0619A-D57D-4DA7-9D0F-7DFEA0527F91}"/>
              </a:ext>
            </a:extLst>
          </p:cNvPr>
          <p:cNvSpPr/>
          <p:nvPr/>
        </p:nvSpPr>
        <p:spPr>
          <a:xfrm>
            <a:off x="2120864" y="2225586"/>
            <a:ext cx="970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맛 선호도에 점수를 수치를 줘서 구분하는 방식은 조금 이상하다고 생각한다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  <a:p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어떤 음식에 있어서 신맛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3 , 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단맛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2 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짠맛 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4 … </a:t>
            </a:r>
            <a:r>
              <a:rPr lang="ko-KR" altLang="en-US" dirty="0" err="1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이런식으로</a:t>
            </a:r>
            <a:endParaRPr lang="en-US" altLang="ko-KR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수치를 주어서 먹고 싶은 음식을 찾는 것은 어색하다고 느껴졌다</a:t>
            </a:r>
            <a:r>
              <a:rPr lang="en-US" altLang="ko-KR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2C2814-9F32-4FB1-B099-7EC42C35FCCB}"/>
              </a:ext>
            </a:extLst>
          </p:cNvPr>
          <p:cNvSpPr/>
          <p:nvPr/>
        </p:nvSpPr>
        <p:spPr>
          <a:xfrm>
            <a:off x="2157792" y="4558134"/>
            <a:ext cx="9162143" cy="88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맛 수치를 줘서 구분하는 방식이 이상하면 사용자에게 몇가지 제품을 예시로 보여주어 시스템적으로 구분하는 방법을 고려해 보겠습니다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94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학생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947145" y="431671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838200" y="1961167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0619A-D57D-4DA7-9D0F-7DFEA0527F91}"/>
              </a:ext>
            </a:extLst>
          </p:cNvPr>
          <p:cNvSpPr/>
          <p:nvPr/>
        </p:nvSpPr>
        <p:spPr>
          <a:xfrm>
            <a:off x="2019264" y="2360529"/>
            <a:ext cx="9701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외국인들을 위해 서비스를 하는 부분은 좋다</a:t>
            </a:r>
            <a:r>
              <a:rPr lang="en-US" altLang="ko-KR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몇가지 언어를 지원 할 예정인지 궁금 </a:t>
            </a:r>
            <a:endParaRPr lang="en-US" altLang="ko-KR" sz="20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endParaRPr lang="en-US" altLang="ko-KR" sz="20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882A38-72EB-46AB-BFD5-D15A3737808D}"/>
              </a:ext>
            </a:extLst>
          </p:cNvPr>
          <p:cNvSpPr/>
          <p:nvPr/>
        </p:nvSpPr>
        <p:spPr>
          <a:xfrm>
            <a:off x="2019264" y="4677840"/>
            <a:ext cx="5910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번역 </a:t>
            </a:r>
            <a:r>
              <a:rPr lang="en-US" altLang="ko-KR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api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를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사용해 일본어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영어를 지원할 예정입니다</a:t>
            </a:r>
            <a:r>
              <a:rPr lang="en-US" altLang="ko-KR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8122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학생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947145" y="424051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838200" y="1884967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0619A-D57D-4DA7-9D0F-7DFEA0527F91}"/>
              </a:ext>
            </a:extLst>
          </p:cNvPr>
          <p:cNvSpPr/>
          <p:nvPr/>
        </p:nvSpPr>
        <p:spPr>
          <a:xfrm>
            <a:off x="2120864" y="2019513"/>
            <a:ext cx="9701110" cy="97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촬영을 통해 제품을 인식하는 과정이 생각 이상으로 빠르게 느껴졌는데 내부 적으로 어떻게 구성했는지 참고 하고싶다고 생각했습니다</a:t>
            </a:r>
            <a:endParaRPr lang="en-US" altLang="ko-KR" sz="20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9AAE0A-B6E9-4CF5-B42D-4CE277A203CD}"/>
              </a:ext>
            </a:extLst>
          </p:cNvPr>
          <p:cNvSpPr/>
          <p:nvPr/>
        </p:nvSpPr>
        <p:spPr>
          <a:xfrm>
            <a:off x="2157792" y="4517514"/>
            <a:ext cx="937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데이터셋이 충분한 제품을 촬영했기 때문에 인식률이 높아</a:t>
            </a:r>
            <a:endParaRPr lang="en-US" altLang="ko-KR" sz="2400" dirty="0">
              <a:solidFill>
                <a:srgbClr val="0070C0"/>
              </a:solidFill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빠르게 처리된 것 같습니다</a:t>
            </a:r>
            <a:r>
              <a:rPr lang="en-US" altLang="ko-KR" sz="24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97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0E557-492A-477D-A5A0-18DE1D6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교수님 피드백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2FF1D-43B0-46B0-AD61-5506C4713265}"/>
              </a:ext>
            </a:extLst>
          </p:cNvPr>
          <p:cNvSpPr/>
          <p:nvPr/>
        </p:nvSpPr>
        <p:spPr>
          <a:xfrm>
            <a:off x="838200" y="3821415"/>
            <a:ext cx="11737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A.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CF76D-E314-435D-A210-03D766D70260}"/>
              </a:ext>
            </a:extLst>
          </p:cNvPr>
          <p:cNvSpPr/>
          <p:nvPr/>
        </p:nvSpPr>
        <p:spPr>
          <a:xfrm>
            <a:off x="778888" y="1939774"/>
            <a:ext cx="1319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latin typeface="한둥근체 세로쓰기 제목" panose="020B0503000000000000" pitchFamily="50" charset="-127"/>
                <a:ea typeface="한둥근체 세로쓰기 제목" panose="020B0503000000000000" pitchFamily="50" charset="-127"/>
              </a:rPr>
              <a:t>Q.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8954A-224D-4E9F-B533-3A02342CD2A9}"/>
              </a:ext>
            </a:extLst>
          </p:cNvPr>
          <p:cNvSpPr/>
          <p:nvPr/>
        </p:nvSpPr>
        <p:spPr>
          <a:xfrm>
            <a:off x="2098480" y="2128755"/>
            <a:ext cx="8798120" cy="97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발표에서 정확히 파악되지 않은 서비스들</a:t>
            </a:r>
            <a:r>
              <a:rPr lang="en-US" altLang="ko-KR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: B2C</a:t>
            </a:r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의 랭킹</a:t>
            </a:r>
            <a:r>
              <a:rPr lang="en-US" altLang="ko-KR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?, B2B</a:t>
            </a:r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의 데이터 판매</a:t>
            </a:r>
            <a:r>
              <a:rPr lang="en-US" altLang="ko-KR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? </a:t>
            </a:r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통계</a:t>
            </a:r>
            <a:r>
              <a:rPr lang="en-US" altLang="ko-KR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sz="2000" dirty="0"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랭킹 등의 설명이 너무 빨리 지나가 청중이 이해하기 힘듦</a:t>
            </a:r>
            <a:endParaRPr lang="en-US" altLang="ko-KR" sz="2000" dirty="0"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DF491D-90BE-4280-B380-70743D14AA79}"/>
              </a:ext>
            </a:extLst>
          </p:cNvPr>
          <p:cNvSpPr/>
          <p:nvPr/>
        </p:nvSpPr>
        <p:spPr>
          <a:xfrm>
            <a:off x="2048847" y="3980850"/>
            <a:ext cx="8847753" cy="189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다음 발표에서는 모든 내용이 충분히 이해될 수 있도록 발표 템포를 조절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연습하도록 하겠습니다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미 구현된 부분들이 있어 설명을 단조롭게 한 것도 있으므로 하루 빨리 개발을 진행하도록 하겠습니다</a:t>
            </a:r>
            <a:r>
              <a:rPr lang="en-US" altLang="ko-KR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.</a:t>
            </a:r>
            <a:r>
              <a:rPr lang="ko-KR" altLang="en-US" sz="2000" dirty="0">
                <a:solidFill>
                  <a:srgbClr val="0070C0"/>
                </a:solidFill>
                <a:latin typeface="한둥근체 세로쓰기 바탕" panose="02020503000000000000" pitchFamily="18" charset="-127"/>
                <a:ea typeface="한둥근체 세로쓰기 바탕" panose="02020503000000000000" pitchFamily="18" charset="-127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한둥근체 세로쓰기 바탕" panose="02020503000000000000" pitchFamily="18" charset="-127"/>
              <a:ea typeface="한둥근체 세로쓰기 바탕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3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525</Words>
  <Application>Microsoft Office PowerPoint</Application>
  <PresentationFormat>와이드스크린</PresentationFormat>
  <Paragraphs>70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한둥근체 세로쓰기 바탕</vt:lpstr>
      <vt:lpstr>한둥근체 세로쓰기 제목</vt:lpstr>
      <vt:lpstr>Arial</vt:lpstr>
      <vt:lpstr>Office 테마</vt:lpstr>
      <vt:lpstr>중간평가 피드백</vt:lpstr>
      <vt:lpstr>학생 피드백 </vt:lpstr>
      <vt:lpstr>학생 피드백 </vt:lpstr>
      <vt:lpstr>학생 피드백 </vt:lpstr>
      <vt:lpstr>학생 피드백 </vt:lpstr>
      <vt:lpstr>학생 피드백 </vt:lpstr>
      <vt:lpstr>학생 피드백 </vt:lpstr>
      <vt:lpstr>학생 피드백 </vt:lpstr>
      <vt:lpstr>교수님 피드백 </vt:lpstr>
      <vt:lpstr>교수님 피드백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중간평가 피드백</dc:title>
  <dc:creator>scope0204@gmail.com</dc:creator>
  <cp:lastModifiedBy>scope0204@gmail.com</cp:lastModifiedBy>
  <cp:revision>8</cp:revision>
  <dcterms:created xsi:type="dcterms:W3CDTF">2020-06-01T04:15:03Z</dcterms:created>
  <dcterms:modified xsi:type="dcterms:W3CDTF">2020-06-02T23:59:58Z</dcterms:modified>
</cp:coreProperties>
</file>