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0" r:id="rId2"/>
    <p:sldId id="302" r:id="rId3"/>
    <p:sldId id="266" r:id="rId4"/>
    <p:sldId id="267" r:id="rId5"/>
    <p:sldId id="256" r:id="rId6"/>
    <p:sldId id="301" r:id="rId7"/>
    <p:sldId id="258" r:id="rId8"/>
    <p:sldId id="300" r:id="rId9"/>
    <p:sldId id="257" r:id="rId10"/>
    <p:sldId id="260" r:id="rId11"/>
    <p:sldId id="262" r:id="rId12"/>
    <p:sldId id="263" r:id="rId13"/>
    <p:sldId id="264" r:id="rId14"/>
    <p:sldId id="259" r:id="rId15"/>
    <p:sldId id="292" r:id="rId16"/>
    <p:sldId id="293" r:id="rId17"/>
    <p:sldId id="261" r:id="rId18"/>
    <p:sldId id="270" r:id="rId19"/>
    <p:sldId id="271" r:id="rId20"/>
    <p:sldId id="272" r:id="rId21"/>
    <p:sldId id="295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7" r:id="rId38"/>
    <p:sldId id="288" r:id="rId39"/>
    <p:sldId id="298" r:id="rId40"/>
    <p:sldId id="28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FF9900"/>
    <a:srgbClr val="FFCC66"/>
    <a:srgbClr val="FFC000"/>
    <a:srgbClr val="FF416E"/>
    <a:srgbClr val="FF7500"/>
    <a:srgbClr val="E74C3C"/>
    <a:srgbClr val="949494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5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6-473D-BF08-5F07B16F6C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6-473D-BF08-5F07B16F6C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26-473D-BF08-5F07B16F6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41871"/>
        <c:axId val="1047955871"/>
      </c:barChart>
      <c:catAx>
        <c:axId val="90484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55871"/>
        <c:crosses val="autoZero"/>
        <c:auto val="1"/>
        <c:lblAlgn val="ctr"/>
        <c:lblOffset val="100"/>
        <c:noMultiLvlLbl val="0"/>
      </c:catAx>
      <c:valAx>
        <c:axId val="104795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8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B6B-42B3-8E9B-9130935A08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6B-42B3-8E9B-9130935A08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B6B-42B3-8E9B-9130935A08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B6B-42B3-8E9B-9130935A0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한국</c:v>
                </c:pt>
                <c:pt idx="1">
                  <c:v>일본</c:v>
                </c:pt>
                <c:pt idx="2">
                  <c:v>중국</c:v>
                </c:pt>
                <c:pt idx="3">
                  <c:v>미국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6B-42B3-8E9B-9130935A08C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Sheet1!$A$2:$A$5</c:f>
              <c:numCache>
                <c:formatCode>m/d/yyyy</c:formatCode>
                <c:ptCount val="4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9-416A-BBA7-76E81F4575A9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m/d/yyyy</c:formatCode>
                <c:ptCount val="4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29-416A-BBA7-76E81F457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966848"/>
        <c:axId val="841958320"/>
      </c:radarChart>
      <c:catAx>
        <c:axId val="841966848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841958320"/>
        <c:crosses val="autoZero"/>
        <c:auto val="1"/>
        <c:lblAlgn val="ctr"/>
        <c:lblOffset val="100"/>
        <c:noMultiLvlLbl val="0"/>
      </c:catAx>
      <c:valAx>
        <c:axId val="8419583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196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1-451E-B984-A8739C60AA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1-451E-B984-A8739C60AA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1-451E-B984-A8739C60A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41871"/>
        <c:axId val="1047955871"/>
      </c:barChart>
      <c:catAx>
        <c:axId val="90484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55871"/>
        <c:crosses val="autoZero"/>
        <c:auto val="1"/>
        <c:lblAlgn val="ctr"/>
        <c:lblOffset val="100"/>
        <c:noMultiLvlLbl val="0"/>
      </c:catAx>
      <c:valAx>
        <c:axId val="104795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8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신맛</c:v>
                </c:pt>
                <c:pt idx="2">
                  <c:v>짠맛</c:v>
                </c:pt>
                <c:pt idx="3">
                  <c:v>매운맛</c:v>
                </c:pt>
                <c:pt idx="4">
                  <c:v>쓴맛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E-4AF9-B711-E4BBCA107D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신맛</c:v>
                </c:pt>
                <c:pt idx="2">
                  <c:v>짠맛</c:v>
                </c:pt>
                <c:pt idx="3">
                  <c:v>매운맛</c:v>
                </c:pt>
                <c:pt idx="4">
                  <c:v>쓴맛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AC5E-4AF9-B711-E4BBCA10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726255"/>
        <c:axId val="640250543"/>
      </c:radarChart>
      <c:catAx>
        <c:axId val="58972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250543"/>
        <c:crosses val="autoZero"/>
        <c:auto val="1"/>
        <c:lblAlgn val="ctr"/>
        <c:lblOffset val="100"/>
        <c:noMultiLvlLbl val="0"/>
      </c:catAx>
      <c:valAx>
        <c:axId val="64025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972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 err="1">
                <a:solidFill>
                  <a:schemeClr val="tx1"/>
                </a:solidFill>
              </a:rPr>
              <a:t>요일별</a:t>
            </a:r>
            <a:r>
              <a:rPr lang="ko-KR" altLang="en-US" sz="1200" dirty="0">
                <a:solidFill>
                  <a:schemeClr val="tx1"/>
                </a:solidFill>
              </a:rPr>
              <a:t> 조회 수</a:t>
            </a:r>
          </a:p>
        </c:rich>
      </c:tx>
      <c:layout>
        <c:manualLayout>
          <c:xMode val="edge"/>
          <c:yMode val="edge"/>
          <c:x val="3.8038881091998341E-3"/>
          <c:y val="7.134943695743528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  <c:pt idx="5">
                  <c:v>2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5-427A-AC96-C82794BEEB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4245-427A-AC96-C82794BEEB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4245-427A-AC96-C82794BEE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80016"/>
        <c:axId val="2135718720"/>
      </c:barChart>
      <c:catAx>
        <c:axId val="49028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5718720"/>
        <c:crosses val="autoZero"/>
        <c:auto val="1"/>
        <c:lblAlgn val="ctr"/>
        <c:lblOffset val="100"/>
        <c:noMultiLvlLbl val="0"/>
      </c:catAx>
      <c:valAx>
        <c:axId val="21357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8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92-4C18-AD13-70F630468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92-4C18-AD13-70F6304687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92-4C18-AD13-70F630468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41871"/>
        <c:axId val="1047955871"/>
      </c:barChart>
      <c:catAx>
        <c:axId val="90484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55871"/>
        <c:crosses val="autoZero"/>
        <c:auto val="1"/>
        <c:lblAlgn val="ctr"/>
        <c:lblOffset val="100"/>
        <c:noMultiLvlLbl val="0"/>
      </c:catAx>
      <c:valAx>
        <c:axId val="104795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8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7387763932912"/>
          <c:y val="9.6463075092705783E-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03-01</c:v>
                </c:pt>
                <c:pt idx="1">
                  <c:v>03-10</c:v>
                </c:pt>
                <c:pt idx="2">
                  <c:v>03-15</c:v>
                </c:pt>
                <c:pt idx="3">
                  <c:v>03-20</c:v>
                </c:pt>
                <c:pt idx="4">
                  <c:v>03-31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15</c:v>
                </c:pt>
                <c:pt idx="2">
                  <c:v>32</c:v>
                </c:pt>
                <c:pt idx="3">
                  <c:v>9</c:v>
                </c:pt>
                <c:pt idx="4">
                  <c:v>90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계열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5E1C-4B0E-AD2F-6AC060BE2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636800"/>
        <c:axId val="641770752"/>
      </c:lineChart>
      <c:catAx>
        <c:axId val="4916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70752"/>
        <c:crosses val="autoZero"/>
        <c:auto val="1"/>
        <c:lblAlgn val="ctr"/>
        <c:lblOffset val="100"/>
        <c:noMultiLvlLbl val="0"/>
      </c:catAx>
      <c:valAx>
        <c:axId val="64177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63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66CC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4.5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9-46B5-99AD-D309D87D9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80016"/>
        <c:axId val="2135718720"/>
      </c:barChart>
      <c:catAx>
        <c:axId val="49028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5718720"/>
        <c:crosses val="autoZero"/>
        <c:auto val="1"/>
        <c:lblAlgn val="ctr"/>
        <c:lblOffset val="100"/>
        <c:noMultiLvlLbl val="0"/>
      </c:catAx>
      <c:valAx>
        <c:axId val="21357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8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A0-418C-98B3-0DA13E61D5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A0-418C-98B3-0DA13E61D5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A0-418C-98B3-0DA13E61D5A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E4B38-A0B0-4D7F-8655-BEE3110BA1D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C71D-27A5-4A15-B2F9-A2D459D86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C71D-27A5-4A15-B2F9-A2D459D86E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1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1B8E6-13F4-49E9-9126-1CDA5A25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A9B6E-B381-4D87-838F-53E51AB4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1F3DE-B56B-400A-92B5-429848E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03C5D-A81F-436D-9C81-F59D7D41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379F-29EA-459C-A793-796B9981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AA62-7B5E-4CB3-ADBA-AA3B3EE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9FD37-8F27-4FF5-8484-8F522F6B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9F3D-764D-44D5-8066-42D56708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3184C-5364-4C47-9614-DAA3A2FB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E03ED-2AFD-4367-A97E-7DE121B8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8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EFA5B-C3B0-4DDB-923E-90503AEB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99C197-23E9-4B36-BDD4-479CD8E0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51E5-343F-4FD8-BFF4-B630067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F8115-3351-452D-A08E-46DF551F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64567-D33F-45BC-A42B-B2AEE40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56BE-03C3-4711-A06A-29284EC2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DD092-6F2D-4A13-B769-25537B7C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BB78D-50B4-4A1F-9CE8-F193E2B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FE026-6046-40E8-B5CE-84FBBC91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9C2E-C421-427B-8FCB-954131A4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550DC-CED2-4947-AE25-A608B89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6EC16-DF7D-4B24-B892-8D57E62A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9610D-09E0-4A52-B969-8D3CB29B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B37D-13B3-48A6-8356-4B9BD260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2F903-699C-453E-A019-02AF8B14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EA23C-DEB1-4C3E-BE6C-9E36295E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ECE2B-CD4B-4A7E-8FFF-6D9093097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35D8C-AC56-4787-BC4C-800832B3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E3C1A-E157-47A0-9535-10B17BFD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8EA98-7172-453D-8888-403DB9F3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F1461-C6EB-4EE3-BACF-9FE4C03F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8A79-7CDC-4970-8B67-4F5A7733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41808-9DE1-41DA-B576-700FD511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40835-1B5E-46C8-BE29-831D7E66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4E3B7-6284-4BB8-ACF6-94D649DC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EB6D84-9F2D-4C9B-8D3E-BCF51907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B6A30-FAF8-4869-B697-EF7186DF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D0F842-A362-4CBD-8AD2-BF14188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1DD46F-12AA-41BE-B696-7FB0631A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EBE8C-10E5-47CD-8B04-AF0EF9C8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DCF52-AFBA-448C-AEDA-7A31969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1F0C4-4C64-4672-A9DF-46E48C90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663859-A0DE-48B7-8CB3-1BF9C0BC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206313-2EFA-4785-A66A-225D5A17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1DF2FE-27AA-4485-82A0-6AE7EA88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A008D5-3386-4A4E-8B1F-E4C7C818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BACC-5BF7-4A6C-95BF-39ED2B6D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7BBE7-E29C-4B1E-9B2D-F79F263A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582B0-03F2-4AA0-AA48-C94F234B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CC73-F66D-4F8D-A7B8-B47D964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8CA13-2B42-4C58-8386-5C0DF4F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3A038-BDCB-45ED-96EF-BBB7F3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8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5A55-368D-48F1-9407-56F0C89B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76ACAC-C7B9-4366-855C-7CAA4504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9E1ED-2103-49E4-B061-903179C1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C4C00-58CA-4F2C-A26C-7C499577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69445-E89A-412D-A35C-743A7EF4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7CF8-9DFF-4CDA-BDE6-1DF47BFC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B9B2AC-BFF4-4986-B35E-91FAF4A3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255A4-EB8E-4041-9422-75490AEA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92DF1-40BE-4B7F-B98E-030CDF223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1F33-5CC1-4063-9DB7-E6FE1F4B4FD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BA0AC-E3FC-4F25-8A6D-37B3A0BB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A9C0A-399A-4FB2-BCD5-B21C704C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jpeg"/><Relationship Id="rId7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34.jpe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12.png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36.jpeg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jpeg"/><Relationship Id="rId5" Type="http://schemas.openxmlformats.org/officeDocument/2006/relationships/image" Target="../media/image16.png"/><Relationship Id="rId10" Type="http://schemas.openxmlformats.org/officeDocument/2006/relationships/image" Target="../media/image35.jpeg"/><Relationship Id="rId4" Type="http://schemas.openxmlformats.org/officeDocument/2006/relationships/image" Target="../media/image15.png"/><Relationship Id="rId9" Type="http://schemas.microsoft.com/office/2007/relationships/hdphoto" Target="../media/hdphoto2.wdp"/><Relationship Id="rId1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40.jpeg"/><Relationship Id="rId17" Type="http://schemas.openxmlformats.org/officeDocument/2006/relationships/image" Target="../media/image45.png"/><Relationship Id="rId2" Type="http://schemas.openxmlformats.org/officeDocument/2006/relationships/image" Target="../media/image4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3.jpe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42.jpeg"/><Relationship Id="rId4" Type="http://schemas.openxmlformats.org/officeDocument/2006/relationships/image" Target="../media/image14.png"/><Relationship Id="rId9" Type="http://schemas.openxmlformats.org/officeDocument/2006/relationships/image" Target="../media/image21.jpeg"/><Relationship Id="rId1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chart" Target="../charts/char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51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50.w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image" Target="../media/image56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image" Target="../media/image55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60B3-A587-4C2A-B35B-D4C683A74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DR. Foody </a:t>
            </a:r>
            <a:r>
              <a:rPr lang="en-US" altLang="ko-KR" b="1" dirty="0" err="1"/>
              <a:t>StoryBoard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9AEC8-4825-438C-881B-22D2B6F69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(Mobile ver.)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428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3384758" y="1474176"/>
            <a:ext cx="2787439" cy="4887713"/>
            <a:chOff x="595686" y="1261242"/>
            <a:chExt cx="2286000" cy="4064000"/>
          </a:xfrm>
          <a:solidFill>
            <a:schemeClr val="bg1"/>
          </a:solidFill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  <a:grpFill/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  <a:grpFill/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  <a:grpFill/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  <a:grpFill/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  <a:grpFill/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76" name="Status Bar">
            <a:extLst>
              <a:ext uri="{FF2B5EF4-FFF2-40B4-BE49-F238E27FC236}">
                <a16:creationId xmlns:a16="http://schemas.microsoft.com/office/drawing/2014/main" id="{1AF93CD4-C8E5-4A3F-91E7-A89F5749F41A}"/>
              </a:ext>
            </a:extLst>
          </p:cNvPr>
          <p:cNvGrpSpPr/>
          <p:nvPr/>
        </p:nvGrpSpPr>
        <p:grpSpPr>
          <a:xfrm>
            <a:off x="3384754" y="1518850"/>
            <a:ext cx="2787439" cy="717501"/>
            <a:chOff x="595686" y="1268401"/>
            <a:chExt cx="2286000" cy="571587"/>
          </a:xfrm>
        </p:grpSpPr>
        <p:sp>
          <p:nvSpPr>
            <p:cNvPr id="77" name="System Bar Container">
              <a:extLst>
                <a:ext uri="{FF2B5EF4-FFF2-40B4-BE49-F238E27FC236}">
                  <a16:creationId xmlns:a16="http://schemas.microsoft.com/office/drawing/2014/main" id="{02E11F4B-C563-4155-BBAD-3DA7295C8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8" name="Battery">
              <a:extLst>
                <a:ext uri="{FF2B5EF4-FFF2-40B4-BE49-F238E27FC236}">
                  <a16:creationId xmlns:a16="http://schemas.microsoft.com/office/drawing/2014/main" id="{028FFE72-1AA1-4E4A-89B8-92EEF83D44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6" name="Battery Part 1">
                <a:extLst>
                  <a:ext uri="{FF2B5EF4-FFF2-40B4-BE49-F238E27FC236}">
                    <a16:creationId xmlns:a16="http://schemas.microsoft.com/office/drawing/2014/main" id="{02C9D5B2-8532-4F5D-958E-51A0E82A4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Battery Part 2">
                <a:extLst>
                  <a:ext uri="{FF2B5EF4-FFF2-40B4-BE49-F238E27FC236}">
                    <a16:creationId xmlns:a16="http://schemas.microsoft.com/office/drawing/2014/main" id="{D1E33974-A85E-4929-B4EC-892574A13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Signal Strength">
              <a:extLst>
                <a:ext uri="{FF2B5EF4-FFF2-40B4-BE49-F238E27FC236}">
                  <a16:creationId xmlns:a16="http://schemas.microsoft.com/office/drawing/2014/main" id="{3C06C034-50B6-4731-95B5-A5512152DC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4" name="Signal Strength Part 1">
                <a:extLst>
                  <a:ext uri="{FF2B5EF4-FFF2-40B4-BE49-F238E27FC236}">
                    <a16:creationId xmlns:a16="http://schemas.microsoft.com/office/drawing/2014/main" id="{B90CB6CB-6EE1-4084-8233-11675147A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Signal Strength Part 2">
                <a:extLst>
                  <a:ext uri="{FF2B5EF4-FFF2-40B4-BE49-F238E27FC236}">
                    <a16:creationId xmlns:a16="http://schemas.microsoft.com/office/drawing/2014/main" id="{F7C16491-1D49-4FA8-B1E5-0A894D7B2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WiFi">
              <a:extLst>
                <a:ext uri="{FF2B5EF4-FFF2-40B4-BE49-F238E27FC236}">
                  <a16:creationId xmlns:a16="http://schemas.microsoft.com/office/drawing/2014/main" id="{34EF8F8D-C688-4FA5-9C72-A68DB9533F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2" name="WiFi Part 1">
                <a:extLst>
                  <a:ext uri="{FF2B5EF4-FFF2-40B4-BE49-F238E27FC236}">
                    <a16:creationId xmlns:a16="http://schemas.microsoft.com/office/drawing/2014/main" id="{6A011C69-1F60-4ABA-B083-5D137B0A1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WiFi Part 2">
                <a:extLst>
                  <a:ext uri="{FF2B5EF4-FFF2-40B4-BE49-F238E27FC236}">
                    <a16:creationId xmlns:a16="http://schemas.microsoft.com/office/drawing/2014/main" id="{1F5F6A1C-BFA4-4760-909F-F807B225C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1" name="Time">
              <a:extLst>
                <a:ext uri="{FF2B5EF4-FFF2-40B4-BE49-F238E27FC236}">
                  <a16:creationId xmlns:a16="http://schemas.microsoft.com/office/drawing/2014/main" id="{F8AC4974-0F0C-4A99-BAFF-8273BBF01F4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진단 페이지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원재료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3384757" y="1660005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06B8-CD2C-4F35-BEA5-B03CB2A219C1}"/>
              </a:ext>
            </a:extLst>
          </p:cNvPr>
          <p:cNvSpPr/>
          <p:nvPr/>
        </p:nvSpPr>
        <p:spPr>
          <a:xfrm>
            <a:off x="4191138" y="19466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E2452-92C4-4014-8B6C-2B69C882C60F}"/>
              </a:ext>
            </a:extLst>
          </p:cNvPr>
          <p:cNvSpPr/>
          <p:nvPr/>
        </p:nvSpPr>
        <p:spPr>
          <a:xfrm>
            <a:off x="3384757" y="3625486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34" y="1721368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1721127-01F3-4265-9BED-8A11C246C0C2}"/>
              </a:ext>
            </a:extLst>
          </p:cNvPr>
          <p:cNvCxnSpPr>
            <a:cxnSpLocks/>
          </p:cNvCxnSpPr>
          <p:nvPr/>
        </p:nvCxnSpPr>
        <p:spPr>
          <a:xfrm>
            <a:off x="4310975" y="3671205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CEDD3B-DEAD-41D2-A06D-3A7D9A3F041D}"/>
              </a:ext>
            </a:extLst>
          </p:cNvPr>
          <p:cNvCxnSpPr>
            <a:cxnSpLocks/>
          </p:cNvCxnSpPr>
          <p:nvPr/>
        </p:nvCxnSpPr>
        <p:spPr>
          <a:xfrm>
            <a:off x="5254943" y="3671205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5BEFD0-EA3C-45FB-BE11-D45D490AE473}"/>
              </a:ext>
            </a:extLst>
          </p:cNvPr>
          <p:cNvCxnSpPr>
            <a:cxnSpLocks/>
          </p:cNvCxnSpPr>
          <p:nvPr/>
        </p:nvCxnSpPr>
        <p:spPr>
          <a:xfrm>
            <a:off x="5254942" y="3974289"/>
            <a:ext cx="9172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5733B-02BC-4ED9-AF01-382F1666BDE6}"/>
              </a:ext>
            </a:extLst>
          </p:cNvPr>
          <p:cNvSpPr txBox="1"/>
          <p:nvPr/>
        </p:nvSpPr>
        <p:spPr>
          <a:xfrm>
            <a:off x="5254942" y="3697290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83277C-3554-4661-9684-B63AA29E3F26}"/>
              </a:ext>
            </a:extLst>
          </p:cNvPr>
          <p:cNvSpPr txBox="1"/>
          <p:nvPr/>
        </p:nvSpPr>
        <p:spPr>
          <a:xfrm>
            <a:off x="4324685" y="3687708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원재료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A755E-6442-4E6E-98F5-F54E4ECDF789}"/>
              </a:ext>
            </a:extLst>
          </p:cNvPr>
          <p:cNvSpPr txBox="1"/>
          <p:nvPr/>
        </p:nvSpPr>
        <p:spPr>
          <a:xfrm>
            <a:off x="3394613" y="3695359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A6A6A6"/>
                </a:solidFill>
              </a:rPr>
              <a:t>맛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3384757" y="1474176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6" descr="불닭볶음면 png 이미지 검색결과">
            <a:extLst>
              <a:ext uri="{FF2B5EF4-FFF2-40B4-BE49-F238E27FC236}">
                <a16:creationId xmlns:a16="http://schemas.microsoft.com/office/drawing/2014/main" id="{91DCA30B-6338-4EEF-AB40-CE1BBA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395" y="2503378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7F0012-9316-48BC-8AB7-12E7F6BAF944}"/>
              </a:ext>
            </a:extLst>
          </p:cNvPr>
          <p:cNvSpPr/>
          <p:nvPr/>
        </p:nvSpPr>
        <p:spPr>
          <a:xfrm>
            <a:off x="3536856" y="4177131"/>
            <a:ext cx="2538871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900" b="1" dirty="0">
                <a:solidFill>
                  <a:srgbClr val="FF0000"/>
                </a:solidFill>
              </a:rPr>
              <a:t>마늘</a:t>
            </a:r>
            <a:r>
              <a:rPr lang="en-US" altLang="ko-KR" sz="900" b="1" dirty="0">
                <a:solidFill>
                  <a:srgbClr val="FF0000"/>
                </a:solidFill>
              </a:rPr>
              <a:t>,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>
                <a:solidFill>
                  <a:srgbClr val="FF0000"/>
                </a:solidFill>
              </a:rPr>
              <a:t>볶음참깨</a:t>
            </a:r>
            <a:r>
              <a:rPr lang="en-US" altLang="ko-KR" sz="800" b="1" dirty="0">
                <a:solidFill>
                  <a:srgbClr val="FF0000"/>
                </a:solidFill>
              </a:rPr>
              <a:t>,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ko-KR" altLang="en-US" sz="700" dirty="0"/>
              <a:t>면</a:t>
            </a:r>
            <a:r>
              <a:rPr lang="en-US" altLang="ko-KR" sz="700" dirty="0"/>
              <a:t>: </a:t>
            </a:r>
            <a:r>
              <a:rPr lang="ko-KR" altLang="en-US" sz="700" dirty="0"/>
              <a:t>소맥분</a:t>
            </a:r>
            <a:r>
              <a:rPr lang="en-US" altLang="ko-KR" sz="700" dirty="0"/>
              <a:t>(</a:t>
            </a:r>
            <a:r>
              <a:rPr lang="ko-KR" altLang="en-US" sz="700" dirty="0"/>
              <a:t>미국산</a:t>
            </a:r>
            <a:r>
              <a:rPr lang="en-US" altLang="ko-KR" sz="700" dirty="0"/>
              <a:t>), </a:t>
            </a:r>
            <a:r>
              <a:rPr lang="ko-KR" altLang="en-US" sz="700" dirty="0"/>
              <a:t>변성전분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팜유</a:t>
            </a:r>
            <a:r>
              <a:rPr lang="en-US" altLang="ko-KR" sz="700" dirty="0"/>
              <a:t>(</a:t>
            </a:r>
            <a:r>
              <a:rPr lang="ko-KR" altLang="en-US" sz="700" dirty="0"/>
              <a:t>말레이시아산</a:t>
            </a:r>
            <a:r>
              <a:rPr lang="en-US" altLang="ko-KR" sz="700" dirty="0"/>
              <a:t>), </a:t>
            </a:r>
            <a:r>
              <a:rPr lang="ko-KR" altLang="en-US" sz="700" dirty="0" err="1"/>
              <a:t>활성소맥글루텐</a:t>
            </a:r>
            <a:r>
              <a:rPr lang="en-US" altLang="ko-KR" sz="700" dirty="0"/>
              <a:t>(</a:t>
            </a:r>
            <a:r>
              <a:rPr lang="ko-KR" altLang="en-US" sz="700" dirty="0"/>
              <a:t>프랑스산</a:t>
            </a:r>
            <a:r>
              <a:rPr lang="en-US" altLang="ko-KR" sz="700" dirty="0"/>
              <a:t>), </a:t>
            </a:r>
            <a:r>
              <a:rPr lang="ko-KR" altLang="en-US" sz="700" dirty="0"/>
              <a:t>정제염</a:t>
            </a:r>
            <a:r>
              <a:rPr lang="en-US" altLang="ko-KR" sz="700" dirty="0"/>
              <a:t>, </a:t>
            </a:r>
            <a:r>
              <a:rPr lang="ko-KR" altLang="en-US" sz="700" dirty="0" err="1"/>
              <a:t>미감에스유</a:t>
            </a:r>
            <a:r>
              <a:rPr lang="en-US" altLang="ko-KR" sz="700" dirty="0"/>
              <a:t>, </a:t>
            </a:r>
            <a:r>
              <a:rPr lang="ko-KR" altLang="en-US" sz="700" dirty="0" err="1"/>
              <a:t>면류첨가알칼리제</a:t>
            </a:r>
            <a:r>
              <a:rPr lang="en-US" altLang="ko-KR" sz="700" dirty="0"/>
              <a:t>(</a:t>
            </a:r>
            <a:r>
              <a:rPr lang="ko-KR" altLang="en-US" sz="700" dirty="0"/>
              <a:t>산도조절제</a:t>
            </a:r>
            <a:r>
              <a:rPr lang="en-US" altLang="ko-KR" sz="700" dirty="0"/>
              <a:t>), </a:t>
            </a:r>
            <a:r>
              <a:rPr lang="ko-KR" altLang="en-US" sz="700" dirty="0" err="1"/>
              <a:t>구아검</a:t>
            </a:r>
            <a:r>
              <a:rPr lang="en-US" altLang="ko-KR" sz="700" dirty="0"/>
              <a:t>, </a:t>
            </a:r>
            <a:r>
              <a:rPr lang="ko-KR" altLang="en-US" sz="700" dirty="0"/>
              <a:t>비타민</a:t>
            </a:r>
            <a:r>
              <a:rPr lang="en-US" altLang="ko-KR" sz="700" dirty="0"/>
              <a:t>B2, </a:t>
            </a:r>
            <a:r>
              <a:rPr lang="ko-KR" altLang="en-US" sz="700" dirty="0"/>
              <a:t>구연산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녹차풍미유</a:t>
            </a:r>
            <a:r>
              <a:rPr lang="en-US" altLang="ko-KR" sz="700" dirty="0"/>
              <a:t>, </a:t>
            </a:r>
            <a:r>
              <a:rPr lang="ko-KR" altLang="en-US" sz="700" dirty="0"/>
              <a:t>스프</a:t>
            </a:r>
            <a:r>
              <a:rPr lang="en-US" altLang="ko-KR" sz="700" dirty="0"/>
              <a:t>: </a:t>
            </a:r>
            <a:r>
              <a:rPr lang="ko-KR" altLang="en-US" sz="700" dirty="0" err="1"/>
              <a:t>정제수</a:t>
            </a:r>
            <a:r>
              <a:rPr lang="en-US" altLang="ko-KR" sz="700" dirty="0"/>
              <a:t>, </a:t>
            </a:r>
            <a:r>
              <a:rPr lang="ko-KR" altLang="en-US" sz="700" dirty="0"/>
              <a:t>간장</a:t>
            </a:r>
            <a:r>
              <a:rPr lang="en-US" altLang="ko-KR" sz="700" dirty="0"/>
              <a:t>, </a:t>
            </a:r>
            <a:r>
              <a:rPr lang="ko-KR" altLang="en-US" sz="700" dirty="0" err="1"/>
              <a:t>정백당</a:t>
            </a:r>
            <a:r>
              <a:rPr lang="en-US" altLang="ko-KR" sz="700" dirty="0"/>
              <a:t>, </a:t>
            </a:r>
            <a:r>
              <a:rPr lang="ko-KR" altLang="en-US" sz="700" dirty="0" err="1"/>
              <a:t>그릴치킨농축액</a:t>
            </a:r>
            <a:r>
              <a:rPr lang="en-US" altLang="ko-KR" sz="700" dirty="0"/>
              <a:t>, </a:t>
            </a:r>
            <a:r>
              <a:rPr lang="ko-KR" altLang="en-US" sz="700" dirty="0" err="1"/>
              <a:t>치킨향분말</a:t>
            </a:r>
            <a:r>
              <a:rPr lang="en-US" altLang="ko-KR" sz="700" dirty="0"/>
              <a:t>, </a:t>
            </a:r>
            <a:r>
              <a:rPr lang="ko-KR" altLang="en-US" sz="700" dirty="0"/>
              <a:t>대두유</a:t>
            </a:r>
            <a:r>
              <a:rPr lang="en-US" altLang="ko-KR" sz="700" dirty="0"/>
              <a:t>, </a:t>
            </a:r>
            <a:r>
              <a:rPr lang="ko-KR" altLang="en-US" sz="700" dirty="0" err="1"/>
              <a:t>하바네로맛시즈닝</a:t>
            </a:r>
            <a:r>
              <a:rPr lang="en-US" altLang="ko-KR" sz="700" dirty="0"/>
              <a:t>, </a:t>
            </a:r>
            <a:r>
              <a:rPr lang="ko-KR" altLang="en-US" sz="700" dirty="0"/>
              <a:t>양파</a:t>
            </a:r>
            <a:r>
              <a:rPr lang="en-US" altLang="ko-KR" sz="700" dirty="0"/>
              <a:t>, </a:t>
            </a:r>
            <a:r>
              <a:rPr lang="ko-KR" altLang="en-US" sz="700" dirty="0" err="1"/>
              <a:t>고추분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고추씨향미유</a:t>
            </a:r>
            <a:r>
              <a:rPr lang="en-US" altLang="ko-KR" sz="700" dirty="0"/>
              <a:t>, </a:t>
            </a:r>
            <a:r>
              <a:rPr lang="ko-KR" altLang="en-US" sz="700" dirty="0" err="1"/>
              <a:t>맛베이스에스</a:t>
            </a:r>
            <a:r>
              <a:rPr lang="en-US" altLang="ko-KR" sz="700" dirty="0"/>
              <a:t>, </a:t>
            </a:r>
            <a:r>
              <a:rPr lang="ko-KR" altLang="en-US" sz="700" dirty="0" err="1"/>
              <a:t>매운고추베이스분말</a:t>
            </a:r>
            <a:r>
              <a:rPr lang="en-US" altLang="ko-KR" sz="700" dirty="0"/>
              <a:t>, </a:t>
            </a:r>
            <a:r>
              <a:rPr lang="ko-KR" altLang="en-US" sz="700" dirty="0"/>
              <a:t>지미강화육수분말</a:t>
            </a:r>
            <a:r>
              <a:rPr lang="en-US" altLang="ko-KR" sz="700" dirty="0"/>
              <a:t>, </a:t>
            </a:r>
            <a:r>
              <a:rPr lang="ko-KR" altLang="en-US" sz="700" dirty="0"/>
              <a:t>변성전분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탈색칠리추출물</a:t>
            </a:r>
            <a:r>
              <a:rPr lang="en-US" altLang="ko-KR" sz="700" dirty="0"/>
              <a:t>, </a:t>
            </a:r>
            <a:r>
              <a:rPr lang="ko-KR" altLang="en-US" sz="700" dirty="0" err="1"/>
              <a:t>파프리카추출물</a:t>
            </a:r>
            <a:r>
              <a:rPr lang="en-US" altLang="ko-KR" sz="700" dirty="0"/>
              <a:t>, </a:t>
            </a:r>
            <a:r>
              <a:rPr lang="ko-KR" altLang="en-US" sz="700" dirty="0" err="1"/>
              <a:t>후추분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치킨카레맛베이스</a:t>
            </a:r>
            <a:r>
              <a:rPr lang="en-US" altLang="ko-KR" sz="700" dirty="0"/>
              <a:t>, </a:t>
            </a:r>
            <a:r>
              <a:rPr lang="ko-KR" altLang="en-US" sz="700" dirty="0"/>
              <a:t>유산균발효분말</a:t>
            </a:r>
            <a:r>
              <a:rPr lang="en-US" altLang="ko-KR" sz="700" dirty="0"/>
              <a:t>, </a:t>
            </a:r>
            <a:r>
              <a:rPr lang="ko-KR" altLang="en-US" sz="700" dirty="0" err="1"/>
              <a:t>구운김</a:t>
            </a:r>
            <a:endParaRPr lang="en-US" altLang="ko-KR" sz="7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EF492B-AE91-49E8-9881-5CCD576E3F22}"/>
              </a:ext>
            </a:extLst>
          </p:cNvPr>
          <p:cNvGrpSpPr/>
          <p:nvPr/>
        </p:nvGrpSpPr>
        <p:grpSpPr>
          <a:xfrm>
            <a:off x="4266149" y="2274413"/>
            <a:ext cx="1104882" cy="253916"/>
            <a:chOff x="5393707" y="2457469"/>
            <a:chExt cx="1104882" cy="253916"/>
          </a:xfrm>
        </p:grpSpPr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10CB1B6E-9EC6-44F3-AD86-A71E4C82458E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1827F8-EF06-4443-97FF-8BD2071D2C60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51B74FD1-0A04-46BE-BCD4-957B0B9EC32C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7DDDEC2D-73CD-49D5-8D83-EE44F55C9BFE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C43F36D9-CBC0-4FA1-871E-21CD21417D97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95C311C7-27E5-42FD-8622-9A491614EBA7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7ECCFB-F3D8-43F1-BA5E-85FAC29B1687}"/>
              </a:ext>
            </a:extLst>
          </p:cNvPr>
          <p:cNvSpPr/>
          <p:nvPr/>
        </p:nvSpPr>
        <p:spPr>
          <a:xfrm>
            <a:off x="3877586" y="224636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8FA0E7-0DB2-427B-89A7-9DD9CFCB9600}"/>
              </a:ext>
            </a:extLst>
          </p:cNvPr>
          <p:cNvSpPr/>
          <p:nvPr/>
        </p:nvSpPr>
        <p:spPr>
          <a:xfrm>
            <a:off x="3013659" y="36659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867066-1BB8-4763-B943-8BA4C99BB935}"/>
              </a:ext>
            </a:extLst>
          </p:cNvPr>
          <p:cNvSpPr/>
          <p:nvPr/>
        </p:nvSpPr>
        <p:spPr>
          <a:xfrm>
            <a:off x="3022144" y="421703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C718A2-A890-46FF-996C-4E668B9DE93D}"/>
              </a:ext>
            </a:extLst>
          </p:cNvPr>
          <p:cNvSpPr/>
          <p:nvPr/>
        </p:nvSpPr>
        <p:spPr>
          <a:xfrm>
            <a:off x="3875775" y="197786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C0CBEE-3E73-4462-8AC0-C1100404C7D0}"/>
              </a:ext>
            </a:extLst>
          </p:cNvPr>
          <p:cNvSpPr/>
          <p:nvPr/>
        </p:nvSpPr>
        <p:spPr>
          <a:xfrm>
            <a:off x="3989693" y="27524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D57D8A-B597-4221-B162-BC072C6BC929}"/>
              </a:ext>
            </a:extLst>
          </p:cNvPr>
          <p:cNvSpPr/>
          <p:nvPr/>
        </p:nvSpPr>
        <p:spPr>
          <a:xfrm>
            <a:off x="8984670" y="59102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3B821-7905-4BF2-9C63-863B32A18B94}"/>
              </a:ext>
            </a:extLst>
          </p:cNvPr>
          <p:cNvSpPr txBox="1"/>
          <p:nvPr/>
        </p:nvSpPr>
        <p:spPr>
          <a:xfrm>
            <a:off x="9313098" y="536879"/>
            <a:ext cx="229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해당 제품의 상품명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FE3853-E3AC-4F9C-8310-B66BEAFFA681}"/>
              </a:ext>
            </a:extLst>
          </p:cNvPr>
          <p:cNvSpPr/>
          <p:nvPr/>
        </p:nvSpPr>
        <p:spPr>
          <a:xfrm>
            <a:off x="8984670" y="129618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2A3FC8-5CD0-4363-84FB-98A0A298968F}"/>
              </a:ext>
            </a:extLst>
          </p:cNvPr>
          <p:cNvSpPr txBox="1"/>
          <p:nvPr/>
        </p:nvSpPr>
        <p:spPr>
          <a:xfrm>
            <a:off x="9313099" y="1242037"/>
            <a:ext cx="259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해당 제품 리뷰의 </a:t>
            </a:r>
            <a:r>
              <a:rPr lang="ko-KR" altLang="en-US" sz="1400" dirty="0" err="1"/>
              <a:t>별점평균을</a:t>
            </a:r>
            <a:r>
              <a:rPr lang="ko-KR" altLang="en-US" sz="1400" dirty="0"/>
              <a:t> 계산하여 해당하는 이미지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188B26-39F6-43DA-AD39-9C399F618808}"/>
              </a:ext>
            </a:extLst>
          </p:cNvPr>
          <p:cNvSpPr/>
          <p:nvPr/>
        </p:nvSpPr>
        <p:spPr>
          <a:xfrm>
            <a:off x="8984669" y="246838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1F81F1-2325-4A09-BB8E-7E7916A76319}"/>
              </a:ext>
            </a:extLst>
          </p:cNvPr>
          <p:cNvSpPr txBox="1"/>
          <p:nvPr/>
        </p:nvSpPr>
        <p:spPr>
          <a:xfrm>
            <a:off x="9313098" y="2414238"/>
            <a:ext cx="259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해당</a:t>
            </a:r>
            <a:r>
              <a:rPr lang="en-US" altLang="ko-KR" sz="1400" dirty="0"/>
              <a:t> </a:t>
            </a:r>
            <a:r>
              <a:rPr lang="ko-KR" altLang="en-US" sz="1400" dirty="0"/>
              <a:t>제품의 사진</a:t>
            </a:r>
            <a:endParaRPr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6266C4-CB53-412C-B765-80D797136632}"/>
              </a:ext>
            </a:extLst>
          </p:cNvPr>
          <p:cNvSpPr/>
          <p:nvPr/>
        </p:nvSpPr>
        <p:spPr>
          <a:xfrm>
            <a:off x="8984669" y="332312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2862D8-40BF-402B-8F94-D7055475312D}"/>
              </a:ext>
            </a:extLst>
          </p:cNvPr>
          <p:cNvSpPr txBox="1"/>
          <p:nvPr/>
        </p:nvSpPr>
        <p:spPr>
          <a:xfrm>
            <a:off x="9313098" y="3268985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Navigation</a:t>
            </a:r>
          </a:p>
          <a:p>
            <a:r>
              <a:rPr lang="ko-KR" altLang="en-US" sz="1400" dirty="0"/>
              <a:t>지정된 버튼을 클릭 시 </a:t>
            </a:r>
            <a:endParaRPr lang="en-US" altLang="ko-KR" sz="1400" dirty="0"/>
          </a:p>
          <a:p>
            <a:r>
              <a:rPr lang="ko-KR" altLang="en-US" sz="1400" dirty="0"/>
              <a:t>해당 스택으로 이동</a:t>
            </a:r>
            <a:endParaRPr lang="en-US" altLang="ko-KR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7863CC9-4D7A-48AC-9F61-F49EEF79B217}"/>
              </a:ext>
            </a:extLst>
          </p:cNvPr>
          <p:cNvSpPr/>
          <p:nvPr/>
        </p:nvSpPr>
        <p:spPr>
          <a:xfrm>
            <a:off x="8984669" y="432034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0F6A9-1043-43AB-8637-08FBE4B06530}"/>
              </a:ext>
            </a:extLst>
          </p:cNvPr>
          <p:cNvSpPr txBox="1"/>
          <p:nvPr/>
        </p:nvSpPr>
        <p:spPr>
          <a:xfrm>
            <a:off x="9313098" y="4266197"/>
            <a:ext cx="259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해당 제품의 원재료 출력</a:t>
            </a:r>
            <a:endParaRPr lang="en-US" altLang="ko-KR" sz="1400" dirty="0"/>
          </a:p>
          <a:p>
            <a:r>
              <a:rPr lang="ko-KR" altLang="en-US" sz="1400" dirty="0"/>
              <a:t>기피 원재료의 경우 빨갛게 표시하여 우선적으로 표시함</a:t>
            </a:r>
            <a:endParaRPr lang="en-US" altLang="ko-KR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768CBF-8C18-4E03-8CFE-B1C6DCE469E7}"/>
              </a:ext>
            </a:extLst>
          </p:cNvPr>
          <p:cNvSpPr/>
          <p:nvPr/>
        </p:nvSpPr>
        <p:spPr>
          <a:xfrm>
            <a:off x="3161529" y="167589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9DF54D-4CBE-4669-948B-805B257A06E2}"/>
              </a:ext>
            </a:extLst>
          </p:cNvPr>
          <p:cNvSpPr/>
          <p:nvPr/>
        </p:nvSpPr>
        <p:spPr>
          <a:xfrm>
            <a:off x="8984669" y="542310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565E61-5AFA-419E-8F3D-F54D5FA22951}"/>
              </a:ext>
            </a:extLst>
          </p:cNvPr>
          <p:cNvSpPr txBox="1"/>
          <p:nvPr/>
        </p:nvSpPr>
        <p:spPr>
          <a:xfrm>
            <a:off x="9313098" y="5368957"/>
            <a:ext cx="259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메인으로 이동</a:t>
            </a:r>
            <a:endParaRPr lang="en-US" altLang="ko-KR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C4E2B-3D71-429D-B040-1C77C323694C}"/>
              </a:ext>
            </a:extLst>
          </p:cNvPr>
          <p:cNvSpPr/>
          <p:nvPr/>
        </p:nvSpPr>
        <p:spPr>
          <a:xfrm>
            <a:off x="3531718" y="4217038"/>
            <a:ext cx="932423" cy="2887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4B25719-8FF9-410F-8044-202658F52292}"/>
              </a:ext>
            </a:extLst>
          </p:cNvPr>
          <p:cNvCxnSpPr>
            <a:cxnSpLocks/>
          </p:cNvCxnSpPr>
          <p:nvPr/>
        </p:nvCxnSpPr>
        <p:spPr>
          <a:xfrm flipV="1">
            <a:off x="3391309" y="3972358"/>
            <a:ext cx="919666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eart icon">
            <a:extLst>
              <a:ext uri="{FF2B5EF4-FFF2-40B4-BE49-F238E27FC236}">
                <a16:creationId xmlns:a16="http://schemas.microsoft.com/office/drawing/2014/main" id="{DD1BD448-580D-4876-8C87-F0DFD446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69" y="33617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47D0FD-8B22-48E1-8C57-7E810061731C}"/>
              </a:ext>
            </a:extLst>
          </p:cNvPr>
          <p:cNvSpPr/>
          <p:nvPr/>
        </p:nvSpPr>
        <p:spPr>
          <a:xfrm>
            <a:off x="6246227" y="334263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1ED814-B095-4654-8FCA-05087F90459A}"/>
              </a:ext>
            </a:extLst>
          </p:cNvPr>
          <p:cNvSpPr/>
          <p:nvPr/>
        </p:nvSpPr>
        <p:spPr>
          <a:xfrm>
            <a:off x="8984669" y="609817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1802DB-5425-422E-A3F1-70ED951E64EC}"/>
              </a:ext>
            </a:extLst>
          </p:cNvPr>
          <p:cNvSpPr txBox="1"/>
          <p:nvPr/>
        </p:nvSpPr>
        <p:spPr>
          <a:xfrm>
            <a:off x="9313098" y="6052607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찜한제품 등록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색 변경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961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3130758" y="1314205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진단 페이지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맛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3130757" y="1500034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E2452-92C4-4014-8B6C-2B69C882C60F}"/>
              </a:ext>
            </a:extLst>
          </p:cNvPr>
          <p:cNvSpPr/>
          <p:nvPr/>
        </p:nvSpPr>
        <p:spPr>
          <a:xfrm>
            <a:off x="3130757" y="3465515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1721127-01F3-4265-9BED-8A11C246C0C2}"/>
              </a:ext>
            </a:extLst>
          </p:cNvPr>
          <p:cNvCxnSpPr>
            <a:cxnSpLocks/>
          </p:cNvCxnSpPr>
          <p:nvPr/>
        </p:nvCxnSpPr>
        <p:spPr>
          <a:xfrm>
            <a:off x="4056975" y="3511234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CEDD3B-DEAD-41D2-A06D-3A7D9A3F041D}"/>
              </a:ext>
            </a:extLst>
          </p:cNvPr>
          <p:cNvCxnSpPr>
            <a:cxnSpLocks/>
          </p:cNvCxnSpPr>
          <p:nvPr/>
        </p:nvCxnSpPr>
        <p:spPr>
          <a:xfrm>
            <a:off x="5000943" y="3511234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5BEFD0-EA3C-45FB-BE11-D45D490AE473}"/>
              </a:ext>
            </a:extLst>
          </p:cNvPr>
          <p:cNvCxnSpPr>
            <a:cxnSpLocks/>
          </p:cNvCxnSpPr>
          <p:nvPr/>
        </p:nvCxnSpPr>
        <p:spPr>
          <a:xfrm>
            <a:off x="5000942" y="3814318"/>
            <a:ext cx="9172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5733B-02BC-4ED9-AF01-382F1666BDE6}"/>
              </a:ext>
            </a:extLst>
          </p:cNvPr>
          <p:cNvSpPr txBox="1"/>
          <p:nvPr/>
        </p:nvSpPr>
        <p:spPr>
          <a:xfrm>
            <a:off x="5000942" y="3537319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83277C-3554-4661-9684-B63AA29E3F26}"/>
              </a:ext>
            </a:extLst>
          </p:cNvPr>
          <p:cNvSpPr txBox="1"/>
          <p:nvPr/>
        </p:nvSpPr>
        <p:spPr>
          <a:xfrm>
            <a:off x="4070685" y="3527737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A6A6A6"/>
                </a:solidFill>
              </a:rPr>
              <a:t>원재료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A755E-6442-4E6E-98F5-F54E4ECDF789}"/>
              </a:ext>
            </a:extLst>
          </p:cNvPr>
          <p:cNvSpPr txBox="1"/>
          <p:nvPr/>
        </p:nvSpPr>
        <p:spPr>
          <a:xfrm>
            <a:off x="3140613" y="3535388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맛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6D47ED-580E-43FA-81CF-F9A281C57F84}"/>
              </a:ext>
            </a:extLst>
          </p:cNvPr>
          <p:cNvCxnSpPr>
            <a:cxnSpLocks/>
          </p:cNvCxnSpPr>
          <p:nvPr/>
        </p:nvCxnSpPr>
        <p:spPr>
          <a:xfrm flipH="1">
            <a:off x="4056976" y="3818737"/>
            <a:ext cx="10326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hili, fruit, spicy, vegetables icon">
            <a:extLst>
              <a:ext uri="{FF2B5EF4-FFF2-40B4-BE49-F238E27FC236}">
                <a16:creationId xmlns:a16="http://schemas.microsoft.com/office/drawing/2014/main" id="{A4F393A0-82F8-460F-93B4-BA330A1E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40" y="4120434"/>
            <a:ext cx="353806" cy="3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chili, fruit, spicy, vegetables icon">
            <a:extLst>
              <a:ext uri="{FF2B5EF4-FFF2-40B4-BE49-F238E27FC236}">
                <a16:creationId xmlns:a16="http://schemas.microsoft.com/office/drawing/2014/main" id="{C4E49092-75CC-4CAB-A058-2E836CE1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224" y="4120439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hili, fruit, spicy, vegetables icon">
            <a:extLst>
              <a:ext uri="{FF2B5EF4-FFF2-40B4-BE49-F238E27FC236}">
                <a16:creationId xmlns:a16="http://schemas.microsoft.com/office/drawing/2014/main" id="{9DC62556-DFED-41D4-BE82-A2675FA2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76" y="4120434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chili, fruit, spicy, vegetables icon">
            <a:extLst>
              <a:ext uri="{FF2B5EF4-FFF2-40B4-BE49-F238E27FC236}">
                <a16:creationId xmlns:a16="http://schemas.microsoft.com/office/drawing/2014/main" id="{33328A30-E2F4-42A3-9B64-D6115DA7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41" y="4120434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8F6B7-8005-4331-9A16-2AF069DAD799}"/>
              </a:ext>
            </a:extLst>
          </p:cNvPr>
          <p:cNvSpPr/>
          <p:nvPr/>
        </p:nvSpPr>
        <p:spPr>
          <a:xfrm>
            <a:off x="3965110" y="4590854"/>
            <a:ext cx="1328013" cy="158740"/>
          </a:xfrm>
          <a:prstGeom prst="rect">
            <a:avLst/>
          </a:prstGeom>
          <a:gradFill>
            <a:gsLst>
              <a:gs pos="49000">
                <a:srgbClr val="FFFF00"/>
              </a:gs>
              <a:gs pos="0">
                <a:schemeClr val="accent6"/>
              </a:gs>
              <a:gs pos="100000">
                <a:srgbClr val="FF0000"/>
              </a:gs>
            </a:gsLst>
            <a:lin ang="0" scaled="0"/>
          </a:gra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962202A-6CE8-4830-AC93-051DA4E250FA}"/>
              </a:ext>
            </a:extLst>
          </p:cNvPr>
          <p:cNvSpPr/>
          <p:nvPr/>
        </p:nvSpPr>
        <p:spPr>
          <a:xfrm>
            <a:off x="4466013" y="4132413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6A00"/>
                </a:solidFill>
              </a:rPr>
              <a:t>매움 </a:t>
            </a:r>
            <a:r>
              <a:rPr lang="en-US" altLang="ko-KR" sz="1600" b="1" dirty="0">
                <a:solidFill>
                  <a:srgbClr val="FF6A00"/>
                </a:solidFill>
              </a:rPr>
              <a:t>4</a:t>
            </a:r>
            <a:r>
              <a:rPr lang="ko-KR" altLang="en-US" sz="1600" b="1" dirty="0">
                <a:solidFill>
                  <a:srgbClr val="FF6A00"/>
                </a:solidFill>
              </a:rPr>
              <a:t>단계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28CA3A2-F681-4DD9-8D1C-150BD448820B}"/>
              </a:ext>
            </a:extLst>
          </p:cNvPr>
          <p:cNvSpPr/>
          <p:nvPr/>
        </p:nvSpPr>
        <p:spPr>
          <a:xfrm>
            <a:off x="4971999" y="4699191"/>
            <a:ext cx="95557" cy="991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1DB6EC-FE8E-4351-B730-B10F5109D351}"/>
              </a:ext>
            </a:extLst>
          </p:cNvPr>
          <p:cNvSpPr/>
          <p:nvPr/>
        </p:nvSpPr>
        <p:spPr>
          <a:xfrm>
            <a:off x="8984670" y="212590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2ED789-5FC9-479C-B5EC-FB0242CA1BD3}"/>
              </a:ext>
            </a:extLst>
          </p:cNvPr>
          <p:cNvSpPr txBox="1"/>
          <p:nvPr/>
        </p:nvSpPr>
        <p:spPr>
          <a:xfrm>
            <a:off x="9313099" y="2071765"/>
            <a:ext cx="2980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클러스터 결과에 따른 </a:t>
            </a:r>
            <a:endParaRPr lang="en-US" altLang="ko-KR" sz="1400" dirty="0"/>
          </a:p>
          <a:p>
            <a:r>
              <a:rPr lang="ko-KR" altLang="en-US" sz="1400" dirty="0"/>
              <a:t>이미지 출력</a:t>
            </a:r>
            <a:endParaRPr lang="en-US" altLang="ko-KR" sz="1400" dirty="0"/>
          </a:p>
          <a:p>
            <a:r>
              <a:rPr lang="ko-KR" altLang="en-US" sz="1400" dirty="0"/>
              <a:t>예 </a:t>
            </a:r>
            <a:r>
              <a:rPr lang="en-US" altLang="ko-KR" sz="1400" dirty="0"/>
              <a:t>) </a:t>
            </a:r>
            <a:r>
              <a:rPr lang="ko-KR" altLang="en-US" sz="1400" dirty="0"/>
              <a:t>매운맛 </a:t>
            </a:r>
            <a:r>
              <a:rPr lang="en-US" altLang="ko-KR" sz="1400" dirty="0"/>
              <a:t>– </a:t>
            </a:r>
            <a:r>
              <a:rPr lang="ko-KR" altLang="en-US" sz="1400" dirty="0"/>
              <a:t>고추</a:t>
            </a:r>
            <a:r>
              <a:rPr lang="en-US" altLang="ko-KR" sz="1400" dirty="0"/>
              <a:t>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C9C3B7-5A7C-40E5-ADD8-CB7DC85D3165}"/>
              </a:ext>
            </a:extLst>
          </p:cNvPr>
          <p:cNvSpPr/>
          <p:nvPr/>
        </p:nvSpPr>
        <p:spPr>
          <a:xfrm>
            <a:off x="8984670" y="312316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F5815D-4023-49D2-ADF2-7482F76AE215}"/>
              </a:ext>
            </a:extLst>
          </p:cNvPr>
          <p:cNvSpPr txBox="1"/>
          <p:nvPr/>
        </p:nvSpPr>
        <p:spPr>
          <a:xfrm>
            <a:off x="9313098" y="3069023"/>
            <a:ext cx="2142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클러스터 결과에 따른 텍스트 출력 </a:t>
            </a:r>
            <a:endParaRPr lang="en-US" altLang="ko-KR" sz="14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03D93D-3D64-4DBE-93B6-D15495919554}"/>
              </a:ext>
            </a:extLst>
          </p:cNvPr>
          <p:cNvSpPr/>
          <p:nvPr/>
        </p:nvSpPr>
        <p:spPr>
          <a:xfrm>
            <a:off x="8984669" y="397786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8C42E6-3A19-4276-B69E-86A2ABD322E1}"/>
              </a:ext>
            </a:extLst>
          </p:cNvPr>
          <p:cNvSpPr txBox="1"/>
          <p:nvPr/>
        </p:nvSpPr>
        <p:spPr>
          <a:xfrm>
            <a:off x="9313098" y="3923724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클러스터 결과에 따른</a:t>
            </a:r>
            <a:endParaRPr lang="en-US" altLang="ko-KR" sz="1400" dirty="0"/>
          </a:p>
          <a:p>
            <a:r>
              <a:rPr lang="ko-KR" altLang="en-US" sz="1400" dirty="0"/>
              <a:t>이미지 출력  </a:t>
            </a:r>
            <a:endParaRPr lang="en-US" altLang="ko-KR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DF397D6-B35D-4333-8CF5-544D9FADB68A}"/>
              </a:ext>
            </a:extLst>
          </p:cNvPr>
          <p:cNvSpPr/>
          <p:nvPr/>
        </p:nvSpPr>
        <p:spPr>
          <a:xfrm>
            <a:off x="8984669" y="489611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D5017D-46AA-4A84-95B3-B4EAF6D82204}"/>
              </a:ext>
            </a:extLst>
          </p:cNvPr>
          <p:cNvSpPr txBox="1"/>
          <p:nvPr/>
        </p:nvSpPr>
        <p:spPr>
          <a:xfrm>
            <a:off x="9313098" y="4841971"/>
            <a:ext cx="259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클러스터링 결과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endParaRPr lang="en-US" altLang="ko-KR" sz="1400" dirty="0"/>
          </a:p>
          <a:p>
            <a:r>
              <a:rPr lang="ko-KR" altLang="en-US" sz="1400" dirty="0"/>
              <a:t>워드 클라우드</a:t>
            </a:r>
            <a:endParaRPr lang="en-US" altLang="ko-KR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4CC8329-24BC-4F5A-A893-27886F6B6BE7}"/>
              </a:ext>
            </a:extLst>
          </p:cNvPr>
          <p:cNvSpPr/>
          <p:nvPr/>
        </p:nvSpPr>
        <p:spPr>
          <a:xfrm>
            <a:off x="3271427" y="394609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4696315-7132-4836-8959-F9CCA0126716}"/>
              </a:ext>
            </a:extLst>
          </p:cNvPr>
          <p:cNvSpPr/>
          <p:nvPr/>
        </p:nvSpPr>
        <p:spPr>
          <a:xfrm>
            <a:off x="4398012" y="392253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0914CC-67B6-4132-8CE7-DAD084928D98}"/>
              </a:ext>
            </a:extLst>
          </p:cNvPr>
          <p:cNvSpPr/>
          <p:nvPr/>
        </p:nvSpPr>
        <p:spPr>
          <a:xfrm>
            <a:off x="3621290" y="455039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id="{AA10082F-1CE1-413F-93D0-E117F0B4B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030602"/>
              </p:ext>
            </p:extLst>
          </p:nvPr>
        </p:nvGraphicFramePr>
        <p:xfrm>
          <a:off x="3120065" y="4890042"/>
          <a:ext cx="2088007" cy="129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7" name="그림 96">
            <a:extLst>
              <a:ext uri="{FF2B5EF4-FFF2-40B4-BE49-F238E27FC236}">
                <a16:creationId xmlns:a16="http://schemas.microsoft.com/office/drawing/2014/main" id="{EA4D8795-F151-4719-B0AA-E40EF21A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22" y="5064901"/>
            <a:ext cx="789807" cy="781428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D32FB0-33DC-4F6B-BB67-50CD85093309}"/>
              </a:ext>
            </a:extLst>
          </p:cNvPr>
          <p:cNvSpPr/>
          <p:nvPr/>
        </p:nvSpPr>
        <p:spPr>
          <a:xfrm>
            <a:off x="2713616" y="503551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pSp>
        <p:nvGrpSpPr>
          <p:cNvPr id="68" name="Status Bar">
            <a:extLst>
              <a:ext uri="{FF2B5EF4-FFF2-40B4-BE49-F238E27FC236}">
                <a16:creationId xmlns:a16="http://schemas.microsoft.com/office/drawing/2014/main" id="{BE416A97-994F-4660-9E6A-BF444A153887}"/>
              </a:ext>
            </a:extLst>
          </p:cNvPr>
          <p:cNvGrpSpPr/>
          <p:nvPr/>
        </p:nvGrpSpPr>
        <p:grpSpPr>
          <a:xfrm>
            <a:off x="3140471" y="1319809"/>
            <a:ext cx="2787439" cy="717501"/>
            <a:chOff x="595686" y="1268401"/>
            <a:chExt cx="2286000" cy="571587"/>
          </a:xfrm>
        </p:grpSpPr>
        <p:sp>
          <p:nvSpPr>
            <p:cNvPr id="69" name="System Bar Container">
              <a:extLst>
                <a:ext uri="{FF2B5EF4-FFF2-40B4-BE49-F238E27FC236}">
                  <a16:creationId xmlns:a16="http://schemas.microsoft.com/office/drawing/2014/main" id="{989A3692-E148-40BF-B3F2-A62A57C85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Battery">
              <a:extLst>
                <a:ext uri="{FF2B5EF4-FFF2-40B4-BE49-F238E27FC236}">
                  <a16:creationId xmlns:a16="http://schemas.microsoft.com/office/drawing/2014/main" id="{77847A5D-08F8-4767-B488-7E242F2394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0" name="Battery Part 1">
                <a:extLst>
                  <a:ext uri="{FF2B5EF4-FFF2-40B4-BE49-F238E27FC236}">
                    <a16:creationId xmlns:a16="http://schemas.microsoft.com/office/drawing/2014/main" id="{9A4D0156-E0B4-448D-9494-E6E4C5B14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Battery Part 2">
                <a:extLst>
                  <a:ext uri="{FF2B5EF4-FFF2-40B4-BE49-F238E27FC236}">
                    <a16:creationId xmlns:a16="http://schemas.microsoft.com/office/drawing/2014/main" id="{07F8718E-363B-41EA-81B8-A9AF61DA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Signal Strength">
              <a:extLst>
                <a:ext uri="{FF2B5EF4-FFF2-40B4-BE49-F238E27FC236}">
                  <a16:creationId xmlns:a16="http://schemas.microsoft.com/office/drawing/2014/main" id="{2BDA2860-9B3C-48B0-8ABE-189C4011CF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8" name="Signal Strength Part 1">
                <a:extLst>
                  <a:ext uri="{FF2B5EF4-FFF2-40B4-BE49-F238E27FC236}">
                    <a16:creationId xmlns:a16="http://schemas.microsoft.com/office/drawing/2014/main" id="{7ED24873-163A-4EF5-A207-A67EE72A8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Signal Strength Part 2">
                <a:extLst>
                  <a:ext uri="{FF2B5EF4-FFF2-40B4-BE49-F238E27FC236}">
                    <a16:creationId xmlns:a16="http://schemas.microsoft.com/office/drawing/2014/main" id="{F19347BE-9563-4FFE-B02C-F42B5B273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WiFi">
              <a:extLst>
                <a:ext uri="{FF2B5EF4-FFF2-40B4-BE49-F238E27FC236}">
                  <a16:creationId xmlns:a16="http://schemas.microsoft.com/office/drawing/2014/main" id="{B089684E-6272-4345-B140-3BEE36040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6" name="WiFi Part 1">
                <a:extLst>
                  <a:ext uri="{FF2B5EF4-FFF2-40B4-BE49-F238E27FC236}">
                    <a16:creationId xmlns:a16="http://schemas.microsoft.com/office/drawing/2014/main" id="{C4925C84-9C1D-49D5-93E9-2700D955A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WiFi Part 2">
                <a:extLst>
                  <a:ext uri="{FF2B5EF4-FFF2-40B4-BE49-F238E27FC236}">
                    <a16:creationId xmlns:a16="http://schemas.microsoft.com/office/drawing/2014/main" id="{9D15BB16-9909-4DA3-B76B-97C605517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Time">
              <a:extLst>
                <a:ext uri="{FF2B5EF4-FFF2-40B4-BE49-F238E27FC236}">
                  <a16:creationId xmlns:a16="http://schemas.microsoft.com/office/drawing/2014/main" id="{4AC1399A-66C2-4ACA-BA70-74497A5AD4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06B8-CD2C-4F35-BEA5-B03CB2A219C1}"/>
              </a:ext>
            </a:extLst>
          </p:cNvPr>
          <p:cNvSpPr/>
          <p:nvPr/>
        </p:nvSpPr>
        <p:spPr>
          <a:xfrm>
            <a:off x="3937138" y="172575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34" y="1561397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불닭볶음면 png 이미지 검색결과">
            <a:extLst>
              <a:ext uri="{FF2B5EF4-FFF2-40B4-BE49-F238E27FC236}">
                <a16:creationId xmlns:a16="http://schemas.microsoft.com/office/drawing/2014/main" id="{91DCA30B-6338-4EEF-AB40-CE1BBA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15" y="2339600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89BD00-FE50-4AB0-B00A-102C788484E9}"/>
              </a:ext>
            </a:extLst>
          </p:cNvPr>
          <p:cNvGrpSpPr/>
          <p:nvPr/>
        </p:nvGrpSpPr>
        <p:grpSpPr>
          <a:xfrm>
            <a:off x="4003520" y="2070737"/>
            <a:ext cx="1104882" cy="253916"/>
            <a:chOff x="5393707" y="2457469"/>
            <a:chExt cx="1104882" cy="253916"/>
          </a:xfrm>
        </p:grpSpPr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C5A906A2-6A4F-4E65-A8C2-9048737D7167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ADCFAF-9366-4898-BD4F-274E969FDD44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3D2C0F62-C99D-42B5-98F4-5639E364C0F1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F02A3368-B340-4521-BF4D-25C53FB84C38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C244E530-7C99-4820-AC4F-39DA59CBA392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F81F572E-B9C7-4FE6-9843-1989C37D873F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3130757" y="1314205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2" descr="heart icon">
            <a:extLst>
              <a:ext uri="{FF2B5EF4-FFF2-40B4-BE49-F238E27FC236}">
                <a16:creationId xmlns:a16="http://schemas.microsoft.com/office/drawing/2014/main" id="{18D282B9-6763-41ED-A43D-96D5DE79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69" y="31966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6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진단 페이지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리뷰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726851" y="1219717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726850" y="1405546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E2452-92C4-4014-8B6C-2B69C882C60F}"/>
              </a:ext>
            </a:extLst>
          </p:cNvPr>
          <p:cNvSpPr/>
          <p:nvPr/>
        </p:nvSpPr>
        <p:spPr>
          <a:xfrm>
            <a:off x="726850" y="3371027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1721127-01F3-4265-9BED-8A11C246C0C2}"/>
              </a:ext>
            </a:extLst>
          </p:cNvPr>
          <p:cNvCxnSpPr>
            <a:cxnSpLocks/>
          </p:cNvCxnSpPr>
          <p:nvPr/>
        </p:nvCxnSpPr>
        <p:spPr>
          <a:xfrm>
            <a:off x="1653068" y="3416746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CEDD3B-DEAD-41D2-A06D-3A7D9A3F041D}"/>
              </a:ext>
            </a:extLst>
          </p:cNvPr>
          <p:cNvCxnSpPr>
            <a:cxnSpLocks/>
          </p:cNvCxnSpPr>
          <p:nvPr/>
        </p:nvCxnSpPr>
        <p:spPr>
          <a:xfrm>
            <a:off x="2597036" y="3416746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5BEFD0-EA3C-45FB-BE11-D45D490AE473}"/>
              </a:ext>
            </a:extLst>
          </p:cNvPr>
          <p:cNvCxnSpPr>
            <a:cxnSpLocks/>
          </p:cNvCxnSpPr>
          <p:nvPr/>
        </p:nvCxnSpPr>
        <p:spPr>
          <a:xfrm>
            <a:off x="738653" y="3719830"/>
            <a:ext cx="18612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5733B-02BC-4ED9-AF01-382F1666BDE6}"/>
              </a:ext>
            </a:extLst>
          </p:cNvPr>
          <p:cNvSpPr txBox="1"/>
          <p:nvPr/>
        </p:nvSpPr>
        <p:spPr>
          <a:xfrm>
            <a:off x="2597035" y="3442831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83277C-3554-4661-9684-B63AA29E3F26}"/>
              </a:ext>
            </a:extLst>
          </p:cNvPr>
          <p:cNvSpPr txBox="1"/>
          <p:nvPr/>
        </p:nvSpPr>
        <p:spPr>
          <a:xfrm>
            <a:off x="1666778" y="3433249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맛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A755E-6442-4E6E-98F5-F54E4ECDF789}"/>
              </a:ext>
            </a:extLst>
          </p:cNvPr>
          <p:cNvSpPr txBox="1"/>
          <p:nvPr/>
        </p:nvSpPr>
        <p:spPr>
          <a:xfrm>
            <a:off x="736706" y="3440900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원재료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70E9C2-4586-428C-A0FB-7DAC5A387A53}"/>
              </a:ext>
            </a:extLst>
          </p:cNvPr>
          <p:cNvGrpSpPr/>
          <p:nvPr/>
        </p:nvGrpSpPr>
        <p:grpSpPr>
          <a:xfrm>
            <a:off x="788681" y="3797168"/>
            <a:ext cx="766088" cy="234917"/>
            <a:chOff x="1482344" y="1771408"/>
            <a:chExt cx="766088" cy="282476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0DE46846-31FB-4933-AAAA-5FCD1BE0541D}"/>
                </a:ext>
              </a:extLst>
            </p:cNvPr>
            <p:cNvSpPr/>
            <p:nvPr/>
          </p:nvSpPr>
          <p:spPr>
            <a:xfrm rot="10800000" flipV="1">
              <a:off x="1482344" y="1771408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연령대</a:t>
              </a: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7F573A7-C2A7-48B8-85D3-83DDAE193D51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3B33A6-9AD0-46D4-9F86-05030C8A468C}"/>
              </a:ext>
            </a:extLst>
          </p:cNvPr>
          <p:cNvGrpSpPr/>
          <p:nvPr/>
        </p:nvGrpSpPr>
        <p:grpSpPr>
          <a:xfrm>
            <a:off x="1620380" y="3802145"/>
            <a:ext cx="1052474" cy="234917"/>
            <a:chOff x="4278287" y="3733565"/>
            <a:chExt cx="1052474" cy="282476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D159CDF-7009-43D7-B035-6C44385FC4DD}"/>
                </a:ext>
              </a:extLst>
            </p:cNvPr>
            <p:cNvSpPr/>
            <p:nvPr/>
          </p:nvSpPr>
          <p:spPr>
            <a:xfrm rot="10800000" flipV="1">
              <a:off x="4278287" y="3733565"/>
              <a:ext cx="1052474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국가</a:t>
              </a:r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FCAA4A3A-45CF-4B54-B168-B16212FACF56}"/>
                </a:ext>
              </a:extLst>
            </p:cNvPr>
            <p:cNvSpPr/>
            <p:nvPr/>
          </p:nvSpPr>
          <p:spPr>
            <a:xfrm rot="10800000">
              <a:off x="5174116" y="3844870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08D672-3ED8-465E-A207-91D66FA867AD}"/>
              </a:ext>
            </a:extLst>
          </p:cNvPr>
          <p:cNvGrpSpPr/>
          <p:nvPr/>
        </p:nvGrpSpPr>
        <p:grpSpPr>
          <a:xfrm>
            <a:off x="2744871" y="3802145"/>
            <a:ext cx="701426" cy="234917"/>
            <a:chOff x="5402778" y="3733565"/>
            <a:chExt cx="701426" cy="282476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D78FF01-56E7-4243-A952-E76C58712405}"/>
                </a:ext>
              </a:extLst>
            </p:cNvPr>
            <p:cNvSpPr/>
            <p:nvPr/>
          </p:nvSpPr>
          <p:spPr>
            <a:xfrm rot="10800000" flipV="1">
              <a:off x="5402778" y="3733565"/>
              <a:ext cx="701426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성별</a:t>
              </a:r>
            </a:p>
          </p:txBody>
        </p:sp>
        <p:sp>
          <p:nvSpPr>
            <p:cNvPr id="143" name="이등변 삼각형 142">
              <a:extLst>
                <a:ext uri="{FF2B5EF4-FFF2-40B4-BE49-F238E27FC236}">
                  <a16:creationId xmlns:a16="http://schemas.microsoft.com/office/drawing/2014/main" id="{0B5C86FC-9F43-4278-AB88-D57DEB9A7CB6}"/>
                </a:ext>
              </a:extLst>
            </p:cNvPr>
            <p:cNvSpPr/>
            <p:nvPr/>
          </p:nvSpPr>
          <p:spPr>
            <a:xfrm rot="10800000">
              <a:off x="5948629" y="384624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B3704C5F-B794-4E2F-8181-8EF01FB8E6B1}"/>
              </a:ext>
            </a:extLst>
          </p:cNvPr>
          <p:cNvSpPr/>
          <p:nvPr/>
        </p:nvSpPr>
        <p:spPr>
          <a:xfrm rot="10800000" flipV="1">
            <a:off x="788680" y="4090957"/>
            <a:ext cx="2075884" cy="234913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8" name="Picture 10" descr="search icon">
            <a:extLst>
              <a:ext uri="{FF2B5EF4-FFF2-40B4-BE49-F238E27FC236}">
                <a16:creationId xmlns:a16="http://schemas.microsoft.com/office/drawing/2014/main" id="{C75362CC-BF7E-470A-A8AD-DD534B8C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78" y="4126996"/>
            <a:ext cx="166540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C17E7CF-E7D1-4235-862B-CEA168EF55EE}"/>
              </a:ext>
            </a:extLst>
          </p:cNvPr>
          <p:cNvSpPr txBox="1"/>
          <p:nvPr/>
        </p:nvSpPr>
        <p:spPr>
          <a:xfrm>
            <a:off x="793567" y="4526191"/>
            <a:ext cx="268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총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개의 </a:t>
            </a:r>
            <a:endParaRPr lang="en-US" altLang="ko-KR" sz="1000" b="1" dirty="0"/>
          </a:p>
          <a:p>
            <a:r>
              <a:rPr lang="ko-KR" altLang="en-US" sz="1000" b="1" dirty="0"/>
              <a:t>리뷰가 있어요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E7CE85-92BF-4FDA-AE12-1EE1FF8BED8D}"/>
              </a:ext>
            </a:extLst>
          </p:cNvPr>
          <p:cNvSpPr/>
          <p:nvPr/>
        </p:nvSpPr>
        <p:spPr>
          <a:xfrm rot="10800000" flipV="1">
            <a:off x="841988" y="5892883"/>
            <a:ext cx="2532905" cy="214548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" name="Picture 22" descr="일본 국기 이미지 검색결과">
            <a:extLst>
              <a:ext uri="{FF2B5EF4-FFF2-40B4-BE49-F238E27FC236}">
                <a16:creationId xmlns:a16="http://schemas.microsoft.com/office/drawing/2014/main" id="{18BD1981-0859-4818-95A1-3FD548738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7626" r="4149" b="17899"/>
          <a:stretch/>
        </p:blipFill>
        <p:spPr bwMode="auto">
          <a:xfrm>
            <a:off x="943370" y="5932313"/>
            <a:ext cx="323021" cy="1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0F9EE637-542E-4C8E-BC9F-78CD21ABF616}"/>
              </a:ext>
            </a:extLst>
          </p:cNvPr>
          <p:cNvGrpSpPr/>
          <p:nvPr/>
        </p:nvGrpSpPr>
        <p:grpSpPr>
          <a:xfrm>
            <a:off x="841502" y="5416389"/>
            <a:ext cx="2540769" cy="402942"/>
            <a:chOff x="3492033" y="4860261"/>
            <a:chExt cx="2540769" cy="402942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EFDEB7B0-083A-442F-8BBA-A258499FBDA7}"/>
                </a:ext>
              </a:extLst>
            </p:cNvPr>
            <p:cNvSpPr/>
            <p:nvPr/>
          </p:nvSpPr>
          <p:spPr>
            <a:xfrm rot="10800000" flipV="1">
              <a:off x="3499897" y="4860261"/>
              <a:ext cx="2532905" cy="40011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4" name="Picture 16" descr="한국 국기 이미지 검색결과">
              <a:extLst>
                <a:ext uri="{FF2B5EF4-FFF2-40B4-BE49-F238E27FC236}">
                  <a16:creationId xmlns:a16="http://schemas.microsoft.com/office/drawing/2014/main" id="{8B8AA0A7-D286-4FF2-A600-DFB4735AD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469" y="4899932"/>
              <a:ext cx="364006" cy="24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56408AA8-4D2C-46AC-BF61-900EC8D3112E}"/>
                </a:ext>
              </a:extLst>
            </p:cNvPr>
            <p:cNvSpPr txBox="1"/>
            <p:nvPr/>
          </p:nvSpPr>
          <p:spPr>
            <a:xfrm>
              <a:off x="3492033" y="5109315"/>
              <a:ext cx="58248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 dirty="0" err="1"/>
                <a:t>Kimchiman</a:t>
              </a:r>
              <a:r>
                <a:rPr lang="en-US" altLang="ko-KR" sz="400" b="1" dirty="0"/>
                <a:t>(20)</a:t>
              </a:r>
              <a:endParaRPr lang="ko-KR" altLang="en-US" sz="400" b="1" dirty="0"/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41BBD37-CD2D-4353-BFAB-A522D892D872}"/>
              </a:ext>
            </a:extLst>
          </p:cNvPr>
          <p:cNvGrpSpPr/>
          <p:nvPr/>
        </p:nvGrpSpPr>
        <p:grpSpPr>
          <a:xfrm>
            <a:off x="849365" y="4931421"/>
            <a:ext cx="2532905" cy="400111"/>
            <a:chOff x="3495145" y="5353042"/>
            <a:chExt cx="2532905" cy="400111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39A0320A-EEFD-4A86-BE1C-CFC49B52CAB3}"/>
                </a:ext>
              </a:extLst>
            </p:cNvPr>
            <p:cNvSpPr/>
            <p:nvPr/>
          </p:nvSpPr>
          <p:spPr>
            <a:xfrm rot="10800000" flipV="1">
              <a:off x="3495145" y="5353042"/>
              <a:ext cx="2532905" cy="40011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6" name="Picture 18" descr="미국 국기 이미지 검색결과">
              <a:extLst>
                <a:ext uri="{FF2B5EF4-FFF2-40B4-BE49-F238E27FC236}">
                  <a16:creationId xmlns:a16="http://schemas.microsoft.com/office/drawing/2014/main" id="{20DB5654-5852-43AF-B6B3-F9B72785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374" y="5432623"/>
              <a:ext cx="297876" cy="19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D3D99FA-3B8F-4C37-BC42-5392C37A9FB1}"/>
                </a:ext>
              </a:extLst>
            </p:cNvPr>
            <p:cNvSpPr txBox="1"/>
            <p:nvPr/>
          </p:nvSpPr>
          <p:spPr>
            <a:xfrm>
              <a:off x="3522344" y="5588919"/>
              <a:ext cx="4798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 dirty="0"/>
                <a:t>Yankees(18)</a:t>
              </a:r>
              <a:endParaRPr lang="ko-KR" altLang="en-US" sz="400" b="1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3C91349-48B1-41DC-BC06-972A5AB5E4C0}"/>
              </a:ext>
            </a:extLst>
          </p:cNvPr>
          <p:cNvGrpSpPr/>
          <p:nvPr/>
        </p:nvGrpSpPr>
        <p:grpSpPr>
          <a:xfrm>
            <a:off x="2691896" y="4955213"/>
            <a:ext cx="749636" cy="153888"/>
            <a:chOff x="5393707" y="2410437"/>
            <a:chExt cx="1716824" cy="352435"/>
          </a:xfrm>
        </p:grpSpPr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BD673E20-3802-4A58-9831-C4833334974D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7F2E332-5750-4001-A6C6-9A2C58C36586}"/>
                </a:ext>
              </a:extLst>
            </p:cNvPr>
            <p:cNvSpPr txBox="1"/>
            <p:nvPr/>
          </p:nvSpPr>
          <p:spPr>
            <a:xfrm>
              <a:off x="6208154" y="2410437"/>
              <a:ext cx="902377" cy="35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 20/3/13</a:t>
              </a:r>
              <a:endParaRPr lang="ko-KR" altLang="en-US" sz="400" dirty="0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81FBF3DB-D032-4451-B364-EE78BFB6A881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E829678F-DC6D-40D7-AFCE-81DFBF7B8383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0CCF4C8D-7C03-4EA5-9B07-67F17DEE97A8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76E4B3C5-0E95-4B15-AF50-F08EBD1D7D2E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0ECEAF9F-FE6A-4E90-A20E-5DDBBF7A19DD}"/>
              </a:ext>
            </a:extLst>
          </p:cNvPr>
          <p:cNvGrpSpPr/>
          <p:nvPr/>
        </p:nvGrpSpPr>
        <p:grpSpPr>
          <a:xfrm>
            <a:off x="2687985" y="5436412"/>
            <a:ext cx="749636" cy="153888"/>
            <a:chOff x="5393707" y="2410437"/>
            <a:chExt cx="1716824" cy="352435"/>
          </a:xfrm>
        </p:grpSpPr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A391103C-E662-40AB-AEFD-B777B7255AD1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2A2C12C-4BE6-407E-8581-9DBF0E2819EC}"/>
                </a:ext>
              </a:extLst>
            </p:cNvPr>
            <p:cNvSpPr txBox="1"/>
            <p:nvPr/>
          </p:nvSpPr>
          <p:spPr>
            <a:xfrm>
              <a:off x="6208154" y="2410437"/>
              <a:ext cx="902377" cy="35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 20/3/11</a:t>
              </a:r>
              <a:endParaRPr lang="ko-KR" altLang="en-US" sz="400" dirty="0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EC57BFAF-FC95-4BE2-A4A5-B03CF04CC0E0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2E33F50E-E8DA-4138-B210-62171076C2B2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5BD58193-84EB-4FE5-8EEF-B1902DC857C2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B7F4FA27-485E-4528-8572-8F6D54DAA3D2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D3E1A4F-FA47-4151-99E6-C92AB16CC779}"/>
              </a:ext>
            </a:extLst>
          </p:cNvPr>
          <p:cNvGrpSpPr/>
          <p:nvPr/>
        </p:nvGrpSpPr>
        <p:grpSpPr>
          <a:xfrm>
            <a:off x="2690852" y="5898324"/>
            <a:ext cx="749636" cy="153888"/>
            <a:chOff x="5393707" y="2410437"/>
            <a:chExt cx="1716824" cy="352435"/>
          </a:xfrm>
        </p:grpSpPr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0CD1848A-5BA2-4D60-99C5-DA07B02ED728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1726BD9-508D-46F8-B101-B602C27C4609}"/>
                </a:ext>
              </a:extLst>
            </p:cNvPr>
            <p:cNvSpPr txBox="1"/>
            <p:nvPr/>
          </p:nvSpPr>
          <p:spPr>
            <a:xfrm>
              <a:off x="6208154" y="2410437"/>
              <a:ext cx="902377" cy="35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 20/3/10</a:t>
              </a:r>
              <a:endParaRPr lang="ko-KR" altLang="en-US" sz="400" dirty="0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A60952BF-1E0B-4C13-BDA0-3380713EA372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CDDC4C52-2815-42F6-8BE2-36B1B57B4FB9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EF6035D9-5C08-43A8-88D5-A20B0E9BEDE3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C840E2E8-D1B6-4D67-B660-D08634B5FCE6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compose, edit, paper, pencil, write icon">
            <a:extLst>
              <a:ext uri="{FF2B5EF4-FFF2-40B4-BE49-F238E27FC236}">
                <a16:creationId xmlns:a16="http://schemas.microsoft.com/office/drawing/2014/main" id="{20D2EB26-C5BE-427F-A178-957E37E3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382" y="5560039"/>
            <a:ext cx="430808" cy="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0A40B316-1D87-43AA-B89C-B45697DFF3BC}"/>
              </a:ext>
            </a:extLst>
          </p:cNvPr>
          <p:cNvSpPr txBox="1"/>
          <p:nvPr/>
        </p:nvSpPr>
        <p:spPr>
          <a:xfrm>
            <a:off x="1334317" y="5051316"/>
            <a:ext cx="1376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“It is too spicy. But I love Kimchi.”</a:t>
            </a:r>
            <a:endParaRPr lang="ko-KR" altLang="en-US" sz="6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963B48D-1B73-4495-948A-7AA2F953A84A}"/>
              </a:ext>
            </a:extLst>
          </p:cNvPr>
          <p:cNvSpPr txBox="1"/>
          <p:nvPr/>
        </p:nvSpPr>
        <p:spPr>
          <a:xfrm>
            <a:off x="1343842" y="5530462"/>
            <a:ext cx="1376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“</a:t>
            </a:r>
            <a:r>
              <a:rPr lang="ko-KR" altLang="en-US" sz="600" dirty="0"/>
              <a:t>먹고 나면 화장실을 찾게 되네요</a:t>
            </a:r>
            <a:r>
              <a:rPr lang="en-US" altLang="ko-KR" sz="600" dirty="0"/>
              <a:t>..”</a:t>
            </a:r>
            <a:endParaRPr lang="ko-KR" altLang="en-US" sz="600" dirty="0"/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33427986-C255-4705-9599-78FF34C22F5A}"/>
              </a:ext>
            </a:extLst>
          </p:cNvPr>
          <p:cNvSpPr/>
          <p:nvPr/>
        </p:nvSpPr>
        <p:spPr>
          <a:xfrm>
            <a:off x="3073564" y="4788421"/>
            <a:ext cx="298531" cy="1058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번역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000DAA1-281F-4698-AFAB-E49F7DAE87FE}"/>
              </a:ext>
            </a:extLst>
          </p:cNvPr>
          <p:cNvSpPr/>
          <p:nvPr/>
        </p:nvSpPr>
        <p:spPr>
          <a:xfrm>
            <a:off x="408313" y="376530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1A8309E-6E93-4CBA-A16A-4EB9F45B7C0D}"/>
              </a:ext>
            </a:extLst>
          </p:cNvPr>
          <p:cNvSpPr/>
          <p:nvPr/>
        </p:nvSpPr>
        <p:spPr>
          <a:xfrm>
            <a:off x="408313" y="407946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A1474F2-8591-460C-8E02-AC0ADA700FA8}"/>
              </a:ext>
            </a:extLst>
          </p:cNvPr>
          <p:cNvSpPr/>
          <p:nvPr/>
        </p:nvSpPr>
        <p:spPr>
          <a:xfrm>
            <a:off x="421673" y="455771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16482545-62CC-46C1-91BB-19A42E7D803A}"/>
              </a:ext>
            </a:extLst>
          </p:cNvPr>
          <p:cNvCxnSpPr>
            <a:cxnSpLocks/>
          </p:cNvCxnSpPr>
          <p:nvPr/>
        </p:nvCxnSpPr>
        <p:spPr>
          <a:xfrm>
            <a:off x="726850" y="4446890"/>
            <a:ext cx="27874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77B4EBD-18B6-48F5-86BF-01767F115BF3}"/>
              </a:ext>
            </a:extLst>
          </p:cNvPr>
          <p:cNvGrpSpPr/>
          <p:nvPr/>
        </p:nvGrpSpPr>
        <p:grpSpPr>
          <a:xfrm>
            <a:off x="4073566" y="3244620"/>
            <a:ext cx="3904899" cy="1070700"/>
            <a:chOff x="3499897" y="4860262"/>
            <a:chExt cx="2532905" cy="400111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D827D035-04D8-45EC-9578-5A89FEEE251F}"/>
                </a:ext>
              </a:extLst>
            </p:cNvPr>
            <p:cNvSpPr/>
            <p:nvPr/>
          </p:nvSpPr>
          <p:spPr>
            <a:xfrm rot="10800000" flipV="1">
              <a:off x="3499897" y="4860262"/>
              <a:ext cx="2532905" cy="40011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29" name="Picture 16" descr="한국 국기 이미지 검색결과">
              <a:extLst>
                <a:ext uri="{FF2B5EF4-FFF2-40B4-BE49-F238E27FC236}">
                  <a16:creationId xmlns:a16="http://schemas.microsoft.com/office/drawing/2014/main" id="{72C1E8DA-1035-4DC4-B2F2-1EDF032E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061" y="4924775"/>
              <a:ext cx="512160" cy="2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3F4FB50-68F4-422A-859B-15409B097BBF}"/>
                </a:ext>
              </a:extLst>
            </p:cNvPr>
            <p:cNvSpPr txBox="1"/>
            <p:nvPr/>
          </p:nvSpPr>
          <p:spPr>
            <a:xfrm>
              <a:off x="3558525" y="5148985"/>
              <a:ext cx="623412" cy="8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Kimchiman</a:t>
              </a:r>
              <a:r>
                <a:rPr lang="en-US" altLang="ko-KR" sz="800" b="1" dirty="0"/>
                <a:t>(20)</a:t>
              </a:r>
              <a:endParaRPr lang="ko-KR" altLang="en-US" sz="8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216BAEC1-D88C-408D-A07C-534A4560EF7F}"/>
              </a:ext>
            </a:extLst>
          </p:cNvPr>
          <p:cNvGrpSpPr/>
          <p:nvPr/>
        </p:nvGrpSpPr>
        <p:grpSpPr>
          <a:xfrm>
            <a:off x="6492722" y="3282724"/>
            <a:ext cx="1666738" cy="215444"/>
            <a:chOff x="5393707" y="2445456"/>
            <a:chExt cx="1912069" cy="247155"/>
          </a:xfrm>
        </p:grpSpPr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76D43063-53BE-452C-AED6-41B2AA91592E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657DC34-58C4-4825-95F1-2A593DFC5A9D}"/>
                </a:ext>
              </a:extLst>
            </p:cNvPr>
            <p:cNvSpPr txBox="1"/>
            <p:nvPr/>
          </p:nvSpPr>
          <p:spPr>
            <a:xfrm>
              <a:off x="6403399" y="2445456"/>
              <a:ext cx="902377" cy="24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 20/3/11</a:t>
              </a:r>
              <a:endParaRPr lang="ko-KR" altLang="en-US" sz="800" dirty="0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98F483A7-C11D-4996-B8D2-BF1B52FF20CF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6340E67D-A717-453E-84DF-27E0FDF3419E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A5802F23-F75D-4C81-89D0-CFE1859659B9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AAFB0F1D-8992-45F7-BCBF-579BF919273A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79F89F57-CFEF-445F-B76A-34B6333C456A}"/>
              </a:ext>
            </a:extLst>
          </p:cNvPr>
          <p:cNvSpPr/>
          <p:nvPr/>
        </p:nvSpPr>
        <p:spPr>
          <a:xfrm rot="10800000" flipV="1">
            <a:off x="7232299" y="440488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돌아가기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7040B47F-5F23-489B-A847-E127DE2FC9FB}"/>
              </a:ext>
            </a:extLst>
          </p:cNvPr>
          <p:cNvSpPr/>
          <p:nvPr/>
        </p:nvSpPr>
        <p:spPr>
          <a:xfrm rot="10800000" flipV="1">
            <a:off x="6427316" y="440488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6E105A8D-F823-4F03-85FA-0BFCC401DF3D}"/>
              </a:ext>
            </a:extLst>
          </p:cNvPr>
          <p:cNvSpPr/>
          <p:nvPr/>
        </p:nvSpPr>
        <p:spPr>
          <a:xfrm rot="10800000" flipV="1">
            <a:off x="5608997" y="440488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ED2186D6-2FA7-4937-B6D1-BFB9CBE20F46}"/>
              </a:ext>
            </a:extLst>
          </p:cNvPr>
          <p:cNvSpPr/>
          <p:nvPr/>
        </p:nvSpPr>
        <p:spPr>
          <a:xfrm>
            <a:off x="5890541" y="468702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1C5DCC18-3E48-44C7-9E21-1CED362E2284}"/>
              </a:ext>
            </a:extLst>
          </p:cNvPr>
          <p:cNvSpPr/>
          <p:nvPr/>
        </p:nvSpPr>
        <p:spPr>
          <a:xfrm>
            <a:off x="6689879" y="468702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F730198-8921-4889-9776-772030C575A4}"/>
              </a:ext>
            </a:extLst>
          </p:cNvPr>
          <p:cNvSpPr/>
          <p:nvPr/>
        </p:nvSpPr>
        <p:spPr>
          <a:xfrm>
            <a:off x="7457755" y="468105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D6094AC-BA6C-44C2-817C-8EF4B54BB312}"/>
              </a:ext>
            </a:extLst>
          </p:cNvPr>
          <p:cNvSpPr/>
          <p:nvPr/>
        </p:nvSpPr>
        <p:spPr>
          <a:xfrm>
            <a:off x="4110540" y="2899795"/>
            <a:ext cx="80243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상세보기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A9926F8-BA55-4BD2-9DF9-120F815B9F58}"/>
              </a:ext>
            </a:extLst>
          </p:cNvPr>
          <p:cNvSpPr txBox="1"/>
          <p:nvPr/>
        </p:nvSpPr>
        <p:spPr>
          <a:xfrm>
            <a:off x="5431277" y="3715030"/>
            <a:ext cx="232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</a:t>
            </a:r>
            <a:r>
              <a:rPr lang="ko-KR" altLang="en-US" sz="1000" dirty="0"/>
              <a:t>먹고 나면 화장실을 찾게 되네요</a:t>
            </a:r>
            <a:r>
              <a:rPr lang="en-US" altLang="ko-KR" sz="1000" dirty="0"/>
              <a:t>..”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3D45DA-A128-42D6-A075-6A60BCA62688}"/>
              </a:ext>
            </a:extLst>
          </p:cNvPr>
          <p:cNvSpPr/>
          <p:nvPr/>
        </p:nvSpPr>
        <p:spPr>
          <a:xfrm>
            <a:off x="8781470" y="15922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C8BAEA3-1446-448A-81E1-964BDEC33256}"/>
              </a:ext>
            </a:extLst>
          </p:cNvPr>
          <p:cNvSpPr txBox="1"/>
          <p:nvPr/>
        </p:nvSpPr>
        <p:spPr>
          <a:xfrm>
            <a:off x="9109899" y="105079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</a:t>
            </a:r>
          </a:p>
          <a:p>
            <a:r>
              <a:rPr lang="ko-KR" altLang="en-US" sz="1400" dirty="0"/>
              <a:t>검색 범주 선택</a:t>
            </a:r>
            <a:r>
              <a:rPr lang="en-US" altLang="ko-KR" sz="1400" dirty="0"/>
              <a:t>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C214A52-8932-4863-B4F5-D3C592453B8C}"/>
              </a:ext>
            </a:extLst>
          </p:cNvPr>
          <p:cNvSpPr/>
          <p:nvPr/>
        </p:nvSpPr>
        <p:spPr>
          <a:xfrm>
            <a:off x="8781470" y="80906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DDE10CA-3037-48F9-9A82-119318112DCD}"/>
              </a:ext>
            </a:extLst>
          </p:cNvPr>
          <p:cNvSpPr txBox="1"/>
          <p:nvPr/>
        </p:nvSpPr>
        <p:spPr>
          <a:xfrm>
            <a:off x="9109899" y="754923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: text</a:t>
            </a:r>
          </a:p>
          <a:p>
            <a:r>
              <a:rPr lang="ko-KR" altLang="en-US" sz="1400" dirty="0"/>
              <a:t>검색 내용 입력</a:t>
            </a:r>
            <a:endParaRPr lang="en-US" altLang="ko-KR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88E71A4-F949-4287-89DE-72479D5A400B}"/>
              </a:ext>
            </a:extLst>
          </p:cNvPr>
          <p:cNvSpPr/>
          <p:nvPr/>
        </p:nvSpPr>
        <p:spPr>
          <a:xfrm>
            <a:off x="8781470" y="150486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0AB7DD-D245-471B-96B8-CF1BCB6589B1}"/>
              </a:ext>
            </a:extLst>
          </p:cNvPr>
          <p:cNvSpPr txBox="1"/>
          <p:nvPr/>
        </p:nvSpPr>
        <p:spPr>
          <a:xfrm>
            <a:off x="9109899" y="1450724"/>
            <a:ext cx="298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실행 </a:t>
            </a:r>
            <a:endParaRPr lang="en-US" altLang="ko-KR" sz="1400" dirty="0"/>
          </a:p>
          <a:p>
            <a:r>
              <a:rPr lang="ko-KR" altLang="en-US" sz="1400" dirty="0"/>
              <a:t>검색 결과는 하단에 출력</a:t>
            </a:r>
            <a:endParaRPr lang="en-US" altLang="ko-KR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CACBD37-A8A6-4193-B822-0FA2CAE8701A}"/>
              </a:ext>
            </a:extLst>
          </p:cNvPr>
          <p:cNvSpPr/>
          <p:nvPr/>
        </p:nvSpPr>
        <p:spPr>
          <a:xfrm>
            <a:off x="8804899" y="238426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7F3A39-560A-436B-9560-AF0E47AFE91E}"/>
              </a:ext>
            </a:extLst>
          </p:cNvPr>
          <p:cNvSpPr txBox="1"/>
          <p:nvPr/>
        </p:nvSpPr>
        <p:spPr>
          <a:xfrm>
            <a:off x="9133328" y="2330122"/>
            <a:ext cx="302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총 리뷰 개수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ko-KR" altLang="en-US" sz="1400" b="1" dirty="0"/>
              <a:t>리뷰 </a:t>
            </a:r>
            <a:r>
              <a:rPr lang="ko-KR" altLang="en-US" sz="1400" b="1" dirty="0" err="1"/>
              <a:t>작성글</a:t>
            </a:r>
            <a:r>
              <a:rPr lang="ko-KR" altLang="en-US" sz="1400" b="1" dirty="0"/>
              <a:t> </a:t>
            </a:r>
            <a:r>
              <a:rPr lang="ko-KR" altLang="en-US" sz="1400" dirty="0"/>
              <a:t>나열 </a:t>
            </a:r>
            <a:endParaRPr lang="en-US" altLang="ko-KR" sz="1400" dirty="0"/>
          </a:p>
          <a:p>
            <a:r>
              <a:rPr lang="ko-KR" altLang="en-US" sz="1400" dirty="0"/>
              <a:t>클릭 시 상세보기가 되며 유저에 따라 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돌아가기 버튼 생성</a:t>
            </a:r>
            <a:endParaRPr lang="en-US" altLang="ko-KR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4DB4F87-5F95-4384-A733-A842C053A3C0}"/>
              </a:ext>
            </a:extLst>
          </p:cNvPr>
          <p:cNvSpPr/>
          <p:nvPr/>
        </p:nvSpPr>
        <p:spPr>
          <a:xfrm>
            <a:off x="8799130" y="331201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B30B1D-5D6D-47F8-9C43-BC39584CD0F3}"/>
              </a:ext>
            </a:extLst>
          </p:cNvPr>
          <p:cNvSpPr txBox="1"/>
          <p:nvPr/>
        </p:nvSpPr>
        <p:spPr>
          <a:xfrm>
            <a:off x="9127559" y="3257867"/>
            <a:ext cx="3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유저 국가 언어로 번역 </a:t>
            </a:r>
            <a:endParaRPr lang="en-US" altLang="ko-KR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C9F9A40-20E6-45A1-B29F-FBFDF1B66496}"/>
              </a:ext>
            </a:extLst>
          </p:cNvPr>
          <p:cNvSpPr/>
          <p:nvPr/>
        </p:nvSpPr>
        <p:spPr>
          <a:xfrm>
            <a:off x="8804899" y="401210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29180D5-C109-4F7F-AA45-4D65FEC79995}"/>
              </a:ext>
            </a:extLst>
          </p:cNvPr>
          <p:cNvSpPr txBox="1"/>
          <p:nvPr/>
        </p:nvSpPr>
        <p:spPr>
          <a:xfrm>
            <a:off x="9133328" y="3957958"/>
            <a:ext cx="3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리뷰 작성 페이지로 이동</a:t>
            </a:r>
            <a:endParaRPr lang="en-US" altLang="ko-KR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9BD92ED-54B1-4013-9521-73C945191237}"/>
              </a:ext>
            </a:extLst>
          </p:cNvPr>
          <p:cNvSpPr/>
          <p:nvPr/>
        </p:nvSpPr>
        <p:spPr>
          <a:xfrm>
            <a:off x="8824104" y="47228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5AE60B-5326-4BF7-8A6C-808C5EA258E1}"/>
              </a:ext>
            </a:extLst>
          </p:cNvPr>
          <p:cNvSpPr txBox="1"/>
          <p:nvPr/>
        </p:nvSpPr>
        <p:spPr>
          <a:xfrm>
            <a:off x="9152533" y="4668660"/>
            <a:ext cx="310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리뷰 수정 페이지로 이동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해당 유저의 경우에만 활성화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CB5FE42-3BD9-42B0-B414-C371E66D2814}"/>
              </a:ext>
            </a:extLst>
          </p:cNvPr>
          <p:cNvSpPr/>
          <p:nvPr/>
        </p:nvSpPr>
        <p:spPr>
          <a:xfrm>
            <a:off x="8824104" y="556087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9042DF-A4A4-47B3-98A7-136BCD3FFE9F}"/>
              </a:ext>
            </a:extLst>
          </p:cNvPr>
          <p:cNvSpPr txBox="1"/>
          <p:nvPr/>
        </p:nvSpPr>
        <p:spPr>
          <a:xfrm>
            <a:off x="9152533" y="5506735"/>
            <a:ext cx="310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리뷰 삭제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해당 유저의 경우에만 활성화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D48F20-B72B-4C13-A575-0477A4E19A02}"/>
              </a:ext>
            </a:extLst>
          </p:cNvPr>
          <p:cNvSpPr/>
          <p:nvPr/>
        </p:nvSpPr>
        <p:spPr>
          <a:xfrm>
            <a:off x="8824104" y="627607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0B41EA6-273D-46E6-A778-390BD899EAF1}"/>
              </a:ext>
            </a:extLst>
          </p:cNvPr>
          <p:cNvSpPr txBox="1"/>
          <p:nvPr/>
        </p:nvSpPr>
        <p:spPr>
          <a:xfrm>
            <a:off x="9152533" y="6221933"/>
            <a:ext cx="3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기존 리뷰페이지로 이동</a:t>
            </a:r>
            <a:endParaRPr lang="en-US" altLang="ko-KR" sz="1400" dirty="0"/>
          </a:p>
        </p:txBody>
      </p:sp>
      <p:grpSp>
        <p:nvGrpSpPr>
          <p:cNvPr id="145" name="Status Bar">
            <a:extLst>
              <a:ext uri="{FF2B5EF4-FFF2-40B4-BE49-F238E27FC236}">
                <a16:creationId xmlns:a16="http://schemas.microsoft.com/office/drawing/2014/main" id="{9E382773-9530-4B7E-971B-F5D3AB9F8D11}"/>
              </a:ext>
            </a:extLst>
          </p:cNvPr>
          <p:cNvGrpSpPr/>
          <p:nvPr/>
        </p:nvGrpSpPr>
        <p:grpSpPr>
          <a:xfrm>
            <a:off x="726278" y="1222326"/>
            <a:ext cx="2787439" cy="717501"/>
            <a:chOff x="595686" y="1268401"/>
            <a:chExt cx="2286000" cy="571587"/>
          </a:xfrm>
        </p:grpSpPr>
        <p:sp>
          <p:nvSpPr>
            <p:cNvPr id="162" name="System Bar Container">
              <a:extLst>
                <a:ext uri="{FF2B5EF4-FFF2-40B4-BE49-F238E27FC236}">
                  <a16:creationId xmlns:a16="http://schemas.microsoft.com/office/drawing/2014/main" id="{35B00BB9-6090-4EA0-88EA-1BBFE5ED0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3" name="Battery">
              <a:extLst>
                <a:ext uri="{FF2B5EF4-FFF2-40B4-BE49-F238E27FC236}">
                  <a16:creationId xmlns:a16="http://schemas.microsoft.com/office/drawing/2014/main" id="{DC18BBC3-63E7-468A-B739-8C140A8ABA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8" name="Battery Part 1">
                <a:extLst>
                  <a:ext uri="{FF2B5EF4-FFF2-40B4-BE49-F238E27FC236}">
                    <a16:creationId xmlns:a16="http://schemas.microsoft.com/office/drawing/2014/main" id="{F22F756C-8F5E-4915-8D6C-2B1BBEE38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Battery Part 2">
                <a:extLst>
                  <a:ext uri="{FF2B5EF4-FFF2-40B4-BE49-F238E27FC236}">
                    <a16:creationId xmlns:a16="http://schemas.microsoft.com/office/drawing/2014/main" id="{05D8C945-3A1F-4C27-BF2A-F4D86E08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Signal Strength">
              <a:extLst>
                <a:ext uri="{FF2B5EF4-FFF2-40B4-BE49-F238E27FC236}">
                  <a16:creationId xmlns:a16="http://schemas.microsoft.com/office/drawing/2014/main" id="{A4BC051A-8D2F-4FA3-B73C-DC6AC5816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6" name="Signal Strength Part 1">
                <a:extLst>
                  <a:ext uri="{FF2B5EF4-FFF2-40B4-BE49-F238E27FC236}">
                    <a16:creationId xmlns:a16="http://schemas.microsoft.com/office/drawing/2014/main" id="{F8CDC0E8-7255-452D-9D6B-761ECDC92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ignal Strength Part 2">
                <a:extLst>
                  <a:ext uri="{FF2B5EF4-FFF2-40B4-BE49-F238E27FC236}">
                    <a16:creationId xmlns:a16="http://schemas.microsoft.com/office/drawing/2014/main" id="{FA6B053F-49CE-4189-8633-8A3EC8CEA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5" name="WiFi">
              <a:extLst>
                <a:ext uri="{FF2B5EF4-FFF2-40B4-BE49-F238E27FC236}">
                  <a16:creationId xmlns:a16="http://schemas.microsoft.com/office/drawing/2014/main" id="{1A908983-5E6E-4049-9C7D-4E85200770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7" name="WiFi Part 1">
                <a:extLst>
                  <a:ext uri="{FF2B5EF4-FFF2-40B4-BE49-F238E27FC236}">
                    <a16:creationId xmlns:a16="http://schemas.microsoft.com/office/drawing/2014/main" id="{583E34BC-4DBF-43F2-A84D-A28DDC3A0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WiFi Part 2">
                <a:extLst>
                  <a:ext uri="{FF2B5EF4-FFF2-40B4-BE49-F238E27FC236}">
                    <a16:creationId xmlns:a16="http://schemas.microsoft.com/office/drawing/2014/main" id="{7A6665CF-096F-409C-9B22-E1FAF153B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6" name="Time">
              <a:extLst>
                <a:ext uri="{FF2B5EF4-FFF2-40B4-BE49-F238E27FC236}">
                  <a16:creationId xmlns:a16="http://schemas.microsoft.com/office/drawing/2014/main" id="{28123E53-A987-4418-9C4F-BF3CDE6BA3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06B8-CD2C-4F35-BEA5-B03CB2A219C1}"/>
              </a:ext>
            </a:extLst>
          </p:cNvPr>
          <p:cNvSpPr/>
          <p:nvPr/>
        </p:nvSpPr>
        <p:spPr>
          <a:xfrm>
            <a:off x="1533231" y="150934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C4B0F9-141D-48DE-84B4-AD31A785C3AA}"/>
              </a:ext>
            </a:extLst>
          </p:cNvPr>
          <p:cNvGrpSpPr/>
          <p:nvPr/>
        </p:nvGrpSpPr>
        <p:grpSpPr>
          <a:xfrm>
            <a:off x="1591968" y="1811627"/>
            <a:ext cx="1104882" cy="253916"/>
            <a:chOff x="5393707" y="2457469"/>
            <a:chExt cx="1104882" cy="253916"/>
          </a:xfrm>
        </p:grpSpPr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4DD4A7CE-4023-4236-85ED-F42047DEF800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B65CA-5976-430F-8220-C5B6E40BA114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1036B5F1-BF11-4CD2-A437-72C011FB0BB6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D7B63ECB-7A91-4C17-A0A5-087ACBF3982C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A2E929C8-8E7A-4D81-819E-71D355655222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5F633744-2457-498D-8507-BC7786802324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Picture 6" descr="불닭볶음면 png 이미지 검색결과">
            <a:extLst>
              <a:ext uri="{FF2B5EF4-FFF2-40B4-BE49-F238E27FC236}">
                <a16:creationId xmlns:a16="http://schemas.microsoft.com/office/drawing/2014/main" id="{91DCA30B-6338-4EEF-AB40-CE1BBA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08" y="2123192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7" y="3127017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726850" y="1219717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414608E-8B89-409E-8BEB-537F43266209}"/>
              </a:ext>
            </a:extLst>
          </p:cNvPr>
          <p:cNvSpPr/>
          <p:nvPr/>
        </p:nvSpPr>
        <p:spPr>
          <a:xfrm>
            <a:off x="3453835" y="566544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5F90BE-0C16-42C8-ADDD-53763CFE9AE9}"/>
              </a:ext>
            </a:extLst>
          </p:cNvPr>
          <p:cNvSpPr/>
          <p:nvPr/>
        </p:nvSpPr>
        <p:spPr>
          <a:xfrm>
            <a:off x="3450082" y="468840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22F64B6-7BB7-414B-8A58-AC60BCE1F7B1}"/>
              </a:ext>
            </a:extLst>
          </p:cNvPr>
          <p:cNvSpPr/>
          <p:nvPr/>
        </p:nvSpPr>
        <p:spPr>
          <a:xfrm>
            <a:off x="3290721" y="409052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180" name="Picture 2" descr="heart icon">
            <a:extLst>
              <a:ext uri="{FF2B5EF4-FFF2-40B4-BE49-F238E27FC236}">
                <a16:creationId xmlns:a16="http://schemas.microsoft.com/office/drawing/2014/main" id="{6BB60D23-AB0B-4823-BBE2-2535D97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9" y="31077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6D4145C-07B0-48EF-BB97-1EEE39161E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276" y="5012696"/>
            <a:ext cx="2220384" cy="34814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53A14F-8BD8-4531-BB21-7F9BC2AD6F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2645" y="1797603"/>
            <a:ext cx="2572258" cy="6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8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리뷰 작성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수정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1263485" y="1514638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1263484" y="1725261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90D507-82F2-41B1-917C-1D4A0597B87E}"/>
              </a:ext>
            </a:extLst>
          </p:cNvPr>
          <p:cNvGrpSpPr/>
          <p:nvPr/>
        </p:nvGrpSpPr>
        <p:grpSpPr>
          <a:xfrm>
            <a:off x="1324011" y="3824169"/>
            <a:ext cx="1289719" cy="335891"/>
            <a:chOff x="3464334" y="3182801"/>
            <a:chExt cx="1289719" cy="335891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DE20B07-4AA1-49F8-973F-391CA06DCF9D}"/>
                </a:ext>
              </a:extLst>
            </p:cNvPr>
            <p:cNvSpPr/>
            <p:nvPr/>
          </p:nvSpPr>
          <p:spPr>
            <a:xfrm rot="10800000" flipV="1">
              <a:off x="3464334" y="3182801"/>
              <a:ext cx="1289719" cy="33589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BB0BE91-15D5-477C-BC83-A98C011B03B3}"/>
                </a:ext>
              </a:extLst>
            </p:cNvPr>
            <p:cNvGrpSpPr/>
            <p:nvPr/>
          </p:nvGrpSpPr>
          <p:grpSpPr>
            <a:xfrm>
              <a:off x="3564766" y="3291922"/>
              <a:ext cx="757128" cy="117645"/>
              <a:chOff x="1636081" y="1815535"/>
              <a:chExt cx="757128" cy="117645"/>
            </a:xfrm>
          </p:grpSpPr>
          <p:sp>
            <p:nvSpPr>
              <p:cNvPr id="103" name="별: 꼭짓점 5개 102">
                <a:extLst>
                  <a:ext uri="{FF2B5EF4-FFF2-40B4-BE49-F238E27FC236}">
                    <a16:creationId xmlns:a16="http://schemas.microsoft.com/office/drawing/2014/main" id="{01928BF5-FB20-423E-8B78-842F4A4E2004}"/>
                  </a:ext>
                </a:extLst>
              </p:cNvPr>
              <p:cNvSpPr/>
              <p:nvPr/>
            </p:nvSpPr>
            <p:spPr>
              <a:xfrm>
                <a:off x="1636081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별: 꼭짓점 5개 103">
                <a:extLst>
                  <a:ext uri="{FF2B5EF4-FFF2-40B4-BE49-F238E27FC236}">
                    <a16:creationId xmlns:a16="http://schemas.microsoft.com/office/drawing/2014/main" id="{0EB6847C-7B3D-4B0D-8B5F-60A7CA9450DB}"/>
                  </a:ext>
                </a:extLst>
              </p:cNvPr>
              <p:cNvSpPr/>
              <p:nvPr/>
            </p:nvSpPr>
            <p:spPr>
              <a:xfrm>
                <a:off x="1795952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별: 꼭짓점 5개 104">
                <a:extLst>
                  <a:ext uri="{FF2B5EF4-FFF2-40B4-BE49-F238E27FC236}">
                    <a16:creationId xmlns:a16="http://schemas.microsoft.com/office/drawing/2014/main" id="{5BA2F826-94AA-469F-A1B1-7B1405730EA1}"/>
                  </a:ext>
                </a:extLst>
              </p:cNvPr>
              <p:cNvSpPr/>
              <p:nvPr/>
            </p:nvSpPr>
            <p:spPr>
              <a:xfrm>
                <a:off x="1955823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별: 꼭짓점 5개 105">
                <a:extLst>
                  <a:ext uri="{FF2B5EF4-FFF2-40B4-BE49-F238E27FC236}">
                    <a16:creationId xmlns:a16="http://schemas.microsoft.com/office/drawing/2014/main" id="{83AC0960-5295-49F1-BF25-9DF48AFDA758}"/>
                  </a:ext>
                </a:extLst>
              </p:cNvPr>
              <p:cNvSpPr/>
              <p:nvPr/>
            </p:nvSpPr>
            <p:spPr>
              <a:xfrm>
                <a:off x="211569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별: 꼭짓점 5개 106">
                <a:extLst>
                  <a:ext uri="{FF2B5EF4-FFF2-40B4-BE49-F238E27FC236}">
                    <a16:creationId xmlns:a16="http://schemas.microsoft.com/office/drawing/2014/main" id="{DB554434-F2B5-456A-B481-22D7BB86DABE}"/>
                  </a:ext>
                </a:extLst>
              </p:cNvPr>
              <p:cNvSpPr/>
              <p:nvPr/>
            </p:nvSpPr>
            <p:spPr>
              <a:xfrm>
                <a:off x="227556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44369CBF-101F-4464-8447-BF7154F76CDB}"/>
                </a:ext>
              </a:extLst>
            </p:cNvPr>
            <p:cNvSpPr/>
            <p:nvPr/>
          </p:nvSpPr>
          <p:spPr>
            <a:xfrm rot="10800000">
              <a:off x="4562690" y="3314464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ED03CF3-8069-4CD5-B9F5-AD26AACAB037}"/>
              </a:ext>
            </a:extLst>
          </p:cNvPr>
          <p:cNvSpPr/>
          <p:nvPr/>
        </p:nvSpPr>
        <p:spPr>
          <a:xfrm>
            <a:off x="1263484" y="3672298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9FF5FB5-45B7-4ABC-914B-818D2F3BE2E0}"/>
              </a:ext>
            </a:extLst>
          </p:cNvPr>
          <p:cNvSpPr/>
          <p:nvPr/>
        </p:nvSpPr>
        <p:spPr>
          <a:xfrm rot="10800000" flipV="1">
            <a:off x="1324829" y="4201469"/>
            <a:ext cx="2649895" cy="1827316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리뷰는 솔직하게 적어주세요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1BABF8E-8F11-4ABB-B413-E4A8AAC74629}"/>
              </a:ext>
            </a:extLst>
          </p:cNvPr>
          <p:cNvSpPr/>
          <p:nvPr/>
        </p:nvSpPr>
        <p:spPr>
          <a:xfrm rot="10800000" flipV="1">
            <a:off x="3222330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139BCE4-1257-45CE-BA4B-6CD11153A156}"/>
              </a:ext>
            </a:extLst>
          </p:cNvPr>
          <p:cNvSpPr/>
          <p:nvPr/>
        </p:nvSpPr>
        <p:spPr>
          <a:xfrm rot="10800000" flipV="1">
            <a:off x="2417347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pSp>
        <p:nvGrpSpPr>
          <p:cNvPr id="135" name="Contacts">
            <a:extLst>
              <a:ext uri="{FF2B5EF4-FFF2-40B4-BE49-F238E27FC236}">
                <a16:creationId xmlns:a16="http://schemas.microsoft.com/office/drawing/2014/main" id="{E290729D-2262-4BA0-B63F-F09FBA3AB304}"/>
              </a:ext>
            </a:extLst>
          </p:cNvPr>
          <p:cNvGrpSpPr/>
          <p:nvPr/>
        </p:nvGrpSpPr>
        <p:grpSpPr>
          <a:xfrm>
            <a:off x="4434315" y="1514638"/>
            <a:ext cx="2787439" cy="4887713"/>
            <a:chOff x="595686" y="1261242"/>
            <a:chExt cx="2286000" cy="4064000"/>
          </a:xfrm>
        </p:grpSpPr>
        <p:sp>
          <p:nvSpPr>
            <p:cNvPr id="136" name="Background">
              <a:extLst>
                <a:ext uri="{FF2B5EF4-FFF2-40B4-BE49-F238E27FC236}">
                  <a16:creationId xmlns:a16="http://schemas.microsoft.com/office/drawing/2014/main" id="{90F4633C-5EE2-48A5-AF61-A1369C14E1A3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7" name="App Bar">
              <a:extLst>
                <a:ext uri="{FF2B5EF4-FFF2-40B4-BE49-F238E27FC236}">
                  <a16:creationId xmlns:a16="http://schemas.microsoft.com/office/drawing/2014/main" id="{359AD544-45D6-4937-BCD3-1950AD6C459A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164" name="Search Icon">
                <a:extLst>
                  <a:ext uri="{FF2B5EF4-FFF2-40B4-BE49-F238E27FC236}">
                    <a16:creationId xmlns:a16="http://schemas.microsoft.com/office/drawing/2014/main" id="{FD48E89E-5B31-43FD-8C59-1DD92BCE81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Menu Icon">
                <a:extLst>
                  <a:ext uri="{FF2B5EF4-FFF2-40B4-BE49-F238E27FC236}">
                    <a16:creationId xmlns:a16="http://schemas.microsoft.com/office/drawing/2014/main" id="{38A4DF44-E112-4F5C-B1B2-50F738CB28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Nav Icon">
                <a:extLst>
                  <a:ext uri="{FF2B5EF4-FFF2-40B4-BE49-F238E27FC236}">
                    <a16:creationId xmlns:a16="http://schemas.microsoft.com/office/drawing/2014/main" id="{C3A2A35A-0727-4977-98B1-E9905FF60C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Drop-down Arrow">
                <a:extLst>
                  <a:ext uri="{FF2B5EF4-FFF2-40B4-BE49-F238E27FC236}">
                    <a16:creationId xmlns:a16="http://schemas.microsoft.com/office/drawing/2014/main" id="{DA1CD6D9-73F8-4A43-879B-73F982CD2D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Status Bar">
              <a:extLst>
                <a:ext uri="{FF2B5EF4-FFF2-40B4-BE49-F238E27FC236}">
                  <a16:creationId xmlns:a16="http://schemas.microsoft.com/office/drawing/2014/main" id="{3FD5AD95-0A66-452C-9C79-78C55AA96A8F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45" name="System Bar Container">
                <a:extLst>
                  <a:ext uri="{FF2B5EF4-FFF2-40B4-BE49-F238E27FC236}">
                    <a16:creationId xmlns:a16="http://schemas.microsoft.com/office/drawing/2014/main" id="{275C6BFB-911A-4132-BD33-B0E05C526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Time">
                <a:extLst>
                  <a:ext uri="{FF2B5EF4-FFF2-40B4-BE49-F238E27FC236}">
                    <a16:creationId xmlns:a16="http://schemas.microsoft.com/office/drawing/2014/main" id="{CCF32A7E-6748-4B16-868A-E4A33974D7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7" name="Battery">
                <a:extLst>
                  <a:ext uri="{FF2B5EF4-FFF2-40B4-BE49-F238E27FC236}">
                    <a16:creationId xmlns:a16="http://schemas.microsoft.com/office/drawing/2014/main" id="{62DCC81B-589F-4230-AFAC-A38B785024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62" name="Battery Part 1">
                  <a:extLst>
                    <a:ext uri="{FF2B5EF4-FFF2-40B4-BE49-F238E27FC236}">
                      <a16:creationId xmlns:a16="http://schemas.microsoft.com/office/drawing/2014/main" id="{92600EC6-4CC7-4E50-AB89-0B9186207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3" name="Battery Part 2">
                  <a:extLst>
                    <a:ext uri="{FF2B5EF4-FFF2-40B4-BE49-F238E27FC236}">
                      <a16:creationId xmlns:a16="http://schemas.microsoft.com/office/drawing/2014/main" id="{3E6B27A1-E7AF-4153-A41F-06E24B541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9" name="Signal Strength">
                <a:extLst>
                  <a:ext uri="{FF2B5EF4-FFF2-40B4-BE49-F238E27FC236}">
                    <a16:creationId xmlns:a16="http://schemas.microsoft.com/office/drawing/2014/main" id="{93F11655-D735-4EBE-9FCA-C3DB3D563E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60" name="Signal Strength Part 1">
                  <a:extLst>
                    <a:ext uri="{FF2B5EF4-FFF2-40B4-BE49-F238E27FC236}">
                      <a16:creationId xmlns:a16="http://schemas.microsoft.com/office/drawing/2014/main" id="{9446406D-B665-4B4A-98E4-44840EF38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1" name="Signal Strength Part 2">
                  <a:extLst>
                    <a:ext uri="{FF2B5EF4-FFF2-40B4-BE49-F238E27FC236}">
                      <a16:creationId xmlns:a16="http://schemas.microsoft.com/office/drawing/2014/main" id="{0F078DDE-7F73-4B4C-B761-8D2E42510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0" name="WiFi">
                <a:extLst>
                  <a:ext uri="{FF2B5EF4-FFF2-40B4-BE49-F238E27FC236}">
                    <a16:creationId xmlns:a16="http://schemas.microsoft.com/office/drawing/2014/main" id="{C10ED78A-F165-40CE-83D5-F99ABBCE6C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5" name="WiFi Part 1">
                  <a:extLst>
                    <a:ext uri="{FF2B5EF4-FFF2-40B4-BE49-F238E27FC236}">
                      <a16:creationId xmlns:a16="http://schemas.microsoft.com/office/drawing/2014/main" id="{E878AA1D-350A-40A7-AAC6-B2B774CB7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WiFi Part 2">
                  <a:extLst>
                    <a:ext uri="{FF2B5EF4-FFF2-40B4-BE49-F238E27FC236}">
                      <a16:creationId xmlns:a16="http://schemas.microsoft.com/office/drawing/2014/main" id="{A26BDE1E-CA38-460A-8060-DE0196E4DF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5E6CCA-D68C-4CD3-83BD-F7977ABA88BA}"/>
              </a:ext>
            </a:extLst>
          </p:cNvPr>
          <p:cNvSpPr/>
          <p:nvPr/>
        </p:nvSpPr>
        <p:spPr>
          <a:xfrm>
            <a:off x="4434314" y="1700467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86764831-05F4-46FD-888D-C7457F106108}"/>
              </a:ext>
            </a:extLst>
          </p:cNvPr>
          <p:cNvGrpSpPr/>
          <p:nvPr/>
        </p:nvGrpSpPr>
        <p:grpSpPr>
          <a:xfrm>
            <a:off x="4494841" y="3824169"/>
            <a:ext cx="1289719" cy="335891"/>
            <a:chOff x="3464334" y="3182801"/>
            <a:chExt cx="1289719" cy="335891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B62AF69-A6D6-4BA7-A1C2-76E4100DDE6E}"/>
                </a:ext>
              </a:extLst>
            </p:cNvPr>
            <p:cNvSpPr/>
            <p:nvPr/>
          </p:nvSpPr>
          <p:spPr>
            <a:xfrm rot="10800000" flipV="1">
              <a:off x="3464334" y="3182801"/>
              <a:ext cx="1289719" cy="33589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8C6412AE-004F-4466-BE44-DCD69550BAB7}"/>
                </a:ext>
              </a:extLst>
            </p:cNvPr>
            <p:cNvGrpSpPr/>
            <p:nvPr/>
          </p:nvGrpSpPr>
          <p:grpSpPr>
            <a:xfrm>
              <a:off x="3564766" y="3291922"/>
              <a:ext cx="757128" cy="117645"/>
              <a:chOff x="1636081" y="1815535"/>
              <a:chExt cx="757128" cy="117645"/>
            </a:xfrm>
          </p:grpSpPr>
          <p:sp>
            <p:nvSpPr>
              <p:cNvPr id="181" name="별: 꼭짓점 5개 180">
                <a:extLst>
                  <a:ext uri="{FF2B5EF4-FFF2-40B4-BE49-F238E27FC236}">
                    <a16:creationId xmlns:a16="http://schemas.microsoft.com/office/drawing/2014/main" id="{1C8C143C-BF48-4568-BA73-19E53D178BA2}"/>
                  </a:ext>
                </a:extLst>
              </p:cNvPr>
              <p:cNvSpPr/>
              <p:nvPr/>
            </p:nvSpPr>
            <p:spPr>
              <a:xfrm>
                <a:off x="1636081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별: 꼭짓점 5개 181">
                <a:extLst>
                  <a:ext uri="{FF2B5EF4-FFF2-40B4-BE49-F238E27FC236}">
                    <a16:creationId xmlns:a16="http://schemas.microsoft.com/office/drawing/2014/main" id="{5EF03392-9858-4995-B6BB-C9C7AB6FF34C}"/>
                  </a:ext>
                </a:extLst>
              </p:cNvPr>
              <p:cNvSpPr/>
              <p:nvPr/>
            </p:nvSpPr>
            <p:spPr>
              <a:xfrm>
                <a:off x="1795952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별: 꼭짓점 5개 182">
                <a:extLst>
                  <a:ext uri="{FF2B5EF4-FFF2-40B4-BE49-F238E27FC236}">
                    <a16:creationId xmlns:a16="http://schemas.microsoft.com/office/drawing/2014/main" id="{BAF81636-AAB8-423F-BE77-23816A699CCD}"/>
                  </a:ext>
                </a:extLst>
              </p:cNvPr>
              <p:cNvSpPr/>
              <p:nvPr/>
            </p:nvSpPr>
            <p:spPr>
              <a:xfrm>
                <a:off x="1955823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별: 꼭짓점 5개 183">
                <a:extLst>
                  <a:ext uri="{FF2B5EF4-FFF2-40B4-BE49-F238E27FC236}">
                    <a16:creationId xmlns:a16="http://schemas.microsoft.com/office/drawing/2014/main" id="{2C2DCD9D-BAC3-4EEC-B00E-6D4F3DFDA087}"/>
                  </a:ext>
                </a:extLst>
              </p:cNvPr>
              <p:cNvSpPr/>
              <p:nvPr/>
            </p:nvSpPr>
            <p:spPr>
              <a:xfrm>
                <a:off x="211569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별: 꼭짓점 5개 184">
                <a:extLst>
                  <a:ext uri="{FF2B5EF4-FFF2-40B4-BE49-F238E27FC236}">
                    <a16:creationId xmlns:a16="http://schemas.microsoft.com/office/drawing/2014/main" id="{01202DF7-4294-4422-B36F-02E7A8DED69E}"/>
                  </a:ext>
                </a:extLst>
              </p:cNvPr>
              <p:cNvSpPr/>
              <p:nvPr/>
            </p:nvSpPr>
            <p:spPr>
              <a:xfrm>
                <a:off x="227556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9B6E130C-832B-42AD-ACD6-3BF4FCD90074}"/>
                </a:ext>
              </a:extLst>
            </p:cNvPr>
            <p:cNvSpPr/>
            <p:nvPr/>
          </p:nvSpPr>
          <p:spPr>
            <a:xfrm rot="10800000">
              <a:off x="4562690" y="3314464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00FA273-8D02-49F3-A76D-FCC5D1211F7E}"/>
              </a:ext>
            </a:extLst>
          </p:cNvPr>
          <p:cNvSpPr/>
          <p:nvPr/>
        </p:nvSpPr>
        <p:spPr>
          <a:xfrm>
            <a:off x="4434314" y="3672298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91E42E05-A7EE-4C4D-8BBD-FD18F2D13A32}"/>
              </a:ext>
            </a:extLst>
          </p:cNvPr>
          <p:cNvSpPr/>
          <p:nvPr/>
        </p:nvSpPr>
        <p:spPr>
          <a:xfrm rot="10800000" flipV="1">
            <a:off x="4495659" y="4201469"/>
            <a:ext cx="2649895" cy="1827316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먹고 나면 화장실을 찾게 되네요</a:t>
            </a:r>
            <a:r>
              <a:rPr lang="en-US" altLang="ko-KR" sz="1100" dirty="0">
                <a:solidFill>
                  <a:schemeClr val="tx1"/>
                </a:solidFill>
              </a:rPr>
              <a:t>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40BBBA4-2593-481B-8230-FAB9F80BD918}"/>
              </a:ext>
            </a:extLst>
          </p:cNvPr>
          <p:cNvSpPr/>
          <p:nvPr/>
        </p:nvSpPr>
        <p:spPr>
          <a:xfrm rot="10800000" flipV="1">
            <a:off x="6393160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E04E4F65-0587-464D-8B94-8C8434A39D44}"/>
              </a:ext>
            </a:extLst>
          </p:cNvPr>
          <p:cNvSpPr/>
          <p:nvPr/>
        </p:nvSpPr>
        <p:spPr>
          <a:xfrm rot="10800000" flipV="1">
            <a:off x="5588177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A141332-8A8C-4694-B0EB-17BF48898A42}"/>
              </a:ext>
            </a:extLst>
          </p:cNvPr>
          <p:cNvSpPr/>
          <p:nvPr/>
        </p:nvSpPr>
        <p:spPr>
          <a:xfrm>
            <a:off x="884093" y="384018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87037C4-DC2C-41E5-AD44-64452A4F708F}"/>
              </a:ext>
            </a:extLst>
          </p:cNvPr>
          <p:cNvSpPr/>
          <p:nvPr/>
        </p:nvSpPr>
        <p:spPr>
          <a:xfrm>
            <a:off x="884093" y="420146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0DC89D7-FD2C-43A3-BD46-A5D52291D9FC}"/>
              </a:ext>
            </a:extLst>
          </p:cNvPr>
          <p:cNvSpPr/>
          <p:nvPr/>
        </p:nvSpPr>
        <p:spPr>
          <a:xfrm>
            <a:off x="2781613" y="646000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147998-ED05-49B8-8001-3320C626D6BF}"/>
              </a:ext>
            </a:extLst>
          </p:cNvPr>
          <p:cNvSpPr/>
          <p:nvPr/>
        </p:nvSpPr>
        <p:spPr>
          <a:xfrm>
            <a:off x="3497912" y="646000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5BE3502-F50B-41F9-98E5-20E2B679AC88}"/>
              </a:ext>
            </a:extLst>
          </p:cNvPr>
          <p:cNvSpPr/>
          <p:nvPr/>
        </p:nvSpPr>
        <p:spPr>
          <a:xfrm>
            <a:off x="6669043" y="64437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872A2DE-E228-4D35-BDE6-389B91AC4338}"/>
              </a:ext>
            </a:extLst>
          </p:cNvPr>
          <p:cNvSpPr/>
          <p:nvPr/>
        </p:nvSpPr>
        <p:spPr>
          <a:xfrm>
            <a:off x="4412750" y="1200310"/>
            <a:ext cx="80243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 수정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2A92CD4-3E13-418C-91EB-B73FE7884262}"/>
              </a:ext>
            </a:extLst>
          </p:cNvPr>
          <p:cNvSpPr/>
          <p:nvPr/>
        </p:nvSpPr>
        <p:spPr>
          <a:xfrm>
            <a:off x="1261494" y="1144094"/>
            <a:ext cx="80243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 작성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F2F0D6-C899-4C9B-8E9F-1768560215B5}"/>
              </a:ext>
            </a:extLst>
          </p:cNvPr>
          <p:cNvSpPr/>
          <p:nvPr/>
        </p:nvSpPr>
        <p:spPr>
          <a:xfrm>
            <a:off x="9400122" y="192006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D1C601-B3D8-4D21-B871-89763561F245}"/>
              </a:ext>
            </a:extLst>
          </p:cNvPr>
          <p:cNvSpPr txBox="1"/>
          <p:nvPr/>
        </p:nvSpPr>
        <p:spPr>
          <a:xfrm>
            <a:off x="9728551" y="1865918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</a:t>
            </a:r>
          </a:p>
          <a:p>
            <a:r>
              <a:rPr lang="ko-KR" altLang="en-US" sz="1400" dirty="0" err="1"/>
              <a:t>별점</a:t>
            </a:r>
            <a:r>
              <a:rPr lang="ko-KR" altLang="en-US" sz="1400" dirty="0"/>
              <a:t> 선택</a:t>
            </a:r>
            <a:endParaRPr lang="en-US" altLang="ko-KR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F76F27-DDF4-4079-AA4C-90ABCF50DE0A}"/>
              </a:ext>
            </a:extLst>
          </p:cNvPr>
          <p:cNvSpPr/>
          <p:nvPr/>
        </p:nvSpPr>
        <p:spPr>
          <a:xfrm>
            <a:off x="9400122" y="262065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099A15-2AB2-446F-BED8-BE669CBA6578}"/>
              </a:ext>
            </a:extLst>
          </p:cNvPr>
          <p:cNvSpPr txBox="1"/>
          <p:nvPr/>
        </p:nvSpPr>
        <p:spPr>
          <a:xfrm>
            <a:off x="9728551" y="2566507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리뷰 내용 입력</a:t>
            </a:r>
            <a:endParaRPr lang="en-US" altLang="ko-KR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92FB8B-7CA9-4909-9545-D0AB0004F55F}"/>
              </a:ext>
            </a:extLst>
          </p:cNvPr>
          <p:cNvSpPr/>
          <p:nvPr/>
        </p:nvSpPr>
        <p:spPr>
          <a:xfrm>
            <a:off x="9400122" y="332124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1C503A-1884-4F19-A0C0-25538B08371E}"/>
              </a:ext>
            </a:extLst>
          </p:cNvPr>
          <p:cNvSpPr txBox="1"/>
          <p:nvPr/>
        </p:nvSpPr>
        <p:spPr>
          <a:xfrm>
            <a:off x="9728551" y="3267096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작성 내용 취소 후</a:t>
            </a:r>
            <a:endParaRPr lang="en-US" altLang="ko-KR" sz="1400" dirty="0"/>
          </a:p>
          <a:p>
            <a:r>
              <a:rPr lang="ko-KR" altLang="en-US" sz="1400" dirty="0"/>
              <a:t>리뷰 페이지로 이동</a:t>
            </a:r>
            <a:endParaRPr lang="en-US" altLang="ko-KR" sz="14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4C05876-A4A1-4DAF-91AF-20E45820135C}"/>
              </a:ext>
            </a:extLst>
          </p:cNvPr>
          <p:cNvSpPr/>
          <p:nvPr/>
        </p:nvSpPr>
        <p:spPr>
          <a:xfrm>
            <a:off x="9400122" y="41129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A34F14-4FB7-4995-AC1D-E145C752C13D}"/>
              </a:ext>
            </a:extLst>
          </p:cNvPr>
          <p:cNvSpPr txBox="1"/>
          <p:nvPr/>
        </p:nvSpPr>
        <p:spPr>
          <a:xfrm>
            <a:off x="9728551" y="4058815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작성 내용 저장 후 </a:t>
            </a:r>
            <a:endParaRPr lang="en-US" altLang="ko-KR" sz="1400" dirty="0"/>
          </a:p>
          <a:p>
            <a:r>
              <a:rPr lang="ko-KR" altLang="en-US" sz="1400" dirty="0"/>
              <a:t>리뷰 페이지로 이동</a:t>
            </a:r>
            <a:endParaRPr lang="en-US" altLang="ko-KR" sz="14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BF66041-B7CB-44DD-9D25-AA68E4E140E7}"/>
              </a:ext>
            </a:extLst>
          </p:cNvPr>
          <p:cNvSpPr/>
          <p:nvPr/>
        </p:nvSpPr>
        <p:spPr>
          <a:xfrm>
            <a:off x="9400122" y="493844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084274-971F-448D-BBED-5131A279C871}"/>
              </a:ext>
            </a:extLst>
          </p:cNvPr>
          <p:cNvSpPr txBox="1"/>
          <p:nvPr/>
        </p:nvSpPr>
        <p:spPr>
          <a:xfrm>
            <a:off x="9728551" y="4884296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작성 내용 수정 후 </a:t>
            </a:r>
            <a:endParaRPr lang="en-US" altLang="ko-KR" sz="1400" dirty="0"/>
          </a:p>
          <a:p>
            <a:r>
              <a:rPr lang="ko-KR" altLang="en-US" sz="1400" dirty="0"/>
              <a:t>리뷰 페이지로 이동</a:t>
            </a:r>
            <a:endParaRPr lang="en-US" altLang="ko-KR" sz="1400" dirty="0"/>
          </a:p>
        </p:txBody>
      </p:sp>
      <p:grpSp>
        <p:nvGrpSpPr>
          <p:cNvPr id="119" name="Status Bar">
            <a:extLst>
              <a:ext uri="{FF2B5EF4-FFF2-40B4-BE49-F238E27FC236}">
                <a16:creationId xmlns:a16="http://schemas.microsoft.com/office/drawing/2014/main" id="{EB7674A0-1DB6-4375-B8CF-33C6487C8565}"/>
              </a:ext>
            </a:extLst>
          </p:cNvPr>
          <p:cNvGrpSpPr/>
          <p:nvPr/>
        </p:nvGrpSpPr>
        <p:grpSpPr>
          <a:xfrm>
            <a:off x="1263484" y="1516821"/>
            <a:ext cx="2787439" cy="717501"/>
            <a:chOff x="595686" y="1268401"/>
            <a:chExt cx="2286000" cy="571587"/>
          </a:xfrm>
        </p:grpSpPr>
        <p:sp>
          <p:nvSpPr>
            <p:cNvPr id="122" name="System Bar Container">
              <a:extLst>
                <a:ext uri="{FF2B5EF4-FFF2-40B4-BE49-F238E27FC236}">
                  <a16:creationId xmlns:a16="http://schemas.microsoft.com/office/drawing/2014/main" id="{99C86CFD-564F-423C-87AB-AF410DE2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Battery">
              <a:extLst>
                <a:ext uri="{FF2B5EF4-FFF2-40B4-BE49-F238E27FC236}">
                  <a16:creationId xmlns:a16="http://schemas.microsoft.com/office/drawing/2014/main" id="{26C16973-858F-4AF0-8350-787A8EF31D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48" name="Battery Part 1">
                <a:extLst>
                  <a:ext uri="{FF2B5EF4-FFF2-40B4-BE49-F238E27FC236}">
                    <a16:creationId xmlns:a16="http://schemas.microsoft.com/office/drawing/2014/main" id="{C5873604-E884-42AB-AF0E-6762947B3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ttery Part 2">
                <a:extLst>
                  <a:ext uri="{FF2B5EF4-FFF2-40B4-BE49-F238E27FC236}">
                    <a16:creationId xmlns:a16="http://schemas.microsoft.com/office/drawing/2014/main" id="{A3A39A42-F4CE-4F4E-A1DF-DDDCB8DBC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4" name="Signal Strength">
              <a:extLst>
                <a:ext uri="{FF2B5EF4-FFF2-40B4-BE49-F238E27FC236}">
                  <a16:creationId xmlns:a16="http://schemas.microsoft.com/office/drawing/2014/main" id="{9FE6AE39-85A4-4281-9D76-8C3BE30DE3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43" name="Signal Strength Part 1">
                <a:extLst>
                  <a:ext uri="{FF2B5EF4-FFF2-40B4-BE49-F238E27FC236}">
                    <a16:creationId xmlns:a16="http://schemas.microsoft.com/office/drawing/2014/main" id="{17B19AAC-001E-4A0F-B515-153050C2F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Signal Strength Part 2">
                <a:extLst>
                  <a:ext uri="{FF2B5EF4-FFF2-40B4-BE49-F238E27FC236}">
                    <a16:creationId xmlns:a16="http://schemas.microsoft.com/office/drawing/2014/main" id="{5E11D759-3CBE-4E1B-B5F4-A736D946C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8" name="WiFi">
              <a:extLst>
                <a:ext uri="{FF2B5EF4-FFF2-40B4-BE49-F238E27FC236}">
                  <a16:creationId xmlns:a16="http://schemas.microsoft.com/office/drawing/2014/main" id="{9E0D2EA6-853D-41A1-9AE0-A53D118FCE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41" name="WiFi Part 1">
                <a:extLst>
                  <a:ext uri="{FF2B5EF4-FFF2-40B4-BE49-F238E27FC236}">
                    <a16:creationId xmlns:a16="http://schemas.microsoft.com/office/drawing/2014/main" id="{C536A197-5E95-4537-9A50-422BA53C8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WiFi Part 2">
                <a:extLst>
                  <a:ext uri="{FF2B5EF4-FFF2-40B4-BE49-F238E27FC236}">
                    <a16:creationId xmlns:a16="http://schemas.microsoft.com/office/drawing/2014/main" id="{139241C1-F80A-4057-B97A-4F6CBBB87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Time">
              <a:extLst>
                <a:ext uri="{FF2B5EF4-FFF2-40B4-BE49-F238E27FC236}">
                  <a16:creationId xmlns:a16="http://schemas.microsoft.com/office/drawing/2014/main" id="{87932E0E-4AB4-4E92-91AC-9CA510E3A7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61" y="1893304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2583447-83EE-4874-A2AA-914654C98343}"/>
              </a:ext>
            </a:extLst>
          </p:cNvPr>
          <p:cNvSpPr/>
          <p:nvPr/>
        </p:nvSpPr>
        <p:spPr>
          <a:xfrm>
            <a:off x="2069865" y="193574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58263B0-94B8-4E68-B715-DF88847339CC}"/>
              </a:ext>
            </a:extLst>
          </p:cNvPr>
          <p:cNvGrpSpPr/>
          <p:nvPr/>
        </p:nvGrpSpPr>
        <p:grpSpPr>
          <a:xfrm>
            <a:off x="2128602" y="2238022"/>
            <a:ext cx="1104882" cy="253916"/>
            <a:chOff x="5393707" y="2457469"/>
            <a:chExt cx="1104882" cy="253916"/>
          </a:xfrm>
        </p:grpSpPr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BA67DCC1-825D-4E23-9AB0-6236CBEB610C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3A511A2-5E05-4E67-BF85-0FAD3BDD4067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955080B2-337C-44DD-80A3-DD991203D857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AAA504A7-4039-4BBC-B15E-B2A892D535A7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1DDF90A5-AF0A-4D2A-B6D2-0CBD9C90579B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A0DBF1DF-9126-4442-A67A-DB0293B8BBEF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Picture 6" descr="불닭볶음면 png 이미지 검색결과">
            <a:extLst>
              <a:ext uri="{FF2B5EF4-FFF2-40B4-BE49-F238E27FC236}">
                <a16:creationId xmlns:a16="http://schemas.microsoft.com/office/drawing/2014/main" id="{C61EC645-0919-4C07-A8C6-A5D3D78A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42" y="2549587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Status Bar">
            <a:extLst>
              <a:ext uri="{FF2B5EF4-FFF2-40B4-BE49-F238E27FC236}">
                <a16:creationId xmlns:a16="http://schemas.microsoft.com/office/drawing/2014/main" id="{F532534C-6BA0-4399-8D19-4B48E5927BD4}"/>
              </a:ext>
            </a:extLst>
          </p:cNvPr>
          <p:cNvGrpSpPr/>
          <p:nvPr/>
        </p:nvGrpSpPr>
        <p:grpSpPr>
          <a:xfrm>
            <a:off x="4442504" y="1518623"/>
            <a:ext cx="2787439" cy="717501"/>
            <a:chOff x="595686" y="1268401"/>
            <a:chExt cx="2286000" cy="571587"/>
          </a:xfrm>
        </p:grpSpPr>
        <p:sp>
          <p:nvSpPr>
            <p:cNvPr id="190" name="System Bar Container">
              <a:extLst>
                <a:ext uri="{FF2B5EF4-FFF2-40B4-BE49-F238E27FC236}">
                  <a16:creationId xmlns:a16="http://schemas.microsoft.com/office/drawing/2014/main" id="{F4FC8D97-0D1A-44A6-9E59-CEFC6527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1" name="Battery">
              <a:extLst>
                <a:ext uri="{FF2B5EF4-FFF2-40B4-BE49-F238E27FC236}">
                  <a16:creationId xmlns:a16="http://schemas.microsoft.com/office/drawing/2014/main" id="{12D9A1EF-CA3A-443B-BAD1-CA8551D175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99" name="Battery Part 1">
                <a:extLst>
                  <a:ext uri="{FF2B5EF4-FFF2-40B4-BE49-F238E27FC236}">
                    <a16:creationId xmlns:a16="http://schemas.microsoft.com/office/drawing/2014/main" id="{E7D70A76-398A-43A1-86F2-2A99BB54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attery Part 2">
                <a:extLst>
                  <a:ext uri="{FF2B5EF4-FFF2-40B4-BE49-F238E27FC236}">
                    <a16:creationId xmlns:a16="http://schemas.microsoft.com/office/drawing/2014/main" id="{1DCEE87C-85B2-4F60-B089-B75776CB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2" name="Signal Strength">
              <a:extLst>
                <a:ext uri="{FF2B5EF4-FFF2-40B4-BE49-F238E27FC236}">
                  <a16:creationId xmlns:a16="http://schemas.microsoft.com/office/drawing/2014/main" id="{F1B50EEA-3FE1-4159-9B3A-952843CD5A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97" name="Signal Strength Part 1">
                <a:extLst>
                  <a:ext uri="{FF2B5EF4-FFF2-40B4-BE49-F238E27FC236}">
                    <a16:creationId xmlns:a16="http://schemas.microsoft.com/office/drawing/2014/main" id="{A2647B95-F642-4393-943C-E65E32C1C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ignal Strength Part 2">
                <a:extLst>
                  <a:ext uri="{FF2B5EF4-FFF2-40B4-BE49-F238E27FC236}">
                    <a16:creationId xmlns:a16="http://schemas.microsoft.com/office/drawing/2014/main" id="{CF83BB32-F682-40ED-9181-C50606BC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3" name="WiFi">
              <a:extLst>
                <a:ext uri="{FF2B5EF4-FFF2-40B4-BE49-F238E27FC236}">
                  <a16:creationId xmlns:a16="http://schemas.microsoft.com/office/drawing/2014/main" id="{3D1E2659-0785-4656-B85A-B943C382BD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95" name="WiFi Part 1">
                <a:extLst>
                  <a:ext uri="{FF2B5EF4-FFF2-40B4-BE49-F238E27FC236}">
                    <a16:creationId xmlns:a16="http://schemas.microsoft.com/office/drawing/2014/main" id="{1EE7C882-B28B-4967-B6B9-BF1ECF5E2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WiFi Part 2">
                <a:extLst>
                  <a:ext uri="{FF2B5EF4-FFF2-40B4-BE49-F238E27FC236}">
                    <a16:creationId xmlns:a16="http://schemas.microsoft.com/office/drawing/2014/main" id="{D66F3A6A-D3CE-49DB-9108-A281E2BBB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4" name="Time">
              <a:extLst>
                <a:ext uri="{FF2B5EF4-FFF2-40B4-BE49-F238E27FC236}">
                  <a16:creationId xmlns:a16="http://schemas.microsoft.com/office/drawing/2014/main" id="{49C7015D-6B0A-4B45-900C-D57FDFFCE8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6" name="Picture 2" descr="arrow, back, left icon">
            <a:extLst>
              <a:ext uri="{FF2B5EF4-FFF2-40B4-BE49-F238E27FC236}">
                <a16:creationId xmlns:a16="http://schemas.microsoft.com/office/drawing/2014/main" id="{207DA16A-41E4-4494-B96B-4A3670BD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91" y="1893304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4A5DC38-A2F6-4418-A1EB-3D32DDE6C68D}"/>
              </a:ext>
            </a:extLst>
          </p:cNvPr>
          <p:cNvSpPr/>
          <p:nvPr/>
        </p:nvSpPr>
        <p:spPr>
          <a:xfrm>
            <a:off x="5240695" y="193574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356CDBE-B2A3-4E2C-9DEC-5F42CA387C4C}"/>
              </a:ext>
            </a:extLst>
          </p:cNvPr>
          <p:cNvGrpSpPr/>
          <p:nvPr/>
        </p:nvGrpSpPr>
        <p:grpSpPr>
          <a:xfrm>
            <a:off x="5299432" y="2238022"/>
            <a:ext cx="1104882" cy="253916"/>
            <a:chOff x="5393707" y="2457469"/>
            <a:chExt cx="1104882" cy="253916"/>
          </a:xfrm>
        </p:grpSpPr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8C133921-A1D7-47A4-AC19-2E0083AE80FF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EA37FE8-21CA-4F7A-8CA1-084328901899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2A62A4D2-B7E4-452D-8982-E5A42FC7B1D7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DBC90412-6279-46AF-8624-2C254C9BB7FB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C16BE6D0-06A7-49B6-8CCE-100148C88531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D3A9BA6A-F0D2-47E2-BC90-CB162703E76F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6" name="Picture 6" descr="불닭볶음면 png 이미지 검색결과">
            <a:extLst>
              <a:ext uri="{FF2B5EF4-FFF2-40B4-BE49-F238E27FC236}">
                <a16:creationId xmlns:a16="http://schemas.microsoft.com/office/drawing/2014/main" id="{562EA73B-0A2E-435D-8A8C-4969009B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72" y="2549587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672237-4EF2-49DD-94F2-E573A20A509D}"/>
              </a:ext>
            </a:extLst>
          </p:cNvPr>
          <p:cNvSpPr/>
          <p:nvPr/>
        </p:nvSpPr>
        <p:spPr>
          <a:xfrm>
            <a:off x="4434314" y="1514638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1263484" y="1514638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2" name="Picture 2" descr="heart icon">
            <a:extLst>
              <a:ext uri="{FF2B5EF4-FFF2-40B4-BE49-F238E27FC236}">
                <a16:creationId xmlns:a16="http://schemas.microsoft.com/office/drawing/2014/main" id="{4B8700C7-44A4-4683-8DB5-4F84C5D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69" y="34379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heart icon">
            <a:extLst>
              <a:ext uri="{FF2B5EF4-FFF2-40B4-BE49-F238E27FC236}">
                <a16:creationId xmlns:a16="http://schemas.microsoft.com/office/drawing/2014/main" id="{B95BD9D2-5F4E-4DF4-9B64-3BAB37E0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9" y="34379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9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검색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61107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38FD242A-210A-4226-8515-B9F699135A41}"/>
              </a:ext>
            </a:extLst>
          </p:cNvPr>
          <p:cNvGrpSpPr/>
          <p:nvPr/>
        </p:nvGrpSpPr>
        <p:grpSpPr>
          <a:xfrm>
            <a:off x="1330841" y="1405690"/>
            <a:ext cx="2840708" cy="4887713"/>
            <a:chOff x="595684" y="1261242"/>
            <a:chExt cx="2286002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D1B9BAB2-69D8-4960-B3DC-40BF91493438}"/>
                </a:ext>
              </a:extLst>
            </p:cNvPr>
            <p:cNvSpPr/>
            <p:nvPr/>
          </p:nvSpPr>
          <p:spPr>
            <a:xfrm>
              <a:off x="595687" y="1261242"/>
              <a:ext cx="2285999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31DB61F-1CB7-4153-BA5B-84F2A9426AA7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695298C8-61AD-4253-BEEB-C95F50DB6FD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565637E0-FF4E-4AB6-9816-03D456A9AD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4C8CAEC9-959E-459A-9EEF-A35C6F013A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655FBCE7-E6DD-4FF2-8E8A-FD0658598B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CCB1D8C0-DE32-4212-9326-DD81C45A9792}"/>
                </a:ext>
              </a:extLst>
            </p:cNvPr>
            <p:cNvGrpSpPr/>
            <p:nvPr/>
          </p:nvGrpSpPr>
          <p:grpSpPr>
            <a:xfrm>
              <a:off x="595684" y="1261242"/>
              <a:ext cx="2286002" cy="152400"/>
              <a:chOff x="595684" y="1268402"/>
              <a:chExt cx="2286002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65A8AC6E-3FEE-4812-AF84-FD8B382D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4" y="1268402"/>
                <a:ext cx="2286002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C082F563-DA80-4EC4-8AB1-3274FF6698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1E9C3CCB-8116-4660-882A-CE269456E6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54D3259-410D-4178-B408-24AE79CC8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5033DB48-5169-437B-9489-E22BEBB88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E67A8104-17D2-444A-B4E7-77CC5BBAE1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444B2A4F-43B6-4C16-8ABF-BFD963938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F7A0BA9C-A354-4C71-B1B2-4ADEA02E3F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4F6E3461-9463-49FE-94BA-ED102D79B6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AB2C587F-1178-4151-9BEF-51FB83C74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67707821-996D-4F43-A94D-6408FB414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486C4A-6A95-440E-BB18-221F3FE9F840}"/>
              </a:ext>
            </a:extLst>
          </p:cNvPr>
          <p:cNvSpPr/>
          <p:nvPr/>
        </p:nvSpPr>
        <p:spPr>
          <a:xfrm>
            <a:off x="1330843" y="1591519"/>
            <a:ext cx="2840706" cy="422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camera icon">
            <a:extLst>
              <a:ext uri="{FF2B5EF4-FFF2-40B4-BE49-F238E27FC236}">
                <a16:creationId xmlns:a16="http://schemas.microsoft.com/office/drawing/2014/main" id="{08E5801C-2BDC-4594-B89A-B454BFEA7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53" y="5896493"/>
            <a:ext cx="311883" cy="30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ome icon">
            <a:extLst>
              <a:ext uri="{FF2B5EF4-FFF2-40B4-BE49-F238E27FC236}">
                <a16:creationId xmlns:a16="http://schemas.microsoft.com/office/drawing/2014/main" id="{C338AB1A-A396-4ECA-A9D5-87E4B5B4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10" y="5899848"/>
            <a:ext cx="262709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search icon">
            <a:extLst>
              <a:ext uri="{FF2B5EF4-FFF2-40B4-BE49-F238E27FC236}">
                <a16:creationId xmlns:a16="http://schemas.microsoft.com/office/drawing/2014/main" id="{ACD07986-1498-4D62-8A45-BBA7A75B7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19" y="5965543"/>
            <a:ext cx="169722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Keyboard">
            <a:extLst>
              <a:ext uri="{FF2B5EF4-FFF2-40B4-BE49-F238E27FC236}">
                <a16:creationId xmlns:a16="http://schemas.microsoft.com/office/drawing/2014/main" id="{1BD745F0-0390-4D6F-81CC-2BA5FA0970BB}"/>
              </a:ext>
            </a:extLst>
          </p:cNvPr>
          <p:cNvGrpSpPr/>
          <p:nvPr/>
        </p:nvGrpSpPr>
        <p:grpSpPr>
          <a:xfrm>
            <a:off x="1330842" y="4573704"/>
            <a:ext cx="2844591" cy="1716524"/>
            <a:chOff x="611754" y="1250609"/>
            <a:chExt cx="2304517" cy="1409450"/>
          </a:xfrm>
        </p:grpSpPr>
        <p:sp>
          <p:nvSpPr>
            <p:cNvPr id="62" name="Keyboard Container">
              <a:extLst>
                <a:ext uri="{FF2B5EF4-FFF2-40B4-BE49-F238E27FC236}">
                  <a16:creationId xmlns:a16="http://schemas.microsoft.com/office/drawing/2014/main" id="{9433A1B1-D8EC-4DEF-8D47-729DBE47B056}"/>
                </a:ext>
              </a:extLst>
            </p:cNvPr>
            <p:cNvSpPr/>
            <p:nvPr/>
          </p:nvSpPr>
          <p:spPr>
            <a:xfrm>
              <a:off x="611754" y="1250609"/>
              <a:ext cx="2304517" cy="1409450"/>
            </a:xfrm>
            <a:prstGeom prst="rect">
              <a:avLst/>
            </a:prstGeom>
            <a:solidFill>
              <a:srgbClr val="EDF0F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Keys">
              <a:extLst>
                <a:ext uri="{FF2B5EF4-FFF2-40B4-BE49-F238E27FC236}">
                  <a16:creationId xmlns:a16="http://schemas.microsoft.com/office/drawing/2014/main" id="{9E908474-E1B3-4ABA-853C-D2E28F3BC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80" y="1397453"/>
              <a:ext cx="2146300" cy="1141412"/>
            </a:xfrm>
            <a:custGeom>
              <a:avLst/>
              <a:gdLst>
                <a:gd name="T0" fmla="*/ 5067 w 11535"/>
                <a:gd name="T1" fmla="*/ 224 h 6123"/>
                <a:gd name="T2" fmla="*/ 5238 w 11535"/>
                <a:gd name="T3" fmla="*/ 489 h 6123"/>
                <a:gd name="T4" fmla="*/ 57 w 11535"/>
                <a:gd name="T5" fmla="*/ 357 h 6123"/>
                <a:gd name="T6" fmla="*/ 287 w 11535"/>
                <a:gd name="T7" fmla="*/ 160 h 6123"/>
                <a:gd name="T8" fmla="*/ 2843 w 11535"/>
                <a:gd name="T9" fmla="*/ 549 h 6123"/>
                <a:gd name="T10" fmla="*/ 2865 w 11535"/>
                <a:gd name="T11" fmla="*/ 205 h 6123"/>
                <a:gd name="T12" fmla="*/ 4067 w 11535"/>
                <a:gd name="T13" fmla="*/ 238 h 6123"/>
                <a:gd name="T14" fmla="*/ 10048 w 11535"/>
                <a:gd name="T15" fmla="*/ 558 h 6123"/>
                <a:gd name="T16" fmla="*/ 11264 w 11535"/>
                <a:gd name="T17" fmla="*/ 197 h 6123"/>
                <a:gd name="T18" fmla="*/ 11525 w 11535"/>
                <a:gd name="T19" fmla="*/ 272 h 6123"/>
                <a:gd name="T20" fmla="*/ 1517 w 11535"/>
                <a:gd name="T21" fmla="*/ 156 h 6123"/>
                <a:gd name="T22" fmla="*/ 6280 w 11535"/>
                <a:gd name="T23" fmla="*/ 653 h 6123"/>
                <a:gd name="T24" fmla="*/ 7491 w 11535"/>
                <a:gd name="T25" fmla="*/ 156 h 6123"/>
                <a:gd name="T26" fmla="*/ 7706 w 11535"/>
                <a:gd name="T27" fmla="*/ 486 h 6123"/>
                <a:gd name="T28" fmla="*/ 247 w 11535"/>
                <a:gd name="T29" fmla="*/ 222 h 6123"/>
                <a:gd name="T30" fmla="*/ 204 w 11535"/>
                <a:gd name="T31" fmla="*/ 233 h 6123"/>
                <a:gd name="T32" fmla="*/ 10203 w 11535"/>
                <a:gd name="T33" fmla="*/ 263 h 6123"/>
                <a:gd name="T34" fmla="*/ 10036 w 11535"/>
                <a:gd name="T35" fmla="*/ 305 h 6123"/>
                <a:gd name="T36" fmla="*/ 11350 w 11535"/>
                <a:gd name="T37" fmla="*/ 500 h 6123"/>
                <a:gd name="T38" fmla="*/ 4439 w 11535"/>
                <a:gd name="T39" fmla="*/ 2023 h 6123"/>
                <a:gd name="T40" fmla="*/ 4695 w 11535"/>
                <a:gd name="T41" fmla="*/ 1781 h 6123"/>
                <a:gd name="T42" fmla="*/ 3177 w 11535"/>
                <a:gd name="T43" fmla="*/ 2313 h 6123"/>
                <a:gd name="T44" fmla="*/ 6983 w 11535"/>
                <a:gd name="T45" fmla="*/ 2036 h 6123"/>
                <a:gd name="T46" fmla="*/ 6950 w 11535"/>
                <a:gd name="T47" fmla="*/ 1783 h 6123"/>
                <a:gd name="T48" fmla="*/ 9438 w 11535"/>
                <a:gd name="T49" fmla="*/ 2118 h 6123"/>
                <a:gd name="T50" fmla="*/ 8301 w 11535"/>
                <a:gd name="T51" fmla="*/ 1883 h 6123"/>
                <a:gd name="T52" fmla="*/ 847 w 11535"/>
                <a:gd name="T53" fmla="*/ 2018 h 6123"/>
                <a:gd name="T54" fmla="*/ 848 w 11535"/>
                <a:gd name="T55" fmla="*/ 2369 h 6123"/>
                <a:gd name="T56" fmla="*/ 852 w 11535"/>
                <a:gd name="T57" fmla="*/ 1947 h 6123"/>
                <a:gd name="T58" fmla="*/ 2163 w 11535"/>
                <a:gd name="T59" fmla="*/ 2253 h 6123"/>
                <a:gd name="T60" fmla="*/ 2209 w 11535"/>
                <a:gd name="T61" fmla="*/ 2338 h 6123"/>
                <a:gd name="T62" fmla="*/ 2056 w 11535"/>
                <a:gd name="T63" fmla="*/ 2020 h 6123"/>
                <a:gd name="T64" fmla="*/ 5647 w 11535"/>
                <a:gd name="T65" fmla="*/ 2005 h 6123"/>
                <a:gd name="T66" fmla="*/ 5719 w 11535"/>
                <a:gd name="T67" fmla="*/ 2442 h 6123"/>
                <a:gd name="T68" fmla="*/ 5878 w 11535"/>
                <a:gd name="T69" fmla="*/ 1997 h 6123"/>
                <a:gd name="T70" fmla="*/ 8310 w 11535"/>
                <a:gd name="T71" fmla="*/ 2401 h 6123"/>
                <a:gd name="T72" fmla="*/ 3225 w 11535"/>
                <a:gd name="T73" fmla="*/ 2157 h 6123"/>
                <a:gd name="T74" fmla="*/ 5701 w 11535"/>
                <a:gd name="T75" fmla="*/ 2216 h 6123"/>
                <a:gd name="T76" fmla="*/ 831 w 11535"/>
                <a:gd name="T77" fmla="*/ 2299 h 6123"/>
                <a:gd name="T78" fmla="*/ 7122 w 11535"/>
                <a:gd name="T79" fmla="*/ 4192 h 6123"/>
                <a:gd name="T80" fmla="*/ 4568 w 11535"/>
                <a:gd name="T81" fmla="*/ 3782 h 6123"/>
                <a:gd name="T82" fmla="*/ 4735 w 11535"/>
                <a:gd name="T83" fmla="*/ 4064 h 6123"/>
                <a:gd name="T84" fmla="*/ 4521 w 11535"/>
                <a:gd name="T85" fmla="*/ 3867 h 6123"/>
                <a:gd name="T86" fmla="*/ 8180 w 11535"/>
                <a:gd name="T87" fmla="*/ 3837 h 6123"/>
                <a:gd name="T88" fmla="*/ 8429 w 11535"/>
                <a:gd name="T89" fmla="*/ 4200 h 6123"/>
                <a:gd name="T90" fmla="*/ 9293 w 11535"/>
                <a:gd name="T91" fmla="*/ 3902 h 6123"/>
                <a:gd name="T92" fmla="*/ 9615 w 11535"/>
                <a:gd name="T93" fmla="*/ 3857 h 6123"/>
                <a:gd name="T94" fmla="*/ 9521 w 11535"/>
                <a:gd name="T95" fmla="*/ 3845 h 6123"/>
                <a:gd name="T96" fmla="*/ 1930 w 11535"/>
                <a:gd name="T97" fmla="*/ 3790 h 6123"/>
                <a:gd name="T98" fmla="*/ 3145 w 11535"/>
                <a:gd name="T99" fmla="*/ 3790 h 6123"/>
                <a:gd name="T100" fmla="*/ 7121 w 11535"/>
                <a:gd name="T101" fmla="*/ 3991 h 6123"/>
                <a:gd name="T102" fmla="*/ 30 w 11535"/>
                <a:gd name="T103" fmla="*/ 5666 h 6123"/>
                <a:gd name="T104" fmla="*/ 110 w 11535"/>
                <a:gd name="T105" fmla="*/ 5802 h 6123"/>
                <a:gd name="T106" fmla="*/ 180 w 11535"/>
                <a:gd name="T107" fmla="*/ 5667 h 6123"/>
                <a:gd name="T108" fmla="*/ 676 w 11535"/>
                <a:gd name="T109" fmla="*/ 5694 h 6123"/>
                <a:gd name="T110" fmla="*/ 693 w 11535"/>
                <a:gd name="T111" fmla="*/ 5868 h 6123"/>
                <a:gd name="T112" fmla="*/ 858 w 11535"/>
                <a:gd name="T113" fmla="*/ 5739 h 6123"/>
                <a:gd name="T114" fmla="*/ 930 w 11535"/>
                <a:gd name="T115" fmla="*/ 5843 h 6123"/>
                <a:gd name="T116" fmla="*/ 865 w 11535"/>
                <a:gd name="T117" fmla="*/ 5948 h 6123"/>
                <a:gd name="T118" fmla="*/ 1069 w 11535"/>
                <a:gd name="T119" fmla="*/ 5784 h 6123"/>
                <a:gd name="T120" fmla="*/ 431 w 11535"/>
                <a:gd name="T121" fmla="*/ 5646 h 6123"/>
                <a:gd name="T122" fmla="*/ 2050 w 11535"/>
                <a:gd name="T123" fmla="*/ 5910 h 6123"/>
                <a:gd name="T124" fmla="*/ 99 w 11535"/>
                <a:gd name="T125" fmla="*/ 5939 h 6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35" h="6123">
                  <a:moveTo>
                    <a:pt x="8900" y="0"/>
                  </a:moveTo>
                  <a:cubicBezTo>
                    <a:pt x="8883" y="0"/>
                    <a:pt x="8870" y="5"/>
                    <a:pt x="8861" y="14"/>
                  </a:cubicBezTo>
                  <a:cubicBezTo>
                    <a:pt x="8852" y="23"/>
                    <a:pt x="8848" y="35"/>
                    <a:pt x="8848" y="49"/>
                  </a:cubicBezTo>
                  <a:cubicBezTo>
                    <a:pt x="8848" y="63"/>
                    <a:pt x="8852" y="74"/>
                    <a:pt x="8861" y="84"/>
                  </a:cubicBezTo>
                  <a:cubicBezTo>
                    <a:pt x="8870" y="93"/>
                    <a:pt x="8883" y="98"/>
                    <a:pt x="8900" y="98"/>
                  </a:cubicBezTo>
                  <a:cubicBezTo>
                    <a:pt x="8917" y="98"/>
                    <a:pt x="8930" y="93"/>
                    <a:pt x="8939" y="84"/>
                  </a:cubicBezTo>
                  <a:cubicBezTo>
                    <a:pt x="8948" y="74"/>
                    <a:pt x="8952" y="63"/>
                    <a:pt x="8952" y="49"/>
                  </a:cubicBezTo>
                  <a:cubicBezTo>
                    <a:pt x="8952" y="35"/>
                    <a:pt x="8948" y="23"/>
                    <a:pt x="8939" y="14"/>
                  </a:cubicBezTo>
                  <a:cubicBezTo>
                    <a:pt x="8930" y="5"/>
                    <a:pt x="8917" y="0"/>
                    <a:pt x="8900" y="0"/>
                  </a:cubicBezTo>
                  <a:close/>
                  <a:moveTo>
                    <a:pt x="5134" y="56"/>
                  </a:moveTo>
                  <a:lnTo>
                    <a:pt x="5134" y="156"/>
                  </a:lnTo>
                  <a:lnTo>
                    <a:pt x="5067" y="156"/>
                  </a:lnTo>
                  <a:lnTo>
                    <a:pt x="5067" y="224"/>
                  </a:lnTo>
                  <a:lnTo>
                    <a:pt x="5134" y="224"/>
                  </a:lnTo>
                  <a:lnTo>
                    <a:pt x="5134" y="458"/>
                  </a:lnTo>
                  <a:cubicBezTo>
                    <a:pt x="5134" y="480"/>
                    <a:pt x="5137" y="498"/>
                    <a:pt x="5142" y="512"/>
                  </a:cubicBezTo>
                  <a:cubicBezTo>
                    <a:pt x="5147" y="527"/>
                    <a:pt x="5155" y="538"/>
                    <a:pt x="5164" y="547"/>
                  </a:cubicBezTo>
                  <a:cubicBezTo>
                    <a:pt x="5174" y="557"/>
                    <a:pt x="5185" y="563"/>
                    <a:pt x="5198" y="567"/>
                  </a:cubicBezTo>
                  <a:cubicBezTo>
                    <a:pt x="5211" y="571"/>
                    <a:pt x="5225" y="573"/>
                    <a:pt x="5240" y="573"/>
                  </a:cubicBezTo>
                  <a:cubicBezTo>
                    <a:pt x="5254" y="573"/>
                    <a:pt x="5265" y="572"/>
                    <a:pt x="5275" y="570"/>
                  </a:cubicBezTo>
                  <a:cubicBezTo>
                    <a:pt x="5285" y="569"/>
                    <a:pt x="5293" y="566"/>
                    <a:pt x="5301" y="564"/>
                  </a:cubicBezTo>
                  <a:lnTo>
                    <a:pt x="5301" y="494"/>
                  </a:lnTo>
                  <a:cubicBezTo>
                    <a:pt x="5297" y="494"/>
                    <a:pt x="5293" y="495"/>
                    <a:pt x="5288" y="495"/>
                  </a:cubicBezTo>
                  <a:cubicBezTo>
                    <a:pt x="5282" y="496"/>
                    <a:pt x="5275" y="497"/>
                    <a:pt x="5269" y="497"/>
                  </a:cubicBezTo>
                  <a:cubicBezTo>
                    <a:pt x="5263" y="497"/>
                    <a:pt x="5257" y="497"/>
                    <a:pt x="5251" y="495"/>
                  </a:cubicBezTo>
                  <a:cubicBezTo>
                    <a:pt x="5246" y="494"/>
                    <a:pt x="5242" y="492"/>
                    <a:pt x="5238" y="489"/>
                  </a:cubicBezTo>
                  <a:cubicBezTo>
                    <a:pt x="5234" y="486"/>
                    <a:pt x="5231" y="481"/>
                    <a:pt x="5229" y="475"/>
                  </a:cubicBezTo>
                  <a:cubicBezTo>
                    <a:pt x="5227" y="469"/>
                    <a:pt x="5227" y="462"/>
                    <a:pt x="5227" y="453"/>
                  </a:cubicBezTo>
                  <a:lnTo>
                    <a:pt x="5227" y="224"/>
                  </a:lnTo>
                  <a:lnTo>
                    <a:pt x="5299" y="224"/>
                  </a:lnTo>
                  <a:lnTo>
                    <a:pt x="5299" y="156"/>
                  </a:lnTo>
                  <a:lnTo>
                    <a:pt x="5227" y="156"/>
                  </a:lnTo>
                  <a:lnTo>
                    <a:pt x="5227" y="56"/>
                  </a:lnTo>
                  <a:lnTo>
                    <a:pt x="5134" y="56"/>
                  </a:lnTo>
                  <a:close/>
                  <a:moveTo>
                    <a:pt x="223" y="148"/>
                  </a:moveTo>
                  <a:cubicBezTo>
                    <a:pt x="197" y="148"/>
                    <a:pt x="173" y="153"/>
                    <a:pt x="153" y="163"/>
                  </a:cubicBezTo>
                  <a:cubicBezTo>
                    <a:pt x="132" y="173"/>
                    <a:pt x="115" y="188"/>
                    <a:pt x="101" y="206"/>
                  </a:cubicBezTo>
                  <a:cubicBezTo>
                    <a:pt x="87" y="224"/>
                    <a:pt x="76" y="247"/>
                    <a:pt x="68" y="272"/>
                  </a:cubicBezTo>
                  <a:cubicBezTo>
                    <a:pt x="61" y="298"/>
                    <a:pt x="57" y="326"/>
                    <a:pt x="57" y="357"/>
                  </a:cubicBezTo>
                  <a:lnTo>
                    <a:pt x="57" y="365"/>
                  </a:lnTo>
                  <a:cubicBezTo>
                    <a:pt x="57" y="395"/>
                    <a:pt x="61" y="422"/>
                    <a:pt x="68" y="448"/>
                  </a:cubicBezTo>
                  <a:cubicBezTo>
                    <a:pt x="76" y="473"/>
                    <a:pt x="87" y="495"/>
                    <a:pt x="101" y="514"/>
                  </a:cubicBezTo>
                  <a:cubicBezTo>
                    <a:pt x="115" y="533"/>
                    <a:pt x="132" y="548"/>
                    <a:pt x="153" y="558"/>
                  </a:cubicBezTo>
                  <a:cubicBezTo>
                    <a:pt x="173" y="569"/>
                    <a:pt x="196" y="573"/>
                    <a:pt x="223" y="573"/>
                  </a:cubicBezTo>
                  <a:cubicBezTo>
                    <a:pt x="245" y="573"/>
                    <a:pt x="266" y="570"/>
                    <a:pt x="283" y="562"/>
                  </a:cubicBezTo>
                  <a:cubicBezTo>
                    <a:pt x="301" y="555"/>
                    <a:pt x="316" y="544"/>
                    <a:pt x="329" y="531"/>
                  </a:cubicBezTo>
                  <a:lnTo>
                    <a:pt x="329" y="724"/>
                  </a:lnTo>
                  <a:lnTo>
                    <a:pt x="424" y="724"/>
                  </a:lnTo>
                  <a:lnTo>
                    <a:pt x="424" y="156"/>
                  </a:lnTo>
                  <a:lnTo>
                    <a:pt x="340" y="156"/>
                  </a:lnTo>
                  <a:lnTo>
                    <a:pt x="335" y="196"/>
                  </a:lnTo>
                  <a:cubicBezTo>
                    <a:pt x="321" y="181"/>
                    <a:pt x="305" y="169"/>
                    <a:pt x="287" y="160"/>
                  </a:cubicBezTo>
                  <a:cubicBezTo>
                    <a:pt x="269" y="152"/>
                    <a:pt x="248" y="148"/>
                    <a:pt x="223" y="148"/>
                  </a:cubicBezTo>
                  <a:close/>
                  <a:moveTo>
                    <a:pt x="2733" y="148"/>
                  </a:moveTo>
                  <a:cubicBezTo>
                    <a:pt x="2706" y="148"/>
                    <a:pt x="2683" y="153"/>
                    <a:pt x="2660" y="163"/>
                  </a:cubicBezTo>
                  <a:cubicBezTo>
                    <a:pt x="2638" y="173"/>
                    <a:pt x="2618" y="187"/>
                    <a:pt x="2601" y="205"/>
                  </a:cubicBezTo>
                  <a:cubicBezTo>
                    <a:pt x="2584" y="224"/>
                    <a:pt x="2571" y="246"/>
                    <a:pt x="2561" y="272"/>
                  </a:cubicBezTo>
                  <a:cubicBezTo>
                    <a:pt x="2552" y="298"/>
                    <a:pt x="2547" y="327"/>
                    <a:pt x="2547" y="360"/>
                  </a:cubicBezTo>
                  <a:lnTo>
                    <a:pt x="2547" y="376"/>
                  </a:lnTo>
                  <a:cubicBezTo>
                    <a:pt x="2547" y="404"/>
                    <a:pt x="2551" y="430"/>
                    <a:pt x="2561" y="454"/>
                  </a:cubicBezTo>
                  <a:cubicBezTo>
                    <a:pt x="2570" y="478"/>
                    <a:pt x="2583" y="499"/>
                    <a:pt x="2600" y="517"/>
                  </a:cubicBezTo>
                  <a:cubicBezTo>
                    <a:pt x="2617" y="534"/>
                    <a:pt x="2638" y="548"/>
                    <a:pt x="2662" y="558"/>
                  </a:cubicBezTo>
                  <a:cubicBezTo>
                    <a:pt x="2686" y="568"/>
                    <a:pt x="2713" y="573"/>
                    <a:pt x="2743" y="573"/>
                  </a:cubicBezTo>
                  <a:cubicBezTo>
                    <a:pt x="2764" y="573"/>
                    <a:pt x="2782" y="571"/>
                    <a:pt x="2799" y="567"/>
                  </a:cubicBezTo>
                  <a:cubicBezTo>
                    <a:pt x="2815" y="562"/>
                    <a:pt x="2830" y="556"/>
                    <a:pt x="2843" y="549"/>
                  </a:cubicBezTo>
                  <a:cubicBezTo>
                    <a:pt x="2856" y="542"/>
                    <a:pt x="2867" y="534"/>
                    <a:pt x="2877" y="525"/>
                  </a:cubicBezTo>
                  <a:cubicBezTo>
                    <a:pt x="2887" y="515"/>
                    <a:pt x="2895" y="506"/>
                    <a:pt x="2902" y="496"/>
                  </a:cubicBezTo>
                  <a:lnTo>
                    <a:pt x="2852" y="449"/>
                  </a:lnTo>
                  <a:cubicBezTo>
                    <a:pt x="2839" y="465"/>
                    <a:pt x="2825" y="478"/>
                    <a:pt x="2808" y="487"/>
                  </a:cubicBezTo>
                  <a:cubicBezTo>
                    <a:pt x="2792" y="496"/>
                    <a:pt x="2771" y="500"/>
                    <a:pt x="2748" y="500"/>
                  </a:cubicBezTo>
                  <a:cubicBezTo>
                    <a:pt x="2732" y="500"/>
                    <a:pt x="2718" y="497"/>
                    <a:pt x="2705" y="492"/>
                  </a:cubicBezTo>
                  <a:cubicBezTo>
                    <a:pt x="2692" y="486"/>
                    <a:pt x="2682" y="479"/>
                    <a:pt x="2673" y="469"/>
                  </a:cubicBezTo>
                  <a:cubicBezTo>
                    <a:pt x="2663" y="459"/>
                    <a:pt x="2655" y="447"/>
                    <a:pt x="2650" y="434"/>
                  </a:cubicBezTo>
                  <a:cubicBezTo>
                    <a:pt x="2644" y="420"/>
                    <a:pt x="2641" y="406"/>
                    <a:pt x="2640" y="390"/>
                  </a:cubicBezTo>
                  <a:lnTo>
                    <a:pt x="2908" y="390"/>
                  </a:lnTo>
                  <a:lnTo>
                    <a:pt x="2908" y="351"/>
                  </a:lnTo>
                  <a:cubicBezTo>
                    <a:pt x="2908" y="321"/>
                    <a:pt x="2905" y="294"/>
                    <a:pt x="2897" y="269"/>
                  </a:cubicBezTo>
                  <a:cubicBezTo>
                    <a:pt x="2890" y="244"/>
                    <a:pt x="2879" y="223"/>
                    <a:pt x="2865" y="205"/>
                  </a:cubicBezTo>
                  <a:cubicBezTo>
                    <a:pt x="2850" y="187"/>
                    <a:pt x="2832" y="173"/>
                    <a:pt x="2810" y="163"/>
                  </a:cubicBezTo>
                  <a:cubicBezTo>
                    <a:pt x="2788" y="153"/>
                    <a:pt x="2762" y="148"/>
                    <a:pt x="2733" y="148"/>
                  </a:cubicBezTo>
                  <a:close/>
                  <a:moveTo>
                    <a:pt x="4053" y="148"/>
                  </a:moveTo>
                  <a:cubicBezTo>
                    <a:pt x="4032" y="148"/>
                    <a:pt x="4015" y="153"/>
                    <a:pt x="4000" y="162"/>
                  </a:cubicBezTo>
                  <a:cubicBezTo>
                    <a:pt x="3985" y="172"/>
                    <a:pt x="3972" y="185"/>
                    <a:pt x="3962" y="202"/>
                  </a:cubicBezTo>
                  <a:lnTo>
                    <a:pt x="3959" y="156"/>
                  </a:lnTo>
                  <a:lnTo>
                    <a:pt x="3872" y="156"/>
                  </a:lnTo>
                  <a:lnTo>
                    <a:pt x="3872" y="566"/>
                  </a:lnTo>
                  <a:lnTo>
                    <a:pt x="3964" y="566"/>
                  </a:lnTo>
                  <a:lnTo>
                    <a:pt x="3964" y="286"/>
                  </a:lnTo>
                  <a:cubicBezTo>
                    <a:pt x="3970" y="270"/>
                    <a:pt x="3981" y="258"/>
                    <a:pt x="3995" y="249"/>
                  </a:cubicBezTo>
                  <a:cubicBezTo>
                    <a:pt x="4008" y="241"/>
                    <a:pt x="4026" y="237"/>
                    <a:pt x="4048" y="237"/>
                  </a:cubicBezTo>
                  <a:cubicBezTo>
                    <a:pt x="4055" y="237"/>
                    <a:pt x="4061" y="237"/>
                    <a:pt x="4067" y="238"/>
                  </a:cubicBezTo>
                  <a:cubicBezTo>
                    <a:pt x="4073" y="238"/>
                    <a:pt x="4079" y="239"/>
                    <a:pt x="4085" y="240"/>
                  </a:cubicBezTo>
                  <a:lnTo>
                    <a:pt x="4085" y="153"/>
                  </a:lnTo>
                  <a:cubicBezTo>
                    <a:pt x="4082" y="152"/>
                    <a:pt x="4078" y="151"/>
                    <a:pt x="4071" y="150"/>
                  </a:cubicBezTo>
                  <a:cubicBezTo>
                    <a:pt x="4065" y="149"/>
                    <a:pt x="4058" y="148"/>
                    <a:pt x="4053" y="148"/>
                  </a:cubicBezTo>
                  <a:close/>
                  <a:moveTo>
                    <a:pt x="10129" y="148"/>
                  </a:moveTo>
                  <a:cubicBezTo>
                    <a:pt x="10099" y="148"/>
                    <a:pt x="10072" y="153"/>
                    <a:pt x="10048" y="164"/>
                  </a:cubicBezTo>
                  <a:cubicBezTo>
                    <a:pt x="10025" y="174"/>
                    <a:pt x="10005" y="189"/>
                    <a:pt x="9989" y="208"/>
                  </a:cubicBezTo>
                  <a:cubicBezTo>
                    <a:pt x="9973" y="227"/>
                    <a:pt x="9960" y="249"/>
                    <a:pt x="9951" y="274"/>
                  </a:cubicBezTo>
                  <a:cubicBezTo>
                    <a:pt x="9943" y="299"/>
                    <a:pt x="9938" y="327"/>
                    <a:pt x="9938" y="357"/>
                  </a:cubicBezTo>
                  <a:lnTo>
                    <a:pt x="9938" y="365"/>
                  </a:lnTo>
                  <a:cubicBezTo>
                    <a:pt x="9938" y="395"/>
                    <a:pt x="9943" y="422"/>
                    <a:pt x="9951" y="448"/>
                  </a:cubicBezTo>
                  <a:cubicBezTo>
                    <a:pt x="9960" y="473"/>
                    <a:pt x="9973" y="495"/>
                    <a:pt x="9989" y="514"/>
                  </a:cubicBezTo>
                  <a:cubicBezTo>
                    <a:pt x="10005" y="533"/>
                    <a:pt x="10025" y="548"/>
                    <a:pt x="10048" y="558"/>
                  </a:cubicBezTo>
                  <a:cubicBezTo>
                    <a:pt x="10072" y="569"/>
                    <a:pt x="10099" y="573"/>
                    <a:pt x="10129" y="573"/>
                  </a:cubicBezTo>
                  <a:cubicBezTo>
                    <a:pt x="10159" y="573"/>
                    <a:pt x="10186" y="569"/>
                    <a:pt x="10210" y="558"/>
                  </a:cubicBezTo>
                  <a:cubicBezTo>
                    <a:pt x="10233" y="548"/>
                    <a:pt x="10252" y="533"/>
                    <a:pt x="10269" y="514"/>
                  </a:cubicBezTo>
                  <a:cubicBezTo>
                    <a:pt x="10285" y="495"/>
                    <a:pt x="10298" y="473"/>
                    <a:pt x="10307" y="448"/>
                  </a:cubicBezTo>
                  <a:cubicBezTo>
                    <a:pt x="10315" y="422"/>
                    <a:pt x="10319" y="395"/>
                    <a:pt x="10319" y="365"/>
                  </a:cubicBezTo>
                  <a:lnTo>
                    <a:pt x="10319" y="357"/>
                  </a:lnTo>
                  <a:cubicBezTo>
                    <a:pt x="10319" y="327"/>
                    <a:pt x="10315" y="299"/>
                    <a:pt x="10307" y="274"/>
                  </a:cubicBezTo>
                  <a:cubicBezTo>
                    <a:pt x="10298" y="249"/>
                    <a:pt x="10285" y="227"/>
                    <a:pt x="10269" y="208"/>
                  </a:cubicBezTo>
                  <a:cubicBezTo>
                    <a:pt x="10252" y="189"/>
                    <a:pt x="10233" y="174"/>
                    <a:pt x="10209" y="164"/>
                  </a:cubicBezTo>
                  <a:cubicBezTo>
                    <a:pt x="10185" y="153"/>
                    <a:pt x="10159" y="148"/>
                    <a:pt x="10129" y="148"/>
                  </a:cubicBezTo>
                  <a:close/>
                  <a:moveTo>
                    <a:pt x="11375" y="148"/>
                  </a:moveTo>
                  <a:cubicBezTo>
                    <a:pt x="11350" y="148"/>
                    <a:pt x="11329" y="153"/>
                    <a:pt x="11311" y="161"/>
                  </a:cubicBezTo>
                  <a:cubicBezTo>
                    <a:pt x="11293" y="170"/>
                    <a:pt x="11278" y="181"/>
                    <a:pt x="11264" y="197"/>
                  </a:cubicBezTo>
                  <a:lnTo>
                    <a:pt x="11261" y="156"/>
                  </a:lnTo>
                  <a:lnTo>
                    <a:pt x="11176" y="156"/>
                  </a:lnTo>
                  <a:lnTo>
                    <a:pt x="11176" y="724"/>
                  </a:lnTo>
                  <a:lnTo>
                    <a:pt x="11268" y="724"/>
                  </a:lnTo>
                  <a:lnTo>
                    <a:pt x="11268" y="529"/>
                  </a:lnTo>
                  <a:cubicBezTo>
                    <a:pt x="11281" y="543"/>
                    <a:pt x="11297" y="554"/>
                    <a:pt x="11315" y="562"/>
                  </a:cubicBezTo>
                  <a:cubicBezTo>
                    <a:pt x="11332" y="569"/>
                    <a:pt x="11353" y="573"/>
                    <a:pt x="11376" y="573"/>
                  </a:cubicBezTo>
                  <a:cubicBezTo>
                    <a:pt x="11402" y="573"/>
                    <a:pt x="11425" y="569"/>
                    <a:pt x="11444" y="558"/>
                  </a:cubicBezTo>
                  <a:cubicBezTo>
                    <a:pt x="11464" y="548"/>
                    <a:pt x="11480" y="533"/>
                    <a:pt x="11494" y="514"/>
                  </a:cubicBezTo>
                  <a:cubicBezTo>
                    <a:pt x="11507" y="495"/>
                    <a:pt x="11518" y="473"/>
                    <a:pt x="11525" y="448"/>
                  </a:cubicBezTo>
                  <a:cubicBezTo>
                    <a:pt x="11532" y="422"/>
                    <a:pt x="11535" y="395"/>
                    <a:pt x="11535" y="365"/>
                  </a:cubicBezTo>
                  <a:lnTo>
                    <a:pt x="11535" y="357"/>
                  </a:lnTo>
                  <a:cubicBezTo>
                    <a:pt x="11535" y="326"/>
                    <a:pt x="11532" y="298"/>
                    <a:pt x="11525" y="272"/>
                  </a:cubicBezTo>
                  <a:cubicBezTo>
                    <a:pt x="11518" y="247"/>
                    <a:pt x="11507" y="224"/>
                    <a:pt x="11494" y="206"/>
                  </a:cubicBezTo>
                  <a:cubicBezTo>
                    <a:pt x="11480" y="188"/>
                    <a:pt x="11464" y="173"/>
                    <a:pt x="11444" y="163"/>
                  </a:cubicBezTo>
                  <a:cubicBezTo>
                    <a:pt x="11424" y="153"/>
                    <a:pt x="11401" y="148"/>
                    <a:pt x="11375" y="148"/>
                  </a:cubicBezTo>
                  <a:close/>
                  <a:moveTo>
                    <a:pt x="1208" y="156"/>
                  </a:moveTo>
                  <a:lnTo>
                    <a:pt x="1320" y="566"/>
                  </a:lnTo>
                  <a:lnTo>
                    <a:pt x="1395" y="566"/>
                  </a:lnTo>
                  <a:lnTo>
                    <a:pt x="1482" y="285"/>
                  </a:lnTo>
                  <a:lnTo>
                    <a:pt x="1569" y="566"/>
                  </a:lnTo>
                  <a:lnTo>
                    <a:pt x="1645" y="566"/>
                  </a:lnTo>
                  <a:lnTo>
                    <a:pt x="1757" y="156"/>
                  </a:lnTo>
                  <a:lnTo>
                    <a:pt x="1667" y="156"/>
                  </a:lnTo>
                  <a:lnTo>
                    <a:pt x="1602" y="439"/>
                  </a:lnTo>
                  <a:lnTo>
                    <a:pt x="1517" y="156"/>
                  </a:lnTo>
                  <a:lnTo>
                    <a:pt x="1448" y="156"/>
                  </a:lnTo>
                  <a:lnTo>
                    <a:pt x="1364" y="435"/>
                  </a:lnTo>
                  <a:lnTo>
                    <a:pt x="1297" y="156"/>
                  </a:lnTo>
                  <a:lnTo>
                    <a:pt x="1208" y="156"/>
                  </a:lnTo>
                  <a:close/>
                  <a:moveTo>
                    <a:pt x="6246" y="156"/>
                  </a:moveTo>
                  <a:lnTo>
                    <a:pt x="6391" y="564"/>
                  </a:lnTo>
                  <a:lnTo>
                    <a:pt x="6377" y="600"/>
                  </a:lnTo>
                  <a:cubicBezTo>
                    <a:pt x="6373" y="610"/>
                    <a:pt x="6370" y="618"/>
                    <a:pt x="6365" y="625"/>
                  </a:cubicBezTo>
                  <a:cubicBezTo>
                    <a:pt x="6361" y="632"/>
                    <a:pt x="6355" y="637"/>
                    <a:pt x="6348" y="642"/>
                  </a:cubicBezTo>
                  <a:cubicBezTo>
                    <a:pt x="6342" y="646"/>
                    <a:pt x="6335" y="650"/>
                    <a:pt x="6326" y="652"/>
                  </a:cubicBezTo>
                  <a:cubicBezTo>
                    <a:pt x="6318" y="653"/>
                    <a:pt x="6308" y="654"/>
                    <a:pt x="6296" y="654"/>
                  </a:cubicBezTo>
                  <a:cubicBezTo>
                    <a:pt x="6294" y="654"/>
                    <a:pt x="6292" y="654"/>
                    <a:pt x="6289" y="654"/>
                  </a:cubicBezTo>
                  <a:cubicBezTo>
                    <a:pt x="6285" y="654"/>
                    <a:pt x="6282" y="654"/>
                    <a:pt x="6280" y="653"/>
                  </a:cubicBezTo>
                  <a:lnTo>
                    <a:pt x="6280" y="725"/>
                  </a:lnTo>
                  <a:cubicBezTo>
                    <a:pt x="6286" y="727"/>
                    <a:pt x="6292" y="728"/>
                    <a:pt x="6300" y="729"/>
                  </a:cubicBezTo>
                  <a:cubicBezTo>
                    <a:pt x="6308" y="731"/>
                    <a:pt x="6316" y="732"/>
                    <a:pt x="6324" y="732"/>
                  </a:cubicBezTo>
                  <a:cubicBezTo>
                    <a:pt x="6344" y="732"/>
                    <a:pt x="6361" y="728"/>
                    <a:pt x="6375" y="721"/>
                  </a:cubicBezTo>
                  <a:cubicBezTo>
                    <a:pt x="6389" y="714"/>
                    <a:pt x="6402" y="705"/>
                    <a:pt x="6412" y="695"/>
                  </a:cubicBezTo>
                  <a:cubicBezTo>
                    <a:pt x="6422" y="684"/>
                    <a:pt x="6430" y="673"/>
                    <a:pt x="6436" y="661"/>
                  </a:cubicBezTo>
                  <a:cubicBezTo>
                    <a:pt x="6442" y="649"/>
                    <a:pt x="6447" y="638"/>
                    <a:pt x="6451" y="628"/>
                  </a:cubicBezTo>
                  <a:lnTo>
                    <a:pt x="6614" y="156"/>
                  </a:lnTo>
                  <a:lnTo>
                    <a:pt x="6516" y="156"/>
                  </a:lnTo>
                  <a:lnTo>
                    <a:pt x="6432" y="434"/>
                  </a:lnTo>
                  <a:lnTo>
                    <a:pt x="6346" y="156"/>
                  </a:lnTo>
                  <a:lnTo>
                    <a:pt x="6246" y="156"/>
                  </a:lnTo>
                  <a:close/>
                  <a:moveTo>
                    <a:pt x="7491" y="156"/>
                  </a:moveTo>
                  <a:lnTo>
                    <a:pt x="7491" y="421"/>
                  </a:lnTo>
                  <a:cubicBezTo>
                    <a:pt x="7491" y="448"/>
                    <a:pt x="7495" y="471"/>
                    <a:pt x="7501" y="490"/>
                  </a:cubicBezTo>
                  <a:cubicBezTo>
                    <a:pt x="7508" y="509"/>
                    <a:pt x="7518" y="526"/>
                    <a:pt x="7529" y="538"/>
                  </a:cubicBezTo>
                  <a:cubicBezTo>
                    <a:pt x="7541" y="550"/>
                    <a:pt x="7555" y="559"/>
                    <a:pt x="7572" y="565"/>
                  </a:cubicBezTo>
                  <a:cubicBezTo>
                    <a:pt x="7588" y="571"/>
                    <a:pt x="7606" y="573"/>
                    <a:pt x="7626" y="573"/>
                  </a:cubicBezTo>
                  <a:cubicBezTo>
                    <a:pt x="7652" y="573"/>
                    <a:pt x="7675" y="569"/>
                    <a:pt x="7694" y="561"/>
                  </a:cubicBezTo>
                  <a:cubicBezTo>
                    <a:pt x="7713" y="552"/>
                    <a:pt x="7729" y="541"/>
                    <a:pt x="7742" y="525"/>
                  </a:cubicBezTo>
                  <a:lnTo>
                    <a:pt x="7745" y="566"/>
                  </a:lnTo>
                  <a:lnTo>
                    <a:pt x="7831" y="566"/>
                  </a:lnTo>
                  <a:lnTo>
                    <a:pt x="7831" y="156"/>
                  </a:lnTo>
                  <a:lnTo>
                    <a:pt x="7739" y="156"/>
                  </a:lnTo>
                  <a:lnTo>
                    <a:pt x="7739" y="450"/>
                  </a:lnTo>
                  <a:cubicBezTo>
                    <a:pt x="7732" y="465"/>
                    <a:pt x="7720" y="477"/>
                    <a:pt x="7706" y="486"/>
                  </a:cubicBezTo>
                  <a:cubicBezTo>
                    <a:pt x="7691" y="494"/>
                    <a:pt x="7672" y="498"/>
                    <a:pt x="7648" y="498"/>
                  </a:cubicBezTo>
                  <a:cubicBezTo>
                    <a:pt x="7640" y="498"/>
                    <a:pt x="7632" y="497"/>
                    <a:pt x="7624" y="495"/>
                  </a:cubicBezTo>
                  <a:cubicBezTo>
                    <a:pt x="7616" y="492"/>
                    <a:pt x="7609" y="488"/>
                    <a:pt x="7603" y="482"/>
                  </a:cubicBezTo>
                  <a:cubicBezTo>
                    <a:pt x="7598" y="476"/>
                    <a:pt x="7592" y="468"/>
                    <a:pt x="7589" y="458"/>
                  </a:cubicBezTo>
                  <a:cubicBezTo>
                    <a:pt x="7585" y="449"/>
                    <a:pt x="7583" y="436"/>
                    <a:pt x="7583" y="421"/>
                  </a:cubicBezTo>
                  <a:lnTo>
                    <a:pt x="7583" y="156"/>
                  </a:lnTo>
                  <a:lnTo>
                    <a:pt x="7491" y="156"/>
                  </a:lnTo>
                  <a:close/>
                  <a:moveTo>
                    <a:pt x="8854" y="156"/>
                  </a:moveTo>
                  <a:lnTo>
                    <a:pt x="8854" y="566"/>
                  </a:lnTo>
                  <a:lnTo>
                    <a:pt x="8946" y="566"/>
                  </a:lnTo>
                  <a:lnTo>
                    <a:pt x="8946" y="156"/>
                  </a:lnTo>
                  <a:lnTo>
                    <a:pt x="8854" y="156"/>
                  </a:lnTo>
                  <a:close/>
                  <a:moveTo>
                    <a:pt x="247" y="222"/>
                  </a:moveTo>
                  <a:cubicBezTo>
                    <a:pt x="267" y="222"/>
                    <a:pt x="283" y="226"/>
                    <a:pt x="297" y="234"/>
                  </a:cubicBezTo>
                  <a:cubicBezTo>
                    <a:pt x="310" y="242"/>
                    <a:pt x="321" y="253"/>
                    <a:pt x="329" y="267"/>
                  </a:cubicBezTo>
                  <a:lnTo>
                    <a:pt x="329" y="453"/>
                  </a:lnTo>
                  <a:cubicBezTo>
                    <a:pt x="321" y="467"/>
                    <a:pt x="311" y="479"/>
                    <a:pt x="297" y="488"/>
                  </a:cubicBezTo>
                  <a:cubicBezTo>
                    <a:pt x="284" y="496"/>
                    <a:pt x="267" y="500"/>
                    <a:pt x="246" y="500"/>
                  </a:cubicBezTo>
                  <a:cubicBezTo>
                    <a:pt x="229" y="500"/>
                    <a:pt x="215" y="496"/>
                    <a:pt x="203" y="489"/>
                  </a:cubicBezTo>
                  <a:cubicBezTo>
                    <a:pt x="191" y="482"/>
                    <a:pt x="181" y="472"/>
                    <a:pt x="173" y="460"/>
                  </a:cubicBezTo>
                  <a:cubicBezTo>
                    <a:pt x="165" y="448"/>
                    <a:pt x="160" y="433"/>
                    <a:pt x="156" y="417"/>
                  </a:cubicBezTo>
                  <a:cubicBezTo>
                    <a:pt x="153" y="401"/>
                    <a:pt x="151" y="383"/>
                    <a:pt x="151" y="365"/>
                  </a:cubicBezTo>
                  <a:lnTo>
                    <a:pt x="151" y="357"/>
                  </a:lnTo>
                  <a:cubicBezTo>
                    <a:pt x="151" y="339"/>
                    <a:pt x="153" y="321"/>
                    <a:pt x="156" y="305"/>
                  </a:cubicBezTo>
                  <a:cubicBezTo>
                    <a:pt x="160" y="289"/>
                    <a:pt x="166" y="274"/>
                    <a:pt x="174" y="262"/>
                  </a:cubicBezTo>
                  <a:cubicBezTo>
                    <a:pt x="182" y="249"/>
                    <a:pt x="192" y="240"/>
                    <a:pt x="204" y="233"/>
                  </a:cubicBezTo>
                  <a:cubicBezTo>
                    <a:pt x="216" y="225"/>
                    <a:pt x="230" y="222"/>
                    <a:pt x="247" y="222"/>
                  </a:cubicBezTo>
                  <a:close/>
                  <a:moveTo>
                    <a:pt x="2733" y="222"/>
                  </a:moveTo>
                  <a:cubicBezTo>
                    <a:pt x="2748" y="222"/>
                    <a:pt x="2761" y="225"/>
                    <a:pt x="2771" y="230"/>
                  </a:cubicBezTo>
                  <a:cubicBezTo>
                    <a:pt x="2782" y="235"/>
                    <a:pt x="2790" y="242"/>
                    <a:pt x="2797" y="250"/>
                  </a:cubicBezTo>
                  <a:cubicBezTo>
                    <a:pt x="2803" y="259"/>
                    <a:pt x="2808" y="269"/>
                    <a:pt x="2811" y="280"/>
                  </a:cubicBezTo>
                  <a:cubicBezTo>
                    <a:pt x="2814" y="292"/>
                    <a:pt x="2816" y="303"/>
                    <a:pt x="2817" y="316"/>
                  </a:cubicBezTo>
                  <a:lnTo>
                    <a:pt x="2817" y="323"/>
                  </a:lnTo>
                  <a:lnTo>
                    <a:pt x="2642" y="323"/>
                  </a:lnTo>
                  <a:cubicBezTo>
                    <a:pt x="2646" y="291"/>
                    <a:pt x="2656" y="266"/>
                    <a:pt x="2672" y="249"/>
                  </a:cubicBezTo>
                  <a:cubicBezTo>
                    <a:pt x="2687" y="231"/>
                    <a:pt x="2707" y="222"/>
                    <a:pt x="2733" y="222"/>
                  </a:cubicBezTo>
                  <a:close/>
                  <a:moveTo>
                    <a:pt x="10129" y="222"/>
                  </a:moveTo>
                  <a:cubicBezTo>
                    <a:pt x="10146" y="222"/>
                    <a:pt x="10160" y="225"/>
                    <a:pt x="10173" y="233"/>
                  </a:cubicBezTo>
                  <a:cubicBezTo>
                    <a:pt x="10185" y="240"/>
                    <a:pt x="10195" y="250"/>
                    <a:pt x="10203" y="263"/>
                  </a:cubicBezTo>
                  <a:cubicBezTo>
                    <a:pt x="10212" y="275"/>
                    <a:pt x="10218" y="289"/>
                    <a:pt x="10222" y="305"/>
                  </a:cubicBezTo>
                  <a:cubicBezTo>
                    <a:pt x="10226" y="321"/>
                    <a:pt x="10227" y="339"/>
                    <a:pt x="10227" y="357"/>
                  </a:cubicBezTo>
                  <a:lnTo>
                    <a:pt x="10227" y="365"/>
                  </a:lnTo>
                  <a:cubicBezTo>
                    <a:pt x="10227" y="383"/>
                    <a:pt x="10226" y="401"/>
                    <a:pt x="10222" y="417"/>
                  </a:cubicBezTo>
                  <a:cubicBezTo>
                    <a:pt x="10218" y="433"/>
                    <a:pt x="10212" y="448"/>
                    <a:pt x="10204" y="460"/>
                  </a:cubicBezTo>
                  <a:cubicBezTo>
                    <a:pt x="10196" y="472"/>
                    <a:pt x="10186" y="482"/>
                    <a:pt x="10173" y="489"/>
                  </a:cubicBezTo>
                  <a:cubicBezTo>
                    <a:pt x="10161" y="496"/>
                    <a:pt x="10146" y="500"/>
                    <a:pt x="10129" y="500"/>
                  </a:cubicBezTo>
                  <a:cubicBezTo>
                    <a:pt x="10112" y="500"/>
                    <a:pt x="10097" y="496"/>
                    <a:pt x="10084" y="489"/>
                  </a:cubicBezTo>
                  <a:cubicBezTo>
                    <a:pt x="10072" y="482"/>
                    <a:pt x="10062" y="472"/>
                    <a:pt x="10054" y="460"/>
                  </a:cubicBezTo>
                  <a:cubicBezTo>
                    <a:pt x="10045" y="448"/>
                    <a:pt x="10040" y="433"/>
                    <a:pt x="10036" y="417"/>
                  </a:cubicBezTo>
                  <a:cubicBezTo>
                    <a:pt x="10032" y="401"/>
                    <a:pt x="10031" y="383"/>
                    <a:pt x="10031" y="365"/>
                  </a:cubicBezTo>
                  <a:lnTo>
                    <a:pt x="10031" y="357"/>
                  </a:lnTo>
                  <a:cubicBezTo>
                    <a:pt x="10031" y="339"/>
                    <a:pt x="10032" y="321"/>
                    <a:pt x="10036" y="305"/>
                  </a:cubicBezTo>
                  <a:cubicBezTo>
                    <a:pt x="10040" y="289"/>
                    <a:pt x="10045" y="275"/>
                    <a:pt x="10054" y="263"/>
                  </a:cubicBezTo>
                  <a:cubicBezTo>
                    <a:pt x="10062" y="250"/>
                    <a:pt x="10072" y="240"/>
                    <a:pt x="10084" y="233"/>
                  </a:cubicBezTo>
                  <a:cubicBezTo>
                    <a:pt x="10097" y="225"/>
                    <a:pt x="10111" y="222"/>
                    <a:pt x="10129" y="222"/>
                  </a:cubicBezTo>
                  <a:close/>
                  <a:moveTo>
                    <a:pt x="11349" y="224"/>
                  </a:moveTo>
                  <a:cubicBezTo>
                    <a:pt x="11366" y="224"/>
                    <a:pt x="11380" y="227"/>
                    <a:pt x="11392" y="234"/>
                  </a:cubicBezTo>
                  <a:cubicBezTo>
                    <a:pt x="11404" y="241"/>
                    <a:pt x="11414" y="250"/>
                    <a:pt x="11421" y="263"/>
                  </a:cubicBezTo>
                  <a:cubicBezTo>
                    <a:pt x="11429" y="275"/>
                    <a:pt x="11435" y="289"/>
                    <a:pt x="11438" y="305"/>
                  </a:cubicBezTo>
                  <a:cubicBezTo>
                    <a:pt x="11442" y="321"/>
                    <a:pt x="11443" y="339"/>
                    <a:pt x="11443" y="357"/>
                  </a:cubicBezTo>
                  <a:lnTo>
                    <a:pt x="11443" y="365"/>
                  </a:lnTo>
                  <a:cubicBezTo>
                    <a:pt x="11443" y="383"/>
                    <a:pt x="11442" y="401"/>
                    <a:pt x="11438" y="417"/>
                  </a:cubicBezTo>
                  <a:cubicBezTo>
                    <a:pt x="11435" y="433"/>
                    <a:pt x="11429" y="448"/>
                    <a:pt x="11421" y="460"/>
                  </a:cubicBezTo>
                  <a:cubicBezTo>
                    <a:pt x="11414" y="472"/>
                    <a:pt x="11404" y="482"/>
                    <a:pt x="11392" y="489"/>
                  </a:cubicBezTo>
                  <a:cubicBezTo>
                    <a:pt x="11381" y="496"/>
                    <a:pt x="11367" y="500"/>
                    <a:pt x="11350" y="500"/>
                  </a:cubicBezTo>
                  <a:cubicBezTo>
                    <a:pt x="11329" y="500"/>
                    <a:pt x="11312" y="495"/>
                    <a:pt x="11299" y="487"/>
                  </a:cubicBezTo>
                  <a:cubicBezTo>
                    <a:pt x="11286" y="478"/>
                    <a:pt x="11276" y="467"/>
                    <a:pt x="11268" y="452"/>
                  </a:cubicBezTo>
                  <a:lnTo>
                    <a:pt x="11268" y="271"/>
                  </a:lnTo>
                  <a:cubicBezTo>
                    <a:pt x="11276" y="256"/>
                    <a:pt x="11286" y="244"/>
                    <a:pt x="11299" y="236"/>
                  </a:cubicBezTo>
                  <a:cubicBezTo>
                    <a:pt x="11312" y="228"/>
                    <a:pt x="11329" y="224"/>
                    <a:pt x="11349" y="224"/>
                  </a:cubicBezTo>
                  <a:close/>
                  <a:moveTo>
                    <a:pt x="4644" y="1775"/>
                  </a:moveTo>
                  <a:cubicBezTo>
                    <a:pt x="4622" y="1775"/>
                    <a:pt x="4602" y="1778"/>
                    <a:pt x="4585" y="1784"/>
                  </a:cubicBezTo>
                  <a:cubicBezTo>
                    <a:pt x="4567" y="1790"/>
                    <a:pt x="4552" y="1799"/>
                    <a:pt x="4540" y="1811"/>
                  </a:cubicBezTo>
                  <a:cubicBezTo>
                    <a:pt x="4527" y="1823"/>
                    <a:pt x="4518" y="1838"/>
                    <a:pt x="4511" y="1855"/>
                  </a:cubicBezTo>
                  <a:cubicBezTo>
                    <a:pt x="4505" y="1873"/>
                    <a:pt x="4501" y="1894"/>
                    <a:pt x="4501" y="1916"/>
                  </a:cubicBezTo>
                  <a:lnTo>
                    <a:pt x="4501" y="1955"/>
                  </a:lnTo>
                  <a:lnTo>
                    <a:pt x="4439" y="1955"/>
                  </a:lnTo>
                  <a:lnTo>
                    <a:pt x="4439" y="2023"/>
                  </a:lnTo>
                  <a:lnTo>
                    <a:pt x="4501" y="2023"/>
                  </a:lnTo>
                  <a:lnTo>
                    <a:pt x="4501" y="2365"/>
                  </a:lnTo>
                  <a:lnTo>
                    <a:pt x="4593" y="2365"/>
                  </a:lnTo>
                  <a:lnTo>
                    <a:pt x="4593" y="2023"/>
                  </a:lnTo>
                  <a:lnTo>
                    <a:pt x="4675" y="2023"/>
                  </a:lnTo>
                  <a:lnTo>
                    <a:pt x="4675" y="1955"/>
                  </a:lnTo>
                  <a:lnTo>
                    <a:pt x="4593" y="1955"/>
                  </a:lnTo>
                  <a:lnTo>
                    <a:pt x="4593" y="1916"/>
                  </a:lnTo>
                  <a:cubicBezTo>
                    <a:pt x="4593" y="1895"/>
                    <a:pt x="4598" y="1879"/>
                    <a:pt x="4609" y="1868"/>
                  </a:cubicBezTo>
                  <a:cubicBezTo>
                    <a:pt x="4621" y="1857"/>
                    <a:pt x="4637" y="1851"/>
                    <a:pt x="4658" y="1851"/>
                  </a:cubicBezTo>
                  <a:cubicBezTo>
                    <a:pt x="4664" y="1851"/>
                    <a:pt x="4670" y="1851"/>
                    <a:pt x="4676" y="1852"/>
                  </a:cubicBezTo>
                  <a:cubicBezTo>
                    <a:pt x="4682" y="1852"/>
                    <a:pt x="4688" y="1853"/>
                    <a:pt x="4693" y="1854"/>
                  </a:cubicBezTo>
                  <a:lnTo>
                    <a:pt x="4695" y="1781"/>
                  </a:lnTo>
                  <a:cubicBezTo>
                    <a:pt x="4687" y="1779"/>
                    <a:pt x="4679" y="1778"/>
                    <a:pt x="4670" y="1777"/>
                  </a:cubicBezTo>
                  <a:cubicBezTo>
                    <a:pt x="4662" y="1776"/>
                    <a:pt x="4652" y="1775"/>
                    <a:pt x="4644" y="1775"/>
                  </a:cubicBezTo>
                  <a:close/>
                  <a:moveTo>
                    <a:pt x="3398" y="1783"/>
                  </a:moveTo>
                  <a:lnTo>
                    <a:pt x="3398" y="1993"/>
                  </a:lnTo>
                  <a:cubicBezTo>
                    <a:pt x="3386" y="1978"/>
                    <a:pt x="3371" y="1967"/>
                    <a:pt x="3353" y="1959"/>
                  </a:cubicBezTo>
                  <a:cubicBezTo>
                    <a:pt x="3336" y="1952"/>
                    <a:pt x="3317" y="1947"/>
                    <a:pt x="3294" y="1947"/>
                  </a:cubicBezTo>
                  <a:cubicBezTo>
                    <a:pt x="3270" y="1947"/>
                    <a:pt x="3247" y="1952"/>
                    <a:pt x="3227" y="1962"/>
                  </a:cubicBezTo>
                  <a:cubicBezTo>
                    <a:pt x="3208" y="1972"/>
                    <a:pt x="3191" y="1987"/>
                    <a:pt x="3177" y="2005"/>
                  </a:cubicBezTo>
                  <a:cubicBezTo>
                    <a:pt x="3163" y="2024"/>
                    <a:pt x="3152" y="2046"/>
                    <a:pt x="3144" y="2071"/>
                  </a:cubicBezTo>
                  <a:cubicBezTo>
                    <a:pt x="3137" y="2097"/>
                    <a:pt x="3134" y="2126"/>
                    <a:pt x="3134" y="2157"/>
                  </a:cubicBezTo>
                  <a:lnTo>
                    <a:pt x="3134" y="2165"/>
                  </a:lnTo>
                  <a:cubicBezTo>
                    <a:pt x="3134" y="2195"/>
                    <a:pt x="3138" y="2222"/>
                    <a:pt x="3145" y="2248"/>
                  </a:cubicBezTo>
                  <a:cubicBezTo>
                    <a:pt x="3153" y="2273"/>
                    <a:pt x="3163" y="2295"/>
                    <a:pt x="3177" y="2313"/>
                  </a:cubicBezTo>
                  <a:cubicBezTo>
                    <a:pt x="3191" y="2332"/>
                    <a:pt x="3208" y="2347"/>
                    <a:pt x="3227" y="2357"/>
                  </a:cubicBezTo>
                  <a:cubicBezTo>
                    <a:pt x="3247" y="2368"/>
                    <a:pt x="3269" y="2372"/>
                    <a:pt x="3293" y="2372"/>
                  </a:cubicBezTo>
                  <a:cubicBezTo>
                    <a:pt x="3317" y="2372"/>
                    <a:pt x="3338" y="2369"/>
                    <a:pt x="3356" y="2360"/>
                  </a:cubicBezTo>
                  <a:cubicBezTo>
                    <a:pt x="3374" y="2351"/>
                    <a:pt x="3390" y="2339"/>
                    <a:pt x="3403" y="2323"/>
                  </a:cubicBezTo>
                  <a:lnTo>
                    <a:pt x="3407" y="2365"/>
                  </a:lnTo>
                  <a:lnTo>
                    <a:pt x="3489" y="2365"/>
                  </a:lnTo>
                  <a:lnTo>
                    <a:pt x="3489" y="1783"/>
                  </a:lnTo>
                  <a:lnTo>
                    <a:pt x="3398" y="1783"/>
                  </a:lnTo>
                  <a:close/>
                  <a:moveTo>
                    <a:pt x="6858" y="1783"/>
                  </a:moveTo>
                  <a:lnTo>
                    <a:pt x="6858" y="2365"/>
                  </a:lnTo>
                  <a:lnTo>
                    <a:pt x="6950" y="2365"/>
                  </a:lnTo>
                  <a:lnTo>
                    <a:pt x="6950" y="2072"/>
                  </a:lnTo>
                  <a:cubicBezTo>
                    <a:pt x="6958" y="2057"/>
                    <a:pt x="6969" y="2045"/>
                    <a:pt x="6983" y="2036"/>
                  </a:cubicBezTo>
                  <a:cubicBezTo>
                    <a:pt x="6996" y="2027"/>
                    <a:pt x="7013" y="2023"/>
                    <a:pt x="7032" y="2023"/>
                  </a:cubicBezTo>
                  <a:cubicBezTo>
                    <a:pt x="7056" y="2023"/>
                    <a:pt x="7073" y="2029"/>
                    <a:pt x="7085" y="2041"/>
                  </a:cubicBezTo>
                  <a:cubicBezTo>
                    <a:pt x="7097" y="2052"/>
                    <a:pt x="7103" y="2072"/>
                    <a:pt x="7103" y="2101"/>
                  </a:cubicBezTo>
                  <a:lnTo>
                    <a:pt x="7103" y="2365"/>
                  </a:lnTo>
                  <a:lnTo>
                    <a:pt x="7194" y="2365"/>
                  </a:lnTo>
                  <a:lnTo>
                    <a:pt x="7194" y="2101"/>
                  </a:lnTo>
                  <a:cubicBezTo>
                    <a:pt x="7194" y="2074"/>
                    <a:pt x="7192" y="2050"/>
                    <a:pt x="7185" y="2030"/>
                  </a:cubicBezTo>
                  <a:cubicBezTo>
                    <a:pt x="7179" y="2010"/>
                    <a:pt x="7171" y="1995"/>
                    <a:pt x="7159" y="1982"/>
                  </a:cubicBezTo>
                  <a:cubicBezTo>
                    <a:pt x="7147" y="1970"/>
                    <a:pt x="7133" y="1962"/>
                    <a:pt x="7117" y="1956"/>
                  </a:cubicBezTo>
                  <a:cubicBezTo>
                    <a:pt x="7100" y="1950"/>
                    <a:pt x="7083" y="1947"/>
                    <a:pt x="7063" y="1947"/>
                  </a:cubicBezTo>
                  <a:cubicBezTo>
                    <a:pt x="7040" y="1947"/>
                    <a:pt x="7018" y="1952"/>
                    <a:pt x="6999" y="1961"/>
                  </a:cubicBezTo>
                  <a:cubicBezTo>
                    <a:pt x="6980" y="1970"/>
                    <a:pt x="6964" y="1984"/>
                    <a:pt x="6950" y="2000"/>
                  </a:cubicBezTo>
                  <a:lnTo>
                    <a:pt x="6950" y="1783"/>
                  </a:lnTo>
                  <a:lnTo>
                    <a:pt x="6858" y="1783"/>
                  </a:lnTo>
                  <a:close/>
                  <a:moveTo>
                    <a:pt x="9346" y="1783"/>
                  </a:moveTo>
                  <a:lnTo>
                    <a:pt x="9346" y="2365"/>
                  </a:lnTo>
                  <a:lnTo>
                    <a:pt x="9438" y="2365"/>
                  </a:lnTo>
                  <a:lnTo>
                    <a:pt x="9438" y="2231"/>
                  </a:lnTo>
                  <a:lnTo>
                    <a:pt x="9479" y="2189"/>
                  </a:lnTo>
                  <a:lnTo>
                    <a:pt x="9598" y="2365"/>
                  </a:lnTo>
                  <a:lnTo>
                    <a:pt x="9704" y="2365"/>
                  </a:lnTo>
                  <a:lnTo>
                    <a:pt x="9538" y="2126"/>
                  </a:lnTo>
                  <a:lnTo>
                    <a:pt x="9688" y="1955"/>
                  </a:lnTo>
                  <a:lnTo>
                    <a:pt x="9578" y="1955"/>
                  </a:lnTo>
                  <a:lnTo>
                    <a:pt x="9466" y="2083"/>
                  </a:lnTo>
                  <a:lnTo>
                    <a:pt x="9438" y="2118"/>
                  </a:lnTo>
                  <a:lnTo>
                    <a:pt x="9438" y="1783"/>
                  </a:lnTo>
                  <a:lnTo>
                    <a:pt x="9346" y="1783"/>
                  </a:lnTo>
                  <a:close/>
                  <a:moveTo>
                    <a:pt x="10688" y="1783"/>
                  </a:moveTo>
                  <a:lnTo>
                    <a:pt x="10688" y="2365"/>
                  </a:lnTo>
                  <a:lnTo>
                    <a:pt x="10780" y="2365"/>
                  </a:lnTo>
                  <a:lnTo>
                    <a:pt x="10780" y="1783"/>
                  </a:lnTo>
                  <a:lnTo>
                    <a:pt x="10688" y="1783"/>
                  </a:lnTo>
                  <a:close/>
                  <a:moveTo>
                    <a:pt x="8262" y="1799"/>
                  </a:moveTo>
                  <a:cubicBezTo>
                    <a:pt x="8246" y="1799"/>
                    <a:pt x="8232" y="1804"/>
                    <a:pt x="8224" y="1813"/>
                  </a:cubicBezTo>
                  <a:cubicBezTo>
                    <a:pt x="8215" y="1822"/>
                    <a:pt x="8210" y="1834"/>
                    <a:pt x="8210" y="1848"/>
                  </a:cubicBezTo>
                  <a:cubicBezTo>
                    <a:pt x="8210" y="1862"/>
                    <a:pt x="8215" y="1874"/>
                    <a:pt x="8224" y="1883"/>
                  </a:cubicBezTo>
                  <a:cubicBezTo>
                    <a:pt x="8232" y="1892"/>
                    <a:pt x="8246" y="1897"/>
                    <a:pt x="8262" y="1897"/>
                  </a:cubicBezTo>
                  <a:cubicBezTo>
                    <a:pt x="8279" y="1897"/>
                    <a:pt x="8292" y="1892"/>
                    <a:pt x="8301" y="1883"/>
                  </a:cubicBezTo>
                  <a:cubicBezTo>
                    <a:pt x="8310" y="1874"/>
                    <a:pt x="8314" y="1862"/>
                    <a:pt x="8314" y="1848"/>
                  </a:cubicBezTo>
                  <a:cubicBezTo>
                    <a:pt x="8314" y="1834"/>
                    <a:pt x="8310" y="1822"/>
                    <a:pt x="8301" y="1813"/>
                  </a:cubicBezTo>
                  <a:cubicBezTo>
                    <a:pt x="8292" y="1804"/>
                    <a:pt x="8279" y="1799"/>
                    <a:pt x="8262" y="1799"/>
                  </a:cubicBezTo>
                  <a:close/>
                  <a:moveTo>
                    <a:pt x="852" y="1947"/>
                  </a:moveTo>
                  <a:cubicBezTo>
                    <a:pt x="826" y="1947"/>
                    <a:pt x="803" y="1951"/>
                    <a:pt x="783" y="1958"/>
                  </a:cubicBezTo>
                  <a:cubicBezTo>
                    <a:pt x="762" y="1965"/>
                    <a:pt x="743" y="1974"/>
                    <a:pt x="729" y="1986"/>
                  </a:cubicBezTo>
                  <a:cubicBezTo>
                    <a:pt x="714" y="1998"/>
                    <a:pt x="703" y="2011"/>
                    <a:pt x="695" y="2027"/>
                  </a:cubicBezTo>
                  <a:cubicBezTo>
                    <a:pt x="687" y="2042"/>
                    <a:pt x="683" y="2057"/>
                    <a:pt x="683" y="2073"/>
                  </a:cubicBezTo>
                  <a:lnTo>
                    <a:pt x="775" y="2073"/>
                  </a:lnTo>
                  <a:cubicBezTo>
                    <a:pt x="775" y="2065"/>
                    <a:pt x="776" y="2058"/>
                    <a:pt x="780" y="2051"/>
                  </a:cubicBezTo>
                  <a:cubicBezTo>
                    <a:pt x="783" y="2044"/>
                    <a:pt x="789" y="2038"/>
                    <a:pt x="795" y="2034"/>
                  </a:cubicBezTo>
                  <a:cubicBezTo>
                    <a:pt x="801" y="2029"/>
                    <a:pt x="808" y="2025"/>
                    <a:pt x="817" y="2022"/>
                  </a:cubicBezTo>
                  <a:cubicBezTo>
                    <a:pt x="826" y="2019"/>
                    <a:pt x="836" y="2018"/>
                    <a:pt x="847" y="2018"/>
                  </a:cubicBezTo>
                  <a:cubicBezTo>
                    <a:pt x="871" y="2018"/>
                    <a:pt x="889" y="2023"/>
                    <a:pt x="901" y="2036"/>
                  </a:cubicBezTo>
                  <a:cubicBezTo>
                    <a:pt x="913" y="2049"/>
                    <a:pt x="918" y="2066"/>
                    <a:pt x="918" y="2087"/>
                  </a:cubicBezTo>
                  <a:lnTo>
                    <a:pt x="918" y="2115"/>
                  </a:lnTo>
                  <a:lnTo>
                    <a:pt x="861" y="2115"/>
                  </a:lnTo>
                  <a:cubicBezTo>
                    <a:pt x="831" y="2115"/>
                    <a:pt x="805" y="2118"/>
                    <a:pt x="782" y="2124"/>
                  </a:cubicBezTo>
                  <a:cubicBezTo>
                    <a:pt x="759" y="2129"/>
                    <a:pt x="739" y="2138"/>
                    <a:pt x="723" y="2149"/>
                  </a:cubicBezTo>
                  <a:cubicBezTo>
                    <a:pt x="708" y="2160"/>
                    <a:pt x="696" y="2175"/>
                    <a:pt x="687" y="2191"/>
                  </a:cubicBezTo>
                  <a:cubicBezTo>
                    <a:pt x="679" y="2208"/>
                    <a:pt x="674" y="2229"/>
                    <a:pt x="674" y="2251"/>
                  </a:cubicBezTo>
                  <a:cubicBezTo>
                    <a:pt x="674" y="2268"/>
                    <a:pt x="678" y="2284"/>
                    <a:pt x="685" y="2299"/>
                  </a:cubicBezTo>
                  <a:cubicBezTo>
                    <a:pt x="692" y="2314"/>
                    <a:pt x="701" y="2327"/>
                    <a:pt x="714" y="2338"/>
                  </a:cubicBezTo>
                  <a:cubicBezTo>
                    <a:pt x="726" y="2349"/>
                    <a:pt x="741" y="2357"/>
                    <a:pt x="758" y="2363"/>
                  </a:cubicBezTo>
                  <a:cubicBezTo>
                    <a:pt x="775" y="2370"/>
                    <a:pt x="794" y="2372"/>
                    <a:pt x="814" y="2372"/>
                  </a:cubicBezTo>
                  <a:cubicBezTo>
                    <a:pt x="826" y="2372"/>
                    <a:pt x="837" y="2371"/>
                    <a:pt x="848" y="2369"/>
                  </a:cubicBezTo>
                  <a:cubicBezTo>
                    <a:pt x="858" y="2366"/>
                    <a:pt x="868" y="2363"/>
                    <a:pt x="877" y="2359"/>
                  </a:cubicBezTo>
                  <a:cubicBezTo>
                    <a:pt x="886" y="2355"/>
                    <a:pt x="894" y="2350"/>
                    <a:pt x="902" y="2345"/>
                  </a:cubicBezTo>
                  <a:cubicBezTo>
                    <a:pt x="909" y="2339"/>
                    <a:pt x="916" y="2333"/>
                    <a:pt x="922" y="2326"/>
                  </a:cubicBezTo>
                  <a:cubicBezTo>
                    <a:pt x="923" y="2334"/>
                    <a:pt x="925" y="2341"/>
                    <a:pt x="926" y="2348"/>
                  </a:cubicBezTo>
                  <a:cubicBezTo>
                    <a:pt x="928" y="2354"/>
                    <a:pt x="930" y="2360"/>
                    <a:pt x="932" y="2365"/>
                  </a:cubicBezTo>
                  <a:lnTo>
                    <a:pt x="1027" y="2365"/>
                  </a:lnTo>
                  <a:lnTo>
                    <a:pt x="1027" y="2358"/>
                  </a:lnTo>
                  <a:cubicBezTo>
                    <a:pt x="1016" y="2336"/>
                    <a:pt x="1011" y="2307"/>
                    <a:pt x="1011" y="2270"/>
                  </a:cubicBezTo>
                  <a:lnTo>
                    <a:pt x="1011" y="2088"/>
                  </a:lnTo>
                  <a:cubicBezTo>
                    <a:pt x="1011" y="2065"/>
                    <a:pt x="1007" y="2044"/>
                    <a:pt x="999" y="2027"/>
                  </a:cubicBezTo>
                  <a:cubicBezTo>
                    <a:pt x="992" y="2009"/>
                    <a:pt x="980" y="1994"/>
                    <a:pt x="966" y="1982"/>
                  </a:cubicBezTo>
                  <a:cubicBezTo>
                    <a:pt x="952" y="1971"/>
                    <a:pt x="935" y="1962"/>
                    <a:pt x="916" y="1956"/>
                  </a:cubicBezTo>
                  <a:cubicBezTo>
                    <a:pt x="896" y="1950"/>
                    <a:pt x="875" y="1947"/>
                    <a:pt x="852" y="1947"/>
                  </a:cubicBezTo>
                  <a:close/>
                  <a:moveTo>
                    <a:pt x="2086" y="1947"/>
                  </a:moveTo>
                  <a:cubicBezTo>
                    <a:pt x="2062" y="1947"/>
                    <a:pt x="2040" y="1951"/>
                    <a:pt x="2021" y="1958"/>
                  </a:cubicBezTo>
                  <a:cubicBezTo>
                    <a:pt x="2001" y="1964"/>
                    <a:pt x="1984" y="1973"/>
                    <a:pt x="1971" y="1984"/>
                  </a:cubicBezTo>
                  <a:cubicBezTo>
                    <a:pt x="1957" y="1996"/>
                    <a:pt x="1946" y="2009"/>
                    <a:pt x="1939" y="2024"/>
                  </a:cubicBezTo>
                  <a:cubicBezTo>
                    <a:pt x="1931" y="2039"/>
                    <a:pt x="1928" y="2055"/>
                    <a:pt x="1928" y="2071"/>
                  </a:cubicBezTo>
                  <a:cubicBezTo>
                    <a:pt x="1928" y="2089"/>
                    <a:pt x="1932" y="2104"/>
                    <a:pt x="1939" y="2117"/>
                  </a:cubicBezTo>
                  <a:cubicBezTo>
                    <a:pt x="1946" y="2130"/>
                    <a:pt x="1956" y="2142"/>
                    <a:pt x="1969" y="2152"/>
                  </a:cubicBezTo>
                  <a:cubicBezTo>
                    <a:pt x="1982" y="2161"/>
                    <a:pt x="1997" y="2170"/>
                    <a:pt x="2015" y="2176"/>
                  </a:cubicBezTo>
                  <a:cubicBezTo>
                    <a:pt x="2034" y="2183"/>
                    <a:pt x="2053" y="2189"/>
                    <a:pt x="2075" y="2193"/>
                  </a:cubicBezTo>
                  <a:cubicBezTo>
                    <a:pt x="2094" y="2197"/>
                    <a:pt x="2109" y="2201"/>
                    <a:pt x="2120" y="2206"/>
                  </a:cubicBezTo>
                  <a:cubicBezTo>
                    <a:pt x="2132" y="2210"/>
                    <a:pt x="2141" y="2215"/>
                    <a:pt x="2147" y="2220"/>
                  </a:cubicBezTo>
                  <a:cubicBezTo>
                    <a:pt x="2153" y="2225"/>
                    <a:pt x="2158" y="2230"/>
                    <a:pt x="2160" y="2236"/>
                  </a:cubicBezTo>
                  <a:cubicBezTo>
                    <a:pt x="2162" y="2241"/>
                    <a:pt x="2163" y="2247"/>
                    <a:pt x="2163" y="2253"/>
                  </a:cubicBezTo>
                  <a:cubicBezTo>
                    <a:pt x="2163" y="2268"/>
                    <a:pt x="2157" y="2280"/>
                    <a:pt x="2144" y="2289"/>
                  </a:cubicBezTo>
                  <a:cubicBezTo>
                    <a:pt x="2132" y="2299"/>
                    <a:pt x="2113" y="2303"/>
                    <a:pt x="2089" y="2303"/>
                  </a:cubicBezTo>
                  <a:cubicBezTo>
                    <a:pt x="2078" y="2303"/>
                    <a:pt x="2069" y="2302"/>
                    <a:pt x="2059" y="2300"/>
                  </a:cubicBezTo>
                  <a:cubicBezTo>
                    <a:pt x="2049" y="2298"/>
                    <a:pt x="2039" y="2294"/>
                    <a:pt x="2031" y="2288"/>
                  </a:cubicBezTo>
                  <a:cubicBezTo>
                    <a:pt x="2024" y="2283"/>
                    <a:pt x="2018" y="2276"/>
                    <a:pt x="2013" y="2267"/>
                  </a:cubicBezTo>
                  <a:cubicBezTo>
                    <a:pt x="2008" y="2259"/>
                    <a:pt x="2005" y="2248"/>
                    <a:pt x="2004" y="2236"/>
                  </a:cubicBezTo>
                  <a:lnTo>
                    <a:pt x="1914" y="2236"/>
                  </a:lnTo>
                  <a:cubicBezTo>
                    <a:pt x="1914" y="2252"/>
                    <a:pt x="1918" y="2270"/>
                    <a:pt x="1926" y="2286"/>
                  </a:cubicBezTo>
                  <a:cubicBezTo>
                    <a:pt x="1933" y="2302"/>
                    <a:pt x="1944" y="2316"/>
                    <a:pt x="1959" y="2329"/>
                  </a:cubicBezTo>
                  <a:cubicBezTo>
                    <a:pt x="1974" y="2342"/>
                    <a:pt x="1991" y="2353"/>
                    <a:pt x="2013" y="2361"/>
                  </a:cubicBezTo>
                  <a:cubicBezTo>
                    <a:pt x="2034" y="2369"/>
                    <a:pt x="2060" y="2372"/>
                    <a:pt x="2088" y="2372"/>
                  </a:cubicBezTo>
                  <a:cubicBezTo>
                    <a:pt x="2113" y="2372"/>
                    <a:pt x="2135" y="2369"/>
                    <a:pt x="2156" y="2363"/>
                  </a:cubicBezTo>
                  <a:cubicBezTo>
                    <a:pt x="2176" y="2357"/>
                    <a:pt x="2194" y="2349"/>
                    <a:pt x="2209" y="2338"/>
                  </a:cubicBezTo>
                  <a:cubicBezTo>
                    <a:pt x="2223" y="2327"/>
                    <a:pt x="2234" y="2314"/>
                    <a:pt x="2242" y="2299"/>
                  </a:cubicBezTo>
                  <a:cubicBezTo>
                    <a:pt x="2250" y="2284"/>
                    <a:pt x="2254" y="2267"/>
                    <a:pt x="2254" y="2249"/>
                  </a:cubicBezTo>
                  <a:cubicBezTo>
                    <a:pt x="2254" y="2230"/>
                    <a:pt x="2250" y="2215"/>
                    <a:pt x="2243" y="2201"/>
                  </a:cubicBezTo>
                  <a:cubicBezTo>
                    <a:pt x="2236" y="2188"/>
                    <a:pt x="2227" y="2176"/>
                    <a:pt x="2214" y="2166"/>
                  </a:cubicBezTo>
                  <a:cubicBezTo>
                    <a:pt x="2201" y="2156"/>
                    <a:pt x="2184" y="2148"/>
                    <a:pt x="2165" y="2141"/>
                  </a:cubicBezTo>
                  <a:cubicBezTo>
                    <a:pt x="2147" y="2134"/>
                    <a:pt x="2126" y="2129"/>
                    <a:pt x="2102" y="2124"/>
                  </a:cubicBezTo>
                  <a:cubicBezTo>
                    <a:pt x="2086" y="2120"/>
                    <a:pt x="2072" y="2116"/>
                    <a:pt x="2061" y="2112"/>
                  </a:cubicBezTo>
                  <a:cubicBezTo>
                    <a:pt x="2050" y="2108"/>
                    <a:pt x="2041" y="2105"/>
                    <a:pt x="2035" y="2101"/>
                  </a:cubicBezTo>
                  <a:cubicBezTo>
                    <a:pt x="2028" y="2096"/>
                    <a:pt x="2024" y="2092"/>
                    <a:pt x="2022" y="2086"/>
                  </a:cubicBezTo>
                  <a:cubicBezTo>
                    <a:pt x="2019" y="2081"/>
                    <a:pt x="2018" y="2075"/>
                    <a:pt x="2018" y="2068"/>
                  </a:cubicBezTo>
                  <a:cubicBezTo>
                    <a:pt x="2018" y="2061"/>
                    <a:pt x="2019" y="2055"/>
                    <a:pt x="2022" y="2049"/>
                  </a:cubicBezTo>
                  <a:cubicBezTo>
                    <a:pt x="2024" y="2042"/>
                    <a:pt x="2029" y="2036"/>
                    <a:pt x="2035" y="2032"/>
                  </a:cubicBezTo>
                  <a:cubicBezTo>
                    <a:pt x="2041" y="2027"/>
                    <a:pt x="2047" y="2023"/>
                    <a:pt x="2056" y="2020"/>
                  </a:cubicBezTo>
                  <a:cubicBezTo>
                    <a:pt x="2065" y="2017"/>
                    <a:pt x="2074" y="2016"/>
                    <a:pt x="2086" y="2016"/>
                  </a:cubicBezTo>
                  <a:cubicBezTo>
                    <a:pt x="2098" y="2016"/>
                    <a:pt x="2109" y="2018"/>
                    <a:pt x="2118" y="2021"/>
                  </a:cubicBezTo>
                  <a:cubicBezTo>
                    <a:pt x="2127" y="2025"/>
                    <a:pt x="2134" y="2030"/>
                    <a:pt x="2140" y="2035"/>
                  </a:cubicBezTo>
                  <a:cubicBezTo>
                    <a:pt x="2146" y="2041"/>
                    <a:pt x="2151" y="2047"/>
                    <a:pt x="2154" y="2055"/>
                  </a:cubicBezTo>
                  <a:cubicBezTo>
                    <a:pt x="2157" y="2062"/>
                    <a:pt x="2158" y="2070"/>
                    <a:pt x="2158" y="2078"/>
                  </a:cubicBezTo>
                  <a:lnTo>
                    <a:pt x="2250" y="2078"/>
                  </a:lnTo>
                  <a:cubicBezTo>
                    <a:pt x="2250" y="2059"/>
                    <a:pt x="2247" y="2042"/>
                    <a:pt x="2240" y="2027"/>
                  </a:cubicBezTo>
                  <a:cubicBezTo>
                    <a:pt x="2232" y="2011"/>
                    <a:pt x="2221" y="1997"/>
                    <a:pt x="2207" y="1985"/>
                  </a:cubicBezTo>
                  <a:cubicBezTo>
                    <a:pt x="2193" y="1973"/>
                    <a:pt x="2175" y="1964"/>
                    <a:pt x="2155" y="1958"/>
                  </a:cubicBezTo>
                  <a:cubicBezTo>
                    <a:pt x="2135" y="1951"/>
                    <a:pt x="2112" y="1947"/>
                    <a:pt x="2086" y="1947"/>
                  </a:cubicBezTo>
                  <a:close/>
                  <a:moveTo>
                    <a:pt x="5767" y="1947"/>
                  </a:moveTo>
                  <a:cubicBezTo>
                    <a:pt x="5742" y="1947"/>
                    <a:pt x="5720" y="1952"/>
                    <a:pt x="5699" y="1962"/>
                  </a:cubicBezTo>
                  <a:cubicBezTo>
                    <a:pt x="5679" y="1972"/>
                    <a:pt x="5662" y="1987"/>
                    <a:pt x="5647" y="2005"/>
                  </a:cubicBezTo>
                  <a:cubicBezTo>
                    <a:pt x="5633" y="2024"/>
                    <a:pt x="5622" y="2046"/>
                    <a:pt x="5615" y="2071"/>
                  </a:cubicBezTo>
                  <a:cubicBezTo>
                    <a:pt x="5607" y="2097"/>
                    <a:pt x="5603" y="2126"/>
                    <a:pt x="5603" y="2157"/>
                  </a:cubicBezTo>
                  <a:lnTo>
                    <a:pt x="5603" y="2165"/>
                  </a:lnTo>
                  <a:cubicBezTo>
                    <a:pt x="5603" y="2195"/>
                    <a:pt x="5607" y="2222"/>
                    <a:pt x="5615" y="2248"/>
                  </a:cubicBezTo>
                  <a:cubicBezTo>
                    <a:pt x="5622" y="2273"/>
                    <a:pt x="5633" y="2295"/>
                    <a:pt x="5647" y="2313"/>
                  </a:cubicBezTo>
                  <a:cubicBezTo>
                    <a:pt x="5662" y="2332"/>
                    <a:pt x="5679" y="2347"/>
                    <a:pt x="5699" y="2357"/>
                  </a:cubicBezTo>
                  <a:cubicBezTo>
                    <a:pt x="5719" y="2368"/>
                    <a:pt x="5742" y="2372"/>
                    <a:pt x="5767" y="2372"/>
                  </a:cubicBezTo>
                  <a:cubicBezTo>
                    <a:pt x="5790" y="2372"/>
                    <a:pt x="5810" y="2368"/>
                    <a:pt x="5827" y="2361"/>
                  </a:cubicBezTo>
                  <a:cubicBezTo>
                    <a:pt x="5845" y="2353"/>
                    <a:pt x="5860" y="2343"/>
                    <a:pt x="5873" y="2328"/>
                  </a:cubicBezTo>
                  <a:lnTo>
                    <a:pt x="5873" y="2355"/>
                  </a:lnTo>
                  <a:cubicBezTo>
                    <a:pt x="5873" y="2388"/>
                    <a:pt x="5864" y="2412"/>
                    <a:pt x="5847" y="2429"/>
                  </a:cubicBezTo>
                  <a:cubicBezTo>
                    <a:pt x="5829" y="2445"/>
                    <a:pt x="5805" y="2453"/>
                    <a:pt x="5774" y="2453"/>
                  </a:cubicBezTo>
                  <a:cubicBezTo>
                    <a:pt x="5755" y="2453"/>
                    <a:pt x="5737" y="2450"/>
                    <a:pt x="5719" y="2442"/>
                  </a:cubicBezTo>
                  <a:cubicBezTo>
                    <a:pt x="5701" y="2434"/>
                    <a:pt x="5685" y="2421"/>
                    <a:pt x="5669" y="2403"/>
                  </a:cubicBezTo>
                  <a:lnTo>
                    <a:pt x="5626" y="2459"/>
                  </a:lnTo>
                  <a:cubicBezTo>
                    <a:pt x="5635" y="2471"/>
                    <a:pt x="5646" y="2482"/>
                    <a:pt x="5659" y="2490"/>
                  </a:cubicBezTo>
                  <a:cubicBezTo>
                    <a:pt x="5672" y="2499"/>
                    <a:pt x="5685" y="2505"/>
                    <a:pt x="5699" y="2511"/>
                  </a:cubicBezTo>
                  <a:cubicBezTo>
                    <a:pt x="5714" y="2516"/>
                    <a:pt x="5728" y="2521"/>
                    <a:pt x="5742" y="2523"/>
                  </a:cubicBezTo>
                  <a:cubicBezTo>
                    <a:pt x="5756" y="2525"/>
                    <a:pt x="5768" y="2527"/>
                    <a:pt x="5780" y="2527"/>
                  </a:cubicBezTo>
                  <a:cubicBezTo>
                    <a:pt x="5807" y="2527"/>
                    <a:pt x="5832" y="2523"/>
                    <a:pt x="5855" y="2515"/>
                  </a:cubicBezTo>
                  <a:cubicBezTo>
                    <a:pt x="5877" y="2507"/>
                    <a:pt x="5897" y="2496"/>
                    <a:pt x="5914" y="2482"/>
                  </a:cubicBezTo>
                  <a:cubicBezTo>
                    <a:pt x="5930" y="2467"/>
                    <a:pt x="5943" y="2448"/>
                    <a:pt x="5952" y="2427"/>
                  </a:cubicBezTo>
                  <a:cubicBezTo>
                    <a:pt x="5961" y="2405"/>
                    <a:pt x="5965" y="2381"/>
                    <a:pt x="5965" y="2354"/>
                  </a:cubicBezTo>
                  <a:lnTo>
                    <a:pt x="5965" y="1955"/>
                  </a:lnTo>
                  <a:lnTo>
                    <a:pt x="5882" y="1955"/>
                  </a:lnTo>
                  <a:lnTo>
                    <a:pt x="5878" y="1997"/>
                  </a:lnTo>
                  <a:cubicBezTo>
                    <a:pt x="5865" y="1981"/>
                    <a:pt x="5850" y="1969"/>
                    <a:pt x="5832" y="1960"/>
                  </a:cubicBezTo>
                  <a:cubicBezTo>
                    <a:pt x="5814" y="1952"/>
                    <a:pt x="5792" y="1947"/>
                    <a:pt x="5767" y="1947"/>
                  </a:cubicBezTo>
                  <a:close/>
                  <a:moveTo>
                    <a:pt x="8218" y="1955"/>
                  </a:moveTo>
                  <a:lnTo>
                    <a:pt x="8218" y="2401"/>
                  </a:lnTo>
                  <a:cubicBezTo>
                    <a:pt x="8218" y="2421"/>
                    <a:pt x="8214" y="2435"/>
                    <a:pt x="8206" y="2443"/>
                  </a:cubicBezTo>
                  <a:cubicBezTo>
                    <a:pt x="8198" y="2451"/>
                    <a:pt x="8187" y="2455"/>
                    <a:pt x="8171" y="2455"/>
                  </a:cubicBezTo>
                  <a:cubicBezTo>
                    <a:pt x="8167" y="2455"/>
                    <a:pt x="8162" y="2455"/>
                    <a:pt x="8156" y="2454"/>
                  </a:cubicBezTo>
                  <a:cubicBezTo>
                    <a:pt x="8150" y="2454"/>
                    <a:pt x="8144" y="2453"/>
                    <a:pt x="8139" y="2452"/>
                  </a:cubicBezTo>
                  <a:lnTo>
                    <a:pt x="8139" y="2524"/>
                  </a:lnTo>
                  <a:cubicBezTo>
                    <a:pt x="8146" y="2526"/>
                    <a:pt x="8154" y="2528"/>
                    <a:pt x="8163" y="2529"/>
                  </a:cubicBezTo>
                  <a:cubicBezTo>
                    <a:pt x="8171" y="2530"/>
                    <a:pt x="8179" y="2531"/>
                    <a:pt x="8187" y="2531"/>
                  </a:cubicBezTo>
                  <a:cubicBezTo>
                    <a:pt x="8228" y="2531"/>
                    <a:pt x="8258" y="2520"/>
                    <a:pt x="8279" y="2497"/>
                  </a:cubicBezTo>
                  <a:cubicBezTo>
                    <a:pt x="8300" y="2475"/>
                    <a:pt x="8310" y="2443"/>
                    <a:pt x="8310" y="2401"/>
                  </a:cubicBezTo>
                  <a:lnTo>
                    <a:pt x="8310" y="1955"/>
                  </a:lnTo>
                  <a:lnTo>
                    <a:pt x="8218" y="1955"/>
                  </a:lnTo>
                  <a:close/>
                  <a:moveTo>
                    <a:pt x="3317" y="2023"/>
                  </a:moveTo>
                  <a:cubicBezTo>
                    <a:pt x="3337" y="2023"/>
                    <a:pt x="3353" y="2027"/>
                    <a:pt x="3367" y="2036"/>
                  </a:cubicBezTo>
                  <a:cubicBezTo>
                    <a:pt x="3380" y="2045"/>
                    <a:pt x="3391" y="2057"/>
                    <a:pt x="3398" y="2072"/>
                  </a:cubicBezTo>
                  <a:lnTo>
                    <a:pt x="3398" y="2247"/>
                  </a:lnTo>
                  <a:cubicBezTo>
                    <a:pt x="3391" y="2262"/>
                    <a:pt x="3380" y="2275"/>
                    <a:pt x="3367" y="2284"/>
                  </a:cubicBezTo>
                  <a:cubicBezTo>
                    <a:pt x="3354" y="2293"/>
                    <a:pt x="3337" y="2297"/>
                    <a:pt x="3316" y="2297"/>
                  </a:cubicBezTo>
                  <a:cubicBezTo>
                    <a:pt x="3300" y="2297"/>
                    <a:pt x="3286" y="2294"/>
                    <a:pt x="3274" y="2287"/>
                  </a:cubicBezTo>
                  <a:cubicBezTo>
                    <a:pt x="3263" y="2280"/>
                    <a:pt x="3253" y="2271"/>
                    <a:pt x="3246" y="2258"/>
                  </a:cubicBezTo>
                  <a:cubicBezTo>
                    <a:pt x="3238" y="2246"/>
                    <a:pt x="3233" y="2232"/>
                    <a:pt x="3230" y="2216"/>
                  </a:cubicBezTo>
                  <a:cubicBezTo>
                    <a:pt x="3227" y="2200"/>
                    <a:pt x="3225" y="2183"/>
                    <a:pt x="3225" y="2165"/>
                  </a:cubicBezTo>
                  <a:lnTo>
                    <a:pt x="3225" y="2157"/>
                  </a:lnTo>
                  <a:cubicBezTo>
                    <a:pt x="3225" y="2139"/>
                    <a:pt x="3226" y="2121"/>
                    <a:pt x="3230" y="2105"/>
                  </a:cubicBezTo>
                  <a:cubicBezTo>
                    <a:pt x="3233" y="2089"/>
                    <a:pt x="3239" y="2074"/>
                    <a:pt x="3247" y="2062"/>
                  </a:cubicBezTo>
                  <a:cubicBezTo>
                    <a:pt x="3254" y="2050"/>
                    <a:pt x="3263" y="2041"/>
                    <a:pt x="3275" y="2034"/>
                  </a:cubicBezTo>
                  <a:cubicBezTo>
                    <a:pt x="3287" y="2026"/>
                    <a:pt x="3301" y="2023"/>
                    <a:pt x="3317" y="2023"/>
                  </a:cubicBezTo>
                  <a:close/>
                  <a:moveTo>
                    <a:pt x="5791" y="2023"/>
                  </a:moveTo>
                  <a:cubicBezTo>
                    <a:pt x="5811" y="2023"/>
                    <a:pt x="5828" y="2027"/>
                    <a:pt x="5841" y="2035"/>
                  </a:cubicBezTo>
                  <a:cubicBezTo>
                    <a:pt x="5855" y="2044"/>
                    <a:pt x="5865" y="2055"/>
                    <a:pt x="5873" y="2070"/>
                  </a:cubicBezTo>
                  <a:lnTo>
                    <a:pt x="5873" y="2250"/>
                  </a:lnTo>
                  <a:cubicBezTo>
                    <a:pt x="5865" y="2264"/>
                    <a:pt x="5855" y="2275"/>
                    <a:pt x="5841" y="2284"/>
                  </a:cubicBezTo>
                  <a:cubicBezTo>
                    <a:pt x="5828" y="2293"/>
                    <a:pt x="5811" y="2297"/>
                    <a:pt x="5790" y="2297"/>
                  </a:cubicBezTo>
                  <a:cubicBezTo>
                    <a:pt x="5774" y="2297"/>
                    <a:pt x="5760" y="2294"/>
                    <a:pt x="5748" y="2287"/>
                  </a:cubicBezTo>
                  <a:cubicBezTo>
                    <a:pt x="5736" y="2280"/>
                    <a:pt x="5726" y="2271"/>
                    <a:pt x="5718" y="2258"/>
                  </a:cubicBezTo>
                  <a:cubicBezTo>
                    <a:pt x="5710" y="2246"/>
                    <a:pt x="5705" y="2232"/>
                    <a:pt x="5701" y="2216"/>
                  </a:cubicBezTo>
                  <a:cubicBezTo>
                    <a:pt x="5697" y="2200"/>
                    <a:pt x="5695" y="2183"/>
                    <a:pt x="5695" y="2165"/>
                  </a:cubicBezTo>
                  <a:lnTo>
                    <a:pt x="5695" y="2157"/>
                  </a:lnTo>
                  <a:cubicBezTo>
                    <a:pt x="5695" y="2139"/>
                    <a:pt x="5697" y="2121"/>
                    <a:pt x="5701" y="2105"/>
                  </a:cubicBezTo>
                  <a:cubicBezTo>
                    <a:pt x="5705" y="2089"/>
                    <a:pt x="5710" y="2074"/>
                    <a:pt x="5718" y="2062"/>
                  </a:cubicBezTo>
                  <a:cubicBezTo>
                    <a:pt x="5726" y="2050"/>
                    <a:pt x="5736" y="2041"/>
                    <a:pt x="5748" y="2034"/>
                  </a:cubicBezTo>
                  <a:cubicBezTo>
                    <a:pt x="5760" y="2026"/>
                    <a:pt x="5774" y="2023"/>
                    <a:pt x="5791" y="2023"/>
                  </a:cubicBezTo>
                  <a:close/>
                  <a:moveTo>
                    <a:pt x="869" y="2172"/>
                  </a:moveTo>
                  <a:lnTo>
                    <a:pt x="918" y="2172"/>
                  </a:lnTo>
                  <a:lnTo>
                    <a:pt x="918" y="2250"/>
                  </a:lnTo>
                  <a:cubicBezTo>
                    <a:pt x="915" y="2256"/>
                    <a:pt x="911" y="2262"/>
                    <a:pt x="905" y="2268"/>
                  </a:cubicBezTo>
                  <a:cubicBezTo>
                    <a:pt x="900" y="2274"/>
                    <a:pt x="893" y="2279"/>
                    <a:pt x="886" y="2283"/>
                  </a:cubicBezTo>
                  <a:cubicBezTo>
                    <a:pt x="878" y="2288"/>
                    <a:pt x="870" y="2292"/>
                    <a:pt x="861" y="2295"/>
                  </a:cubicBezTo>
                  <a:cubicBezTo>
                    <a:pt x="852" y="2297"/>
                    <a:pt x="842" y="2299"/>
                    <a:pt x="831" y="2299"/>
                  </a:cubicBezTo>
                  <a:cubicBezTo>
                    <a:pt x="820" y="2299"/>
                    <a:pt x="812" y="2298"/>
                    <a:pt x="804" y="2295"/>
                  </a:cubicBezTo>
                  <a:cubicBezTo>
                    <a:pt x="796" y="2292"/>
                    <a:pt x="789" y="2287"/>
                    <a:pt x="783" y="2282"/>
                  </a:cubicBezTo>
                  <a:cubicBezTo>
                    <a:pt x="778" y="2277"/>
                    <a:pt x="773" y="2271"/>
                    <a:pt x="770" y="2264"/>
                  </a:cubicBezTo>
                  <a:cubicBezTo>
                    <a:pt x="767" y="2257"/>
                    <a:pt x="767" y="2249"/>
                    <a:pt x="767" y="2241"/>
                  </a:cubicBezTo>
                  <a:cubicBezTo>
                    <a:pt x="767" y="2219"/>
                    <a:pt x="775" y="2202"/>
                    <a:pt x="792" y="2191"/>
                  </a:cubicBezTo>
                  <a:cubicBezTo>
                    <a:pt x="809" y="2179"/>
                    <a:pt x="835" y="2172"/>
                    <a:pt x="869" y="2172"/>
                  </a:cubicBezTo>
                  <a:close/>
                  <a:moveTo>
                    <a:pt x="6855" y="3618"/>
                  </a:moveTo>
                  <a:lnTo>
                    <a:pt x="6855" y="4200"/>
                  </a:lnTo>
                  <a:lnTo>
                    <a:pt x="6938" y="4200"/>
                  </a:lnTo>
                  <a:lnTo>
                    <a:pt x="6942" y="4155"/>
                  </a:lnTo>
                  <a:cubicBezTo>
                    <a:pt x="6955" y="4171"/>
                    <a:pt x="6970" y="4184"/>
                    <a:pt x="6989" y="4193"/>
                  </a:cubicBezTo>
                  <a:cubicBezTo>
                    <a:pt x="7007" y="4202"/>
                    <a:pt x="7028" y="4207"/>
                    <a:pt x="7053" y="4207"/>
                  </a:cubicBezTo>
                  <a:cubicBezTo>
                    <a:pt x="7079" y="4207"/>
                    <a:pt x="7102" y="4202"/>
                    <a:pt x="7122" y="4192"/>
                  </a:cubicBezTo>
                  <a:cubicBezTo>
                    <a:pt x="7142" y="4181"/>
                    <a:pt x="7158" y="4167"/>
                    <a:pt x="7171" y="4148"/>
                  </a:cubicBezTo>
                  <a:cubicBezTo>
                    <a:pt x="7185" y="4130"/>
                    <a:pt x="7195" y="4108"/>
                    <a:pt x="7202" y="4082"/>
                  </a:cubicBezTo>
                  <a:cubicBezTo>
                    <a:pt x="7209" y="4057"/>
                    <a:pt x="7212" y="4029"/>
                    <a:pt x="7212" y="3999"/>
                  </a:cubicBezTo>
                  <a:lnTo>
                    <a:pt x="7212" y="3991"/>
                  </a:lnTo>
                  <a:cubicBezTo>
                    <a:pt x="7212" y="3960"/>
                    <a:pt x="7209" y="3932"/>
                    <a:pt x="7202" y="3906"/>
                  </a:cubicBezTo>
                  <a:cubicBezTo>
                    <a:pt x="7195" y="3880"/>
                    <a:pt x="7186" y="3858"/>
                    <a:pt x="7172" y="3840"/>
                  </a:cubicBezTo>
                  <a:cubicBezTo>
                    <a:pt x="7159" y="3821"/>
                    <a:pt x="7142" y="3808"/>
                    <a:pt x="7122" y="3797"/>
                  </a:cubicBezTo>
                  <a:cubicBezTo>
                    <a:pt x="7102" y="3787"/>
                    <a:pt x="7079" y="3782"/>
                    <a:pt x="7052" y="3782"/>
                  </a:cubicBezTo>
                  <a:cubicBezTo>
                    <a:pt x="7029" y="3782"/>
                    <a:pt x="7009" y="3786"/>
                    <a:pt x="6991" y="3794"/>
                  </a:cubicBezTo>
                  <a:cubicBezTo>
                    <a:pt x="6974" y="3802"/>
                    <a:pt x="6958" y="3814"/>
                    <a:pt x="6946" y="3829"/>
                  </a:cubicBezTo>
                  <a:lnTo>
                    <a:pt x="6946" y="3618"/>
                  </a:lnTo>
                  <a:lnTo>
                    <a:pt x="6855" y="3618"/>
                  </a:lnTo>
                  <a:close/>
                  <a:moveTo>
                    <a:pt x="4568" y="3782"/>
                  </a:moveTo>
                  <a:cubicBezTo>
                    <a:pt x="4536" y="3782"/>
                    <a:pt x="4509" y="3787"/>
                    <a:pt x="4486" y="3798"/>
                  </a:cubicBezTo>
                  <a:cubicBezTo>
                    <a:pt x="4463" y="3809"/>
                    <a:pt x="4444" y="3824"/>
                    <a:pt x="4428" y="3842"/>
                  </a:cubicBezTo>
                  <a:cubicBezTo>
                    <a:pt x="4413" y="3861"/>
                    <a:pt x="4402" y="3884"/>
                    <a:pt x="4394" y="3909"/>
                  </a:cubicBezTo>
                  <a:cubicBezTo>
                    <a:pt x="4387" y="3934"/>
                    <a:pt x="4383" y="3960"/>
                    <a:pt x="4383" y="3988"/>
                  </a:cubicBezTo>
                  <a:lnTo>
                    <a:pt x="4383" y="4001"/>
                  </a:lnTo>
                  <a:cubicBezTo>
                    <a:pt x="4383" y="4029"/>
                    <a:pt x="4387" y="4056"/>
                    <a:pt x="4394" y="4081"/>
                  </a:cubicBezTo>
                  <a:cubicBezTo>
                    <a:pt x="4402" y="4106"/>
                    <a:pt x="4413" y="4128"/>
                    <a:pt x="4428" y="4147"/>
                  </a:cubicBezTo>
                  <a:cubicBezTo>
                    <a:pt x="4444" y="4165"/>
                    <a:pt x="4463" y="4180"/>
                    <a:pt x="4487" y="4191"/>
                  </a:cubicBezTo>
                  <a:cubicBezTo>
                    <a:pt x="4510" y="4202"/>
                    <a:pt x="4537" y="4207"/>
                    <a:pt x="4569" y="4207"/>
                  </a:cubicBezTo>
                  <a:cubicBezTo>
                    <a:pt x="4591" y="4207"/>
                    <a:pt x="4612" y="4204"/>
                    <a:pt x="4632" y="4196"/>
                  </a:cubicBezTo>
                  <a:cubicBezTo>
                    <a:pt x="4652" y="4189"/>
                    <a:pt x="4669" y="4178"/>
                    <a:pt x="4684" y="4165"/>
                  </a:cubicBezTo>
                  <a:cubicBezTo>
                    <a:pt x="4699" y="4152"/>
                    <a:pt x="4711" y="4137"/>
                    <a:pt x="4720" y="4119"/>
                  </a:cubicBezTo>
                  <a:cubicBezTo>
                    <a:pt x="4728" y="4102"/>
                    <a:pt x="4734" y="4084"/>
                    <a:pt x="4735" y="4064"/>
                  </a:cubicBezTo>
                  <a:lnTo>
                    <a:pt x="4648" y="4064"/>
                  </a:lnTo>
                  <a:cubicBezTo>
                    <a:pt x="4648" y="4074"/>
                    <a:pt x="4645" y="4083"/>
                    <a:pt x="4641" y="4092"/>
                  </a:cubicBezTo>
                  <a:cubicBezTo>
                    <a:pt x="4637" y="4101"/>
                    <a:pt x="4631" y="4108"/>
                    <a:pt x="4623" y="4114"/>
                  </a:cubicBezTo>
                  <a:cubicBezTo>
                    <a:pt x="4616" y="4120"/>
                    <a:pt x="4608" y="4125"/>
                    <a:pt x="4599" y="4128"/>
                  </a:cubicBezTo>
                  <a:cubicBezTo>
                    <a:pt x="4589" y="4132"/>
                    <a:pt x="4578" y="4133"/>
                    <a:pt x="4567" y="4133"/>
                  </a:cubicBezTo>
                  <a:cubicBezTo>
                    <a:pt x="4548" y="4133"/>
                    <a:pt x="4533" y="4130"/>
                    <a:pt x="4521" y="4122"/>
                  </a:cubicBezTo>
                  <a:cubicBezTo>
                    <a:pt x="4509" y="4114"/>
                    <a:pt x="4500" y="4104"/>
                    <a:pt x="4493" y="4092"/>
                  </a:cubicBezTo>
                  <a:cubicBezTo>
                    <a:pt x="4486" y="4080"/>
                    <a:pt x="4481" y="4065"/>
                    <a:pt x="4478" y="4050"/>
                  </a:cubicBezTo>
                  <a:cubicBezTo>
                    <a:pt x="4475" y="4034"/>
                    <a:pt x="4474" y="4018"/>
                    <a:pt x="4474" y="4001"/>
                  </a:cubicBezTo>
                  <a:lnTo>
                    <a:pt x="4474" y="3988"/>
                  </a:lnTo>
                  <a:cubicBezTo>
                    <a:pt x="4474" y="3972"/>
                    <a:pt x="4475" y="3955"/>
                    <a:pt x="4478" y="3939"/>
                  </a:cubicBezTo>
                  <a:cubicBezTo>
                    <a:pt x="4481" y="3924"/>
                    <a:pt x="4486" y="3909"/>
                    <a:pt x="4493" y="3897"/>
                  </a:cubicBezTo>
                  <a:cubicBezTo>
                    <a:pt x="4500" y="3885"/>
                    <a:pt x="4509" y="3875"/>
                    <a:pt x="4521" y="3867"/>
                  </a:cubicBezTo>
                  <a:cubicBezTo>
                    <a:pt x="4533" y="3859"/>
                    <a:pt x="4548" y="3856"/>
                    <a:pt x="4567" y="3856"/>
                  </a:cubicBezTo>
                  <a:cubicBezTo>
                    <a:pt x="4579" y="3856"/>
                    <a:pt x="4591" y="3858"/>
                    <a:pt x="4600" y="3862"/>
                  </a:cubicBezTo>
                  <a:cubicBezTo>
                    <a:pt x="4610" y="3866"/>
                    <a:pt x="4618" y="3872"/>
                    <a:pt x="4625" y="3879"/>
                  </a:cubicBezTo>
                  <a:cubicBezTo>
                    <a:pt x="4632" y="3887"/>
                    <a:pt x="4638" y="3895"/>
                    <a:pt x="4642" y="3905"/>
                  </a:cubicBezTo>
                  <a:cubicBezTo>
                    <a:pt x="4646" y="3915"/>
                    <a:pt x="4648" y="3926"/>
                    <a:pt x="4648" y="3937"/>
                  </a:cubicBezTo>
                  <a:lnTo>
                    <a:pt x="4735" y="3937"/>
                  </a:lnTo>
                  <a:cubicBezTo>
                    <a:pt x="4734" y="3914"/>
                    <a:pt x="4729" y="3893"/>
                    <a:pt x="4721" y="3874"/>
                  </a:cubicBezTo>
                  <a:cubicBezTo>
                    <a:pt x="4713" y="3855"/>
                    <a:pt x="4701" y="3838"/>
                    <a:pt x="4687" y="3825"/>
                  </a:cubicBezTo>
                  <a:cubicBezTo>
                    <a:pt x="4672" y="3811"/>
                    <a:pt x="4655" y="3801"/>
                    <a:pt x="4635" y="3793"/>
                  </a:cubicBezTo>
                  <a:cubicBezTo>
                    <a:pt x="4615" y="3785"/>
                    <a:pt x="4592" y="3782"/>
                    <a:pt x="4568" y="3782"/>
                  </a:cubicBezTo>
                  <a:close/>
                  <a:moveTo>
                    <a:pt x="8299" y="3782"/>
                  </a:moveTo>
                  <a:cubicBezTo>
                    <a:pt x="8275" y="3782"/>
                    <a:pt x="8252" y="3787"/>
                    <a:pt x="8232" y="3797"/>
                  </a:cubicBezTo>
                  <a:cubicBezTo>
                    <a:pt x="8212" y="3806"/>
                    <a:pt x="8195" y="3820"/>
                    <a:pt x="8180" y="3837"/>
                  </a:cubicBezTo>
                  <a:lnTo>
                    <a:pt x="8178" y="3790"/>
                  </a:lnTo>
                  <a:lnTo>
                    <a:pt x="8091" y="3790"/>
                  </a:lnTo>
                  <a:lnTo>
                    <a:pt x="8091" y="4200"/>
                  </a:lnTo>
                  <a:lnTo>
                    <a:pt x="8183" y="4200"/>
                  </a:lnTo>
                  <a:lnTo>
                    <a:pt x="8183" y="3908"/>
                  </a:lnTo>
                  <a:cubicBezTo>
                    <a:pt x="8191" y="3892"/>
                    <a:pt x="8203" y="3880"/>
                    <a:pt x="8216" y="3871"/>
                  </a:cubicBezTo>
                  <a:cubicBezTo>
                    <a:pt x="8230" y="3862"/>
                    <a:pt x="8247" y="3857"/>
                    <a:pt x="8266" y="3857"/>
                  </a:cubicBezTo>
                  <a:cubicBezTo>
                    <a:pt x="8277" y="3857"/>
                    <a:pt x="8288" y="3858"/>
                    <a:pt x="8297" y="3861"/>
                  </a:cubicBezTo>
                  <a:cubicBezTo>
                    <a:pt x="8306" y="3864"/>
                    <a:pt x="8313" y="3868"/>
                    <a:pt x="8319" y="3874"/>
                  </a:cubicBezTo>
                  <a:cubicBezTo>
                    <a:pt x="8325" y="3880"/>
                    <a:pt x="8330" y="3888"/>
                    <a:pt x="8333" y="3898"/>
                  </a:cubicBezTo>
                  <a:cubicBezTo>
                    <a:pt x="8336" y="3908"/>
                    <a:pt x="8337" y="3920"/>
                    <a:pt x="8337" y="3934"/>
                  </a:cubicBezTo>
                  <a:lnTo>
                    <a:pt x="8337" y="4200"/>
                  </a:lnTo>
                  <a:lnTo>
                    <a:pt x="8429" y="4200"/>
                  </a:lnTo>
                  <a:lnTo>
                    <a:pt x="8429" y="3934"/>
                  </a:lnTo>
                  <a:cubicBezTo>
                    <a:pt x="8429" y="3906"/>
                    <a:pt x="8425" y="3883"/>
                    <a:pt x="8419" y="3864"/>
                  </a:cubicBezTo>
                  <a:cubicBezTo>
                    <a:pt x="8413" y="3844"/>
                    <a:pt x="8405" y="3828"/>
                    <a:pt x="8394" y="3816"/>
                  </a:cubicBezTo>
                  <a:cubicBezTo>
                    <a:pt x="8382" y="3804"/>
                    <a:pt x="8368" y="3795"/>
                    <a:pt x="8352" y="3790"/>
                  </a:cubicBezTo>
                  <a:cubicBezTo>
                    <a:pt x="8336" y="3784"/>
                    <a:pt x="8319" y="3782"/>
                    <a:pt x="8299" y="3782"/>
                  </a:cubicBezTo>
                  <a:close/>
                  <a:moveTo>
                    <a:pt x="9409" y="3782"/>
                  </a:moveTo>
                  <a:cubicBezTo>
                    <a:pt x="9383" y="3782"/>
                    <a:pt x="9360" y="3786"/>
                    <a:pt x="9341" y="3795"/>
                  </a:cubicBezTo>
                  <a:cubicBezTo>
                    <a:pt x="9321" y="3804"/>
                    <a:pt x="9304" y="3816"/>
                    <a:pt x="9291" y="3832"/>
                  </a:cubicBezTo>
                  <a:lnTo>
                    <a:pt x="9288" y="3790"/>
                  </a:lnTo>
                  <a:lnTo>
                    <a:pt x="9202" y="3790"/>
                  </a:lnTo>
                  <a:lnTo>
                    <a:pt x="9202" y="4200"/>
                  </a:lnTo>
                  <a:lnTo>
                    <a:pt x="9293" y="4200"/>
                  </a:lnTo>
                  <a:lnTo>
                    <a:pt x="9293" y="3902"/>
                  </a:lnTo>
                  <a:cubicBezTo>
                    <a:pt x="9300" y="3889"/>
                    <a:pt x="9311" y="3878"/>
                    <a:pt x="9323" y="3870"/>
                  </a:cubicBezTo>
                  <a:cubicBezTo>
                    <a:pt x="9336" y="3862"/>
                    <a:pt x="9352" y="3857"/>
                    <a:pt x="9372" y="3857"/>
                  </a:cubicBezTo>
                  <a:cubicBezTo>
                    <a:pt x="9383" y="3857"/>
                    <a:pt x="9393" y="3858"/>
                    <a:pt x="9402" y="3861"/>
                  </a:cubicBezTo>
                  <a:cubicBezTo>
                    <a:pt x="9411" y="3864"/>
                    <a:pt x="9419" y="3868"/>
                    <a:pt x="9426" y="3874"/>
                  </a:cubicBezTo>
                  <a:cubicBezTo>
                    <a:pt x="9432" y="3880"/>
                    <a:pt x="9436" y="3888"/>
                    <a:pt x="9440" y="3898"/>
                  </a:cubicBezTo>
                  <a:cubicBezTo>
                    <a:pt x="9443" y="3908"/>
                    <a:pt x="9445" y="3920"/>
                    <a:pt x="9445" y="3934"/>
                  </a:cubicBezTo>
                  <a:lnTo>
                    <a:pt x="9445" y="4200"/>
                  </a:lnTo>
                  <a:lnTo>
                    <a:pt x="9537" y="4200"/>
                  </a:lnTo>
                  <a:lnTo>
                    <a:pt x="9537" y="3926"/>
                  </a:lnTo>
                  <a:cubicBezTo>
                    <a:pt x="9537" y="3925"/>
                    <a:pt x="9537" y="3923"/>
                    <a:pt x="9537" y="3922"/>
                  </a:cubicBezTo>
                  <a:cubicBezTo>
                    <a:pt x="9537" y="3920"/>
                    <a:pt x="9536" y="3920"/>
                    <a:pt x="9536" y="3918"/>
                  </a:cubicBezTo>
                  <a:cubicBezTo>
                    <a:pt x="9541" y="3900"/>
                    <a:pt x="9551" y="3885"/>
                    <a:pt x="9564" y="3874"/>
                  </a:cubicBezTo>
                  <a:cubicBezTo>
                    <a:pt x="9577" y="3863"/>
                    <a:pt x="9594" y="3857"/>
                    <a:pt x="9615" y="3857"/>
                  </a:cubicBezTo>
                  <a:cubicBezTo>
                    <a:pt x="9627" y="3857"/>
                    <a:pt x="9636" y="3859"/>
                    <a:pt x="9645" y="3861"/>
                  </a:cubicBezTo>
                  <a:cubicBezTo>
                    <a:pt x="9654" y="3863"/>
                    <a:pt x="9662" y="3867"/>
                    <a:pt x="9668" y="3872"/>
                  </a:cubicBezTo>
                  <a:cubicBezTo>
                    <a:pt x="9675" y="3878"/>
                    <a:pt x="9680" y="3887"/>
                    <a:pt x="9683" y="3896"/>
                  </a:cubicBezTo>
                  <a:cubicBezTo>
                    <a:pt x="9687" y="3906"/>
                    <a:pt x="9688" y="3918"/>
                    <a:pt x="9688" y="3933"/>
                  </a:cubicBezTo>
                  <a:lnTo>
                    <a:pt x="9688" y="4200"/>
                  </a:lnTo>
                  <a:lnTo>
                    <a:pt x="9779" y="4200"/>
                  </a:lnTo>
                  <a:lnTo>
                    <a:pt x="9779" y="3934"/>
                  </a:lnTo>
                  <a:cubicBezTo>
                    <a:pt x="9779" y="3907"/>
                    <a:pt x="9777" y="3884"/>
                    <a:pt x="9770" y="3864"/>
                  </a:cubicBezTo>
                  <a:cubicBezTo>
                    <a:pt x="9764" y="3845"/>
                    <a:pt x="9755" y="3829"/>
                    <a:pt x="9744" y="3817"/>
                  </a:cubicBezTo>
                  <a:cubicBezTo>
                    <a:pt x="9733" y="3805"/>
                    <a:pt x="9718" y="3796"/>
                    <a:pt x="9702" y="3790"/>
                  </a:cubicBezTo>
                  <a:cubicBezTo>
                    <a:pt x="9685" y="3785"/>
                    <a:pt x="9666" y="3782"/>
                    <a:pt x="9645" y="3782"/>
                  </a:cubicBezTo>
                  <a:cubicBezTo>
                    <a:pt x="9617" y="3782"/>
                    <a:pt x="9593" y="3788"/>
                    <a:pt x="9572" y="3799"/>
                  </a:cubicBezTo>
                  <a:cubicBezTo>
                    <a:pt x="9551" y="3811"/>
                    <a:pt x="9534" y="3826"/>
                    <a:pt x="9521" y="3845"/>
                  </a:cubicBezTo>
                  <a:cubicBezTo>
                    <a:pt x="9510" y="3823"/>
                    <a:pt x="9495" y="3807"/>
                    <a:pt x="9475" y="3797"/>
                  </a:cubicBezTo>
                  <a:cubicBezTo>
                    <a:pt x="9455" y="3787"/>
                    <a:pt x="9434" y="3782"/>
                    <a:pt x="9409" y="3782"/>
                  </a:cubicBezTo>
                  <a:close/>
                  <a:moveTo>
                    <a:pt x="1930" y="3790"/>
                  </a:moveTo>
                  <a:lnTo>
                    <a:pt x="1930" y="3864"/>
                  </a:lnTo>
                  <a:lnTo>
                    <a:pt x="2133" y="3864"/>
                  </a:lnTo>
                  <a:lnTo>
                    <a:pt x="1926" y="4139"/>
                  </a:lnTo>
                  <a:lnTo>
                    <a:pt x="1926" y="4200"/>
                  </a:lnTo>
                  <a:lnTo>
                    <a:pt x="2256" y="4200"/>
                  </a:lnTo>
                  <a:lnTo>
                    <a:pt x="2256" y="4126"/>
                  </a:lnTo>
                  <a:lnTo>
                    <a:pt x="2039" y="4126"/>
                  </a:lnTo>
                  <a:lnTo>
                    <a:pt x="2248" y="3848"/>
                  </a:lnTo>
                  <a:lnTo>
                    <a:pt x="2248" y="3790"/>
                  </a:lnTo>
                  <a:lnTo>
                    <a:pt x="1930" y="3790"/>
                  </a:lnTo>
                  <a:close/>
                  <a:moveTo>
                    <a:pt x="3145" y="3790"/>
                  </a:moveTo>
                  <a:lnTo>
                    <a:pt x="3270" y="3991"/>
                  </a:lnTo>
                  <a:lnTo>
                    <a:pt x="3141" y="4200"/>
                  </a:lnTo>
                  <a:lnTo>
                    <a:pt x="3242" y="4200"/>
                  </a:lnTo>
                  <a:lnTo>
                    <a:pt x="3323" y="4059"/>
                  </a:lnTo>
                  <a:lnTo>
                    <a:pt x="3405" y="4200"/>
                  </a:lnTo>
                  <a:lnTo>
                    <a:pt x="3506" y="4200"/>
                  </a:lnTo>
                  <a:lnTo>
                    <a:pt x="3377" y="3991"/>
                  </a:lnTo>
                  <a:lnTo>
                    <a:pt x="3502" y="3790"/>
                  </a:lnTo>
                  <a:lnTo>
                    <a:pt x="3400" y="3790"/>
                  </a:lnTo>
                  <a:lnTo>
                    <a:pt x="3323" y="3924"/>
                  </a:lnTo>
                  <a:lnTo>
                    <a:pt x="3247" y="3790"/>
                  </a:lnTo>
                  <a:lnTo>
                    <a:pt x="3145" y="3790"/>
                  </a:lnTo>
                  <a:close/>
                  <a:moveTo>
                    <a:pt x="5611" y="3790"/>
                  </a:moveTo>
                  <a:lnTo>
                    <a:pt x="5753" y="4200"/>
                  </a:lnTo>
                  <a:lnTo>
                    <a:pt x="5833" y="4200"/>
                  </a:lnTo>
                  <a:lnTo>
                    <a:pt x="5975" y="3790"/>
                  </a:lnTo>
                  <a:lnTo>
                    <a:pt x="5879" y="3790"/>
                  </a:lnTo>
                  <a:lnTo>
                    <a:pt x="5793" y="4082"/>
                  </a:lnTo>
                  <a:lnTo>
                    <a:pt x="5706" y="3790"/>
                  </a:lnTo>
                  <a:lnTo>
                    <a:pt x="5611" y="3790"/>
                  </a:lnTo>
                  <a:close/>
                  <a:moveTo>
                    <a:pt x="7029" y="3857"/>
                  </a:moveTo>
                  <a:cubicBezTo>
                    <a:pt x="7047" y="3857"/>
                    <a:pt x="7062" y="3861"/>
                    <a:pt x="7073" y="3868"/>
                  </a:cubicBezTo>
                  <a:cubicBezTo>
                    <a:pt x="7085" y="3875"/>
                    <a:pt x="7095" y="3885"/>
                    <a:pt x="7102" y="3897"/>
                  </a:cubicBezTo>
                  <a:cubicBezTo>
                    <a:pt x="7109" y="3909"/>
                    <a:pt x="7114" y="3923"/>
                    <a:pt x="7117" y="3939"/>
                  </a:cubicBezTo>
                  <a:cubicBezTo>
                    <a:pt x="7120" y="3956"/>
                    <a:pt x="7121" y="3973"/>
                    <a:pt x="7121" y="3991"/>
                  </a:cubicBezTo>
                  <a:lnTo>
                    <a:pt x="7121" y="3999"/>
                  </a:lnTo>
                  <a:cubicBezTo>
                    <a:pt x="7121" y="4017"/>
                    <a:pt x="7120" y="4034"/>
                    <a:pt x="7117" y="4051"/>
                  </a:cubicBezTo>
                  <a:cubicBezTo>
                    <a:pt x="7114" y="4067"/>
                    <a:pt x="7108" y="4081"/>
                    <a:pt x="7101" y="4093"/>
                  </a:cubicBezTo>
                  <a:cubicBezTo>
                    <a:pt x="7094" y="4105"/>
                    <a:pt x="7084" y="4114"/>
                    <a:pt x="7073" y="4121"/>
                  </a:cubicBezTo>
                  <a:cubicBezTo>
                    <a:pt x="7061" y="4128"/>
                    <a:pt x="7047" y="4132"/>
                    <a:pt x="7030" y="4132"/>
                  </a:cubicBezTo>
                  <a:cubicBezTo>
                    <a:pt x="7009" y="4132"/>
                    <a:pt x="6991" y="4127"/>
                    <a:pt x="6977" y="4118"/>
                  </a:cubicBezTo>
                  <a:cubicBezTo>
                    <a:pt x="6964" y="4108"/>
                    <a:pt x="6953" y="4095"/>
                    <a:pt x="6946" y="4079"/>
                  </a:cubicBezTo>
                  <a:lnTo>
                    <a:pt x="6946" y="3909"/>
                  </a:lnTo>
                  <a:cubicBezTo>
                    <a:pt x="6953" y="3894"/>
                    <a:pt x="6964" y="3881"/>
                    <a:pt x="6977" y="3872"/>
                  </a:cubicBezTo>
                  <a:cubicBezTo>
                    <a:pt x="6991" y="3862"/>
                    <a:pt x="7008" y="3857"/>
                    <a:pt x="7029" y="3857"/>
                  </a:cubicBezTo>
                  <a:close/>
                  <a:moveTo>
                    <a:pt x="104" y="5642"/>
                  </a:moveTo>
                  <a:cubicBezTo>
                    <a:pt x="90" y="5642"/>
                    <a:pt x="76" y="5645"/>
                    <a:pt x="64" y="5649"/>
                  </a:cubicBezTo>
                  <a:cubicBezTo>
                    <a:pt x="51" y="5653"/>
                    <a:pt x="40" y="5658"/>
                    <a:pt x="30" y="5666"/>
                  </a:cubicBezTo>
                  <a:cubicBezTo>
                    <a:pt x="21" y="5674"/>
                    <a:pt x="14" y="5684"/>
                    <a:pt x="8" y="5695"/>
                  </a:cubicBezTo>
                  <a:cubicBezTo>
                    <a:pt x="3" y="5707"/>
                    <a:pt x="0" y="5720"/>
                    <a:pt x="0" y="5735"/>
                  </a:cubicBezTo>
                  <a:lnTo>
                    <a:pt x="58" y="5735"/>
                  </a:lnTo>
                  <a:cubicBezTo>
                    <a:pt x="58" y="5727"/>
                    <a:pt x="60" y="5720"/>
                    <a:pt x="63" y="5715"/>
                  </a:cubicBezTo>
                  <a:cubicBezTo>
                    <a:pt x="66" y="5709"/>
                    <a:pt x="69" y="5705"/>
                    <a:pt x="73" y="5702"/>
                  </a:cubicBezTo>
                  <a:cubicBezTo>
                    <a:pt x="78" y="5698"/>
                    <a:pt x="82" y="5695"/>
                    <a:pt x="88" y="5694"/>
                  </a:cubicBezTo>
                  <a:cubicBezTo>
                    <a:pt x="93" y="5692"/>
                    <a:pt x="99" y="5692"/>
                    <a:pt x="104" y="5692"/>
                  </a:cubicBezTo>
                  <a:cubicBezTo>
                    <a:pt x="119" y="5692"/>
                    <a:pt x="130" y="5695"/>
                    <a:pt x="138" y="5703"/>
                  </a:cubicBezTo>
                  <a:cubicBezTo>
                    <a:pt x="145" y="5711"/>
                    <a:pt x="149" y="5723"/>
                    <a:pt x="149" y="5738"/>
                  </a:cubicBezTo>
                  <a:cubicBezTo>
                    <a:pt x="149" y="5745"/>
                    <a:pt x="148" y="5752"/>
                    <a:pt x="146" y="5757"/>
                  </a:cubicBezTo>
                  <a:cubicBezTo>
                    <a:pt x="144" y="5763"/>
                    <a:pt x="141" y="5768"/>
                    <a:pt x="137" y="5773"/>
                  </a:cubicBezTo>
                  <a:cubicBezTo>
                    <a:pt x="133" y="5778"/>
                    <a:pt x="129" y="5782"/>
                    <a:pt x="125" y="5787"/>
                  </a:cubicBezTo>
                  <a:cubicBezTo>
                    <a:pt x="120" y="5792"/>
                    <a:pt x="115" y="5797"/>
                    <a:pt x="110" y="5802"/>
                  </a:cubicBezTo>
                  <a:cubicBezTo>
                    <a:pt x="102" y="5809"/>
                    <a:pt x="96" y="5816"/>
                    <a:pt x="91" y="5822"/>
                  </a:cubicBezTo>
                  <a:cubicBezTo>
                    <a:pt x="86" y="5829"/>
                    <a:pt x="82" y="5836"/>
                    <a:pt x="79" y="5843"/>
                  </a:cubicBezTo>
                  <a:cubicBezTo>
                    <a:pt x="76" y="5850"/>
                    <a:pt x="73" y="5857"/>
                    <a:pt x="72" y="5866"/>
                  </a:cubicBezTo>
                  <a:cubicBezTo>
                    <a:pt x="70" y="5874"/>
                    <a:pt x="70" y="5884"/>
                    <a:pt x="70" y="5896"/>
                  </a:cubicBezTo>
                  <a:lnTo>
                    <a:pt x="125" y="5896"/>
                  </a:lnTo>
                  <a:cubicBezTo>
                    <a:pt x="125" y="5884"/>
                    <a:pt x="127" y="5873"/>
                    <a:pt x="130" y="5863"/>
                  </a:cubicBezTo>
                  <a:cubicBezTo>
                    <a:pt x="133" y="5853"/>
                    <a:pt x="139" y="5845"/>
                    <a:pt x="148" y="5837"/>
                  </a:cubicBezTo>
                  <a:cubicBezTo>
                    <a:pt x="155" y="5829"/>
                    <a:pt x="162" y="5822"/>
                    <a:pt x="170" y="5814"/>
                  </a:cubicBezTo>
                  <a:cubicBezTo>
                    <a:pt x="177" y="5807"/>
                    <a:pt x="183" y="5800"/>
                    <a:pt x="189" y="5792"/>
                  </a:cubicBezTo>
                  <a:cubicBezTo>
                    <a:pt x="195" y="5783"/>
                    <a:pt x="199" y="5775"/>
                    <a:pt x="202" y="5766"/>
                  </a:cubicBezTo>
                  <a:cubicBezTo>
                    <a:pt x="206" y="5757"/>
                    <a:pt x="208" y="5747"/>
                    <a:pt x="208" y="5736"/>
                  </a:cubicBezTo>
                  <a:cubicBezTo>
                    <a:pt x="208" y="5721"/>
                    <a:pt x="205" y="5708"/>
                    <a:pt x="200" y="5696"/>
                  </a:cubicBezTo>
                  <a:cubicBezTo>
                    <a:pt x="196" y="5685"/>
                    <a:pt x="189" y="5675"/>
                    <a:pt x="180" y="5667"/>
                  </a:cubicBezTo>
                  <a:cubicBezTo>
                    <a:pt x="171" y="5659"/>
                    <a:pt x="161" y="5653"/>
                    <a:pt x="148" y="5649"/>
                  </a:cubicBezTo>
                  <a:cubicBezTo>
                    <a:pt x="136" y="5644"/>
                    <a:pt x="121" y="5642"/>
                    <a:pt x="104" y="5642"/>
                  </a:cubicBezTo>
                  <a:close/>
                  <a:moveTo>
                    <a:pt x="655" y="5642"/>
                  </a:moveTo>
                  <a:cubicBezTo>
                    <a:pt x="636" y="5642"/>
                    <a:pt x="618" y="5645"/>
                    <a:pt x="604" y="5651"/>
                  </a:cubicBezTo>
                  <a:cubicBezTo>
                    <a:pt x="589" y="5657"/>
                    <a:pt x="577" y="5665"/>
                    <a:pt x="566" y="5675"/>
                  </a:cubicBezTo>
                  <a:cubicBezTo>
                    <a:pt x="556" y="5685"/>
                    <a:pt x="549" y="5698"/>
                    <a:pt x="544" y="5711"/>
                  </a:cubicBezTo>
                  <a:cubicBezTo>
                    <a:pt x="538" y="5725"/>
                    <a:pt x="536" y="5739"/>
                    <a:pt x="536" y="5754"/>
                  </a:cubicBezTo>
                  <a:lnTo>
                    <a:pt x="594" y="5754"/>
                  </a:lnTo>
                  <a:cubicBezTo>
                    <a:pt x="594" y="5745"/>
                    <a:pt x="596" y="5736"/>
                    <a:pt x="598" y="5728"/>
                  </a:cubicBezTo>
                  <a:cubicBezTo>
                    <a:pt x="601" y="5720"/>
                    <a:pt x="604" y="5713"/>
                    <a:pt x="609" y="5708"/>
                  </a:cubicBezTo>
                  <a:cubicBezTo>
                    <a:pt x="614" y="5702"/>
                    <a:pt x="620" y="5698"/>
                    <a:pt x="627" y="5695"/>
                  </a:cubicBezTo>
                  <a:cubicBezTo>
                    <a:pt x="635" y="5691"/>
                    <a:pt x="644" y="5689"/>
                    <a:pt x="654" y="5689"/>
                  </a:cubicBezTo>
                  <a:cubicBezTo>
                    <a:pt x="662" y="5689"/>
                    <a:pt x="669" y="5691"/>
                    <a:pt x="676" y="5694"/>
                  </a:cubicBezTo>
                  <a:cubicBezTo>
                    <a:pt x="682" y="5696"/>
                    <a:pt x="688" y="5701"/>
                    <a:pt x="693" y="5706"/>
                  </a:cubicBezTo>
                  <a:cubicBezTo>
                    <a:pt x="697" y="5711"/>
                    <a:pt x="700" y="5717"/>
                    <a:pt x="702" y="5724"/>
                  </a:cubicBezTo>
                  <a:cubicBezTo>
                    <a:pt x="705" y="5730"/>
                    <a:pt x="706" y="5738"/>
                    <a:pt x="706" y="5746"/>
                  </a:cubicBezTo>
                  <a:cubicBezTo>
                    <a:pt x="706" y="5752"/>
                    <a:pt x="706" y="5757"/>
                    <a:pt x="704" y="5763"/>
                  </a:cubicBezTo>
                  <a:cubicBezTo>
                    <a:pt x="703" y="5769"/>
                    <a:pt x="700" y="5776"/>
                    <a:pt x="696" y="5783"/>
                  </a:cubicBezTo>
                  <a:cubicBezTo>
                    <a:pt x="692" y="5790"/>
                    <a:pt x="687" y="5797"/>
                    <a:pt x="680" y="5806"/>
                  </a:cubicBezTo>
                  <a:cubicBezTo>
                    <a:pt x="674" y="5814"/>
                    <a:pt x="666" y="5823"/>
                    <a:pt x="656" y="5834"/>
                  </a:cubicBezTo>
                  <a:lnTo>
                    <a:pt x="543" y="5958"/>
                  </a:lnTo>
                  <a:lnTo>
                    <a:pt x="543" y="5999"/>
                  </a:lnTo>
                  <a:lnTo>
                    <a:pt x="778" y="5999"/>
                  </a:lnTo>
                  <a:lnTo>
                    <a:pt x="778" y="5952"/>
                  </a:lnTo>
                  <a:lnTo>
                    <a:pt x="615" y="5952"/>
                  </a:lnTo>
                  <a:lnTo>
                    <a:pt x="693" y="5868"/>
                  </a:lnTo>
                  <a:cubicBezTo>
                    <a:pt x="704" y="5857"/>
                    <a:pt x="714" y="5846"/>
                    <a:pt x="723" y="5836"/>
                  </a:cubicBezTo>
                  <a:cubicBezTo>
                    <a:pt x="731" y="5825"/>
                    <a:pt x="738" y="5814"/>
                    <a:pt x="745" y="5804"/>
                  </a:cubicBezTo>
                  <a:cubicBezTo>
                    <a:pt x="751" y="5793"/>
                    <a:pt x="756" y="5783"/>
                    <a:pt x="760" y="5772"/>
                  </a:cubicBezTo>
                  <a:cubicBezTo>
                    <a:pt x="763" y="5761"/>
                    <a:pt x="765" y="5750"/>
                    <a:pt x="765" y="5739"/>
                  </a:cubicBezTo>
                  <a:cubicBezTo>
                    <a:pt x="765" y="5725"/>
                    <a:pt x="762" y="5712"/>
                    <a:pt x="757" y="5700"/>
                  </a:cubicBezTo>
                  <a:cubicBezTo>
                    <a:pt x="752" y="5688"/>
                    <a:pt x="745" y="5677"/>
                    <a:pt x="736" y="5669"/>
                  </a:cubicBezTo>
                  <a:cubicBezTo>
                    <a:pt x="726" y="5661"/>
                    <a:pt x="715" y="5654"/>
                    <a:pt x="701" y="5650"/>
                  </a:cubicBezTo>
                  <a:cubicBezTo>
                    <a:pt x="688" y="5645"/>
                    <a:pt x="672" y="5642"/>
                    <a:pt x="655" y="5642"/>
                  </a:cubicBezTo>
                  <a:close/>
                  <a:moveTo>
                    <a:pt x="970" y="5642"/>
                  </a:moveTo>
                  <a:cubicBezTo>
                    <a:pt x="954" y="5642"/>
                    <a:pt x="939" y="5645"/>
                    <a:pt x="925" y="5650"/>
                  </a:cubicBezTo>
                  <a:cubicBezTo>
                    <a:pt x="912" y="5654"/>
                    <a:pt x="900" y="5661"/>
                    <a:pt x="890" y="5670"/>
                  </a:cubicBezTo>
                  <a:cubicBezTo>
                    <a:pt x="880" y="5678"/>
                    <a:pt x="873" y="5689"/>
                    <a:pt x="867" y="5701"/>
                  </a:cubicBezTo>
                  <a:cubicBezTo>
                    <a:pt x="862" y="5712"/>
                    <a:pt x="858" y="5725"/>
                    <a:pt x="858" y="5739"/>
                  </a:cubicBezTo>
                  <a:lnTo>
                    <a:pt x="917" y="5739"/>
                  </a:lnTo>
                  <a:cubicBezTo>
                    <a:pt x="917" y="5731"/>
                    <a:pt x="918" y="5724"/>
                    <a:pt x="921" y="5718"/>
                  </a:cubicBezTo>
                  <a:cubicBezTo>
                    <a:pt x="924" y="5712"/>
                    <a:pt x="928" y="5708"/>
                    <a:pt x="932" y="5703"/>
                  </a:cubicBezTo>
                  <a:cubicBezTo>
                    <a:pt x="937" y="5699"/>
                    <a:pt x="944" y="5695"/>
                    <a:pt x="950" y="5693"/>
                  </a:cubicBezTo>
                  <a:cubicBezTo>
                    <a:pt x="957" y="5690"/>
                    <a:pt x="964" y="5689"/>
                    <a:pt x="971" y="5689"/>
                  </a:cubicBezTo>
                  <a:cubicBezTo>
                    <a:pt x="989" y="5689"/>
                    <a:pt x="1002" y="5694"/>
                    <a:pt x="1011" y="5703"/>
                  </a:cubicBezTo>
                  <a:cubicBezTo>
                    <a:pt x="1020" y="5713"/>
                    <a:pt x="1024" y="5725"/>
                    <a:pt x="1024" y="5742"/>
                  </a:cubicBezTo>
                  <a:cubicBezTo>
                    <a:pt x="1024" y="5750"/>
                    <a:pt x="1023" y="5758"/>
                    <a:pt x="1021" y="5764"/>
                  </a:cubicBezTo>
                  <a:cubicBezTo>
                    <a:pt x="1018" y="5771"/>
                    <a:pt x="1015" y="5776"/>
                    <a:pt x="1010" y="5781"/>
                  </a:cubicBezTo>
                  <a:cubicBezTo>
                    <a:pt x="1005" y="5786"/>
                    <a:pt x="999" y="5790"/>
                    <a:pt x="992" y="5792"/>
                  </a:cubicBezTo>
                  <a:cubicBezTo>
                    <a:pt x="984" y="5795"/>
                    <a:pt x="975" y="5796"/>
                    <a:pt x="965" y="5796"/>
                  </a:cubicBezTo>
                  <a:lnTo>
                    <a:pt x="930" y="5796"/>
                  </a:lnTo>
                  <a:lnTo>
                    <a:pt x="930" y="5843"/>
                  </a:lnTo>
                  <a:lnTo>
                    <a:pt x="965" y="5843"/>
                  </a:lnTo>
                  <a:cubicBezTo>
                    <a:pt x="975" y="5843"/>
                    <a:pt x="984" y="5844"/>
                    <a:pt x="992" y="5846"/>
                  </a:cubicBezTo>
                  <a:cubicBezTo>
                    <a:pt x="1000" y="5848"/>
                    <a:pt x="1006" y="5852"/>
                    <a:pt x="1012" y="5857"/>
                  </a:cubicBezTo>
                  <a:cubicBezTo>
                    <a:pt x="1017" y="5862"/>
                    <a:pt x="1022" y="5867"/>
                    <a:pt x="1025" y="5874"/>
                  </a:cubicBezTo>
                  <a:cubicBezTo>
                    <a:pt x="1028" y="5882"/>
                    <a:pt x="1029" y="5890"/>
                    <a:pt x="1029" y="5900"/>
                  </a:cubicBezTo>
                  <a:cubicBezTo>
                    <a:pt x="1029" y="5918"/>
                    <a:pt x="1025" y="5933"/>
                    <a:pt x="1014" y="5942"/>
                  </a:cubicBezTo>
                  <a:cubicBezTo>
                    <a:pt x="1004" y="5952"/>
                    <a:pt x="989" y="5956"/>
                    <a:pt x="971" y="5956"/>
                  </a:cubicBezTo>
                  <a:cubicBezTo>
                    <a:pt x="963" y="5956"/>
                    <a:pt x="955" y="5955"/>
                    <a:pt x="947" y="5953"/>
                  </a:cubicBezTo>
                  <a:cubicBezTo>
                    <a:pt x="940" y="5950"/>
                    <a:pt x="935" y="5947"/>
                    <a:pt x="930" y="5942"/>
                  </a:cubicBezTo>
                  <a:cubicBezTo>
                    <a:pt x="925" y="5938"/>
                    <a:pt x="920" y="5932"/>
                    <a:pt x="917" y="5926"/>
                  </a:cubicBezTo>
                  <a:cubicBezTo>
                    <a:pt x="915" y="5919"/>
                    <a:pt x="914" y="5912"/>
                    <a:pt x="914" y="5904"/>
                  </a:cubicBezTo>
                  <a:lnTo>
                    <a:pt x="855" y="5904"/>
                  </a:lnTo>
                  <a:cubicBezTo>
                    <a:pt x="855" y="5921"/>
                    <a:pt x="858" y="5935"/>
                    <a:pt x="865" y="5948"/>
                  </a:cubicBezTo>
                  <a:cubicBezTo>
                    <a:pt x="871" y="5960"/>
                    <a:pt x="880" y="5970"/>
                    <a:pt x="890" y="5979"/>
                  </a:cubicBezTo>
                  <a:cubicBezTo>
                    <a:pt x="901" y="5987"/>
                    <a:pt x="912" y="5993"/>
                    <a:pt x="926" y="5997"/>
                  </a:cubicBezTo>
                  <a:cubicBezTo>
                    <a:pt x="940" y="6001"/>
                    <a:pt x="955" y="6003"/>
                    <a:pt x="970" y="6003"/>
                  </a:cubicBezTo>
                  <a:cubicBezTo>
                    <a:pt x="987" y="6003"/>
                    <a:pt x="1003" y="6001"/>
                    <a:pt x="1017" y="5996"/>
                  </a:cubicBezTo>
                  <a:cubicBezTo>
                    <a:pt x="1032" y="5992"/>
                    <a:pt x="1044" y="5985"/>
                    <a:pt x="1054" y="5977"/>
                  </a:cubicBezTo>
                  <a:cubicBezTo>
                    <a:pt x="1065" y="5968"/>
                    <a:pt x="1073" y="5957"/>
                    <a:pt x="1079" y="5944"/>
                  </a:cubicBezTo>
                  <a:cubicBezTo>
                    <a:pt x="1085" y="5931"/>
                    <a:pt x="1088" y="5916"/>
                    <a:pt x="1088" y="5900"/>
                  </a:cubicBezTo>
                  <a:cubicBezTo>
                    <a:pt x="1088" y="5891"/>
                    <a:pt x="1087" y="5883"/>
                    <a:pt x="1085" y="5874"/>
                  </a:cubicBezTo>
                  <a:cubicBezTo>
                    <a:pt x="1083" y="5866"/>
                    <a:pt x="1079" y="5859"/>
                    <a:pt x="1074" y="5852"/>
                  </a:cubicBezTo>
                  <a:cubicBezTo>
                    <a:pt x="1070" y="5844"/>
                    <a:pt x="1064" y="5839"/>
                    <a:pt x="1057" y="5833"/>
                  </a:cubicBezTo>
                  <a:cubicBezTo>
                    <a:pt x="1049" y="5827"/>
                    <a:pt x="1039" y="5823"/>
                    <a:pt x="1029" y="5819"/>
                  </a:cubicBezTo>
                  <a:cubicBezTo>
                    <a:pt x="1038" y="5815"/>
                    <a:pt x="1046" y="5810"/>
                    <a:pt x="1052" y="5804"/>
                  </a:cubicBezTo>
                  <a:cubicBezTo>
                    <a:pt x="1059" y="5798"/>
                    <a:pt x="1065" y="5791"/>
                    <a:pt x="1069" y="5784"/>
                  </a:cubicBezTo>
                  <a:cubicBezTo>
                    <a:pt x="1074" y="5778"/>
                    <a:pt x="1078" y="5771"/>
                    <a:pt x="1080" y="5764"/>
                  </a:cubicBezTo>
                  <a:cubicBezTo>
                    <a:pt x="1082" y="5757"/>
                    <a:pt x="1083" y="5749"/>
                    <a:pt x="1083" y="5742"/>
                  </a:cubicBezTo>
                  <a:cubicBezTo>
                    <a:pt x="1083" y="5726"/>
                    <a:pt x="1080" y="5711"/>
                    <a:pt x="1074" y="5699"/>
                  </a:cubicBezTo>
                  <a:cubicBezTo>
                    <a:pt x="1069" y="5686"/>
                    <a:pt x="1061" y="5676"/>
                    <a:pt x="1052" y="5668"/>
                  </a:cubicBezTo>
                  <a:cubicBezTo>
                    <a:pt x="1042" y="5660"/>
                    <a:pt x="1030" y="5653"/>
                    <a:pt x="1016" y="5649"/>
                  </a:cubicBezTo>
                  <a:cubicBezTo>
                    <a:pt x="1002" y="5644"/>
                    <a:pt x="987" y="5642"/>
                    <a:pt x="970" y="5642"/>
                  </a:cubicBezTo>
                  <a:close/>
                  <a:moveTo>
                    <a:pt x="423" y="5646"/>
                  </a:moveTo>
                  <a:lnTo>
                    <a:pt x="286" y="5696"/>
                  </a:lnTo>
                  <a:lnTo>
                    <a:pt x="286" y="5746"/>
                  </a:lnTo>
                  <a:lnTo>
                    <a:pt x="372" y="5717"/>
                  </a:lnTo>
                  <a:lnTo>
                    <a:pt x="372" y="5999"/>
                  </a:lnTo>
                  <a:lnTo>
                    <a:pt x="431" y="5999"/>
                  </a:lnTo>
                  <a:lnTo>
                    <a:pt x="431" y="5646"/>
                  </a:lnTo>
                  <a:lnTo>
                    <a:pt x="423" y="5646"/>
                  </a:lnTo>
                  <a:close/>
                  <a:moveTo>
                    <a:pt x="9491" y="5902"/>
                  </a:moveTo>
                  <a:cubicBezTo>
                    <a:pt x="9474" y="5902"/>
                    <a:pt x="9460" y="5906"/>
                    <a:pt x="9451" y="5916"/>
                  </a:cubicBezTo>
                  <a:cubicBezTo>
                    <a:pt x="9442" y="5926"/>
                    <a:pt x="9438" y="5938"/>
                    <a:pt x="9438" y="5953"/>
                  </a:cubicBezTo>
                  <a:cubicBezTo>
                    <a:pt x="9438" y="5960"/>
                    <a:pt x="9439" y="5966"/>
                    <a:pt x="9441" y="5972"/>
                  </a:cubicBezTo>
                  <a:cubicBezTo>
                    <a:pt x="9444" y="5978"/>
                    <a:pt x="9447" y="5984"/>
                    <a:pt x="9451" y="5988"/>
                  </a:cubicBezTo>
                  <a:cubicBezTo>
                    <a:pt x="9456" y="5993"/>
                    <a:pt x="9461" y="5996"/>
                    <a:pt x="9468" y="5999"/>
                  </a:cubicBezTo>
                  <a:cubicBezTo>
                    <a:pt x="9475" y="6001"/>
                    <a:pt x="9483" y="6002"/>
                    <a:pt x="9491" y="6002"/>
                  </a:cubicBezTo>
                  <a:cubicBezTo>
                    <a:pt x="9508" y="6002"/>
                    <a:pt x="9521" y="5998"/>
                    <a:pt x="9531" y="5988"/>
                  </a:cubicBezTo>
                  <a:cubicBezTo>
                    <a:pt x="9540" y="5979"/>
                    <a:pt x="9544" y="5967"/>
                    <a:pt x="9544" y="5953"/>
                  </a:cubicBezTo>
                  <a:cubicBezTo>
                    <a:pt x="9544" y="5938"/>
                    <a:pt x="9540" y="5926"/>
                    <a:pt x="9531" y="5916"/>
                  </a:cubicBezTo>
                  <a:cubicBezTo>
                    <a:pt x="9521" y="5906"/>
                    <a:pt x="9508" y="5902"/>
                    <a:pt x="9491" y="5902"/>
                  </a:cubicBezTo>
                  <a:close/>
                  <a:moveTo>
                    <a:pt x="2050" y="5910"/>
                  </a:moveTo>
                  <a:lnTo>
                    <a:pt x="2050" y="5979"/>
                  </a:lnTo>
                  <a:cubicBezTo>
                    <a:pt x="2050" y="5990"/>
                    <a:pt x="2049" y="6001"/>
                    <a:pt x="2047" y="6011"/>
                  </a:cubicBezTo>
                  <a:cubicBezTo>
                    <a:pt x="2045" y="6021"/>
                    <a:pt x="2043" y="6032"/>
                    <a:pt x="2039" y="6041"/>
                  </a:cubicBezTo>
                  <a:cubicBezTo>
                    <a:pt x="2036" y="6050"/>
                    <a:pt x="2032" y="6059"/>
                    <a:pt x="2027" y="6068"/>
                  </a:cubicBezTo>
                  <a:cubicBezTo>
                    <a:pt x="2022" y="6076"/>
                    <a:pt x="2017" y="6085"/>
                    <a:pt x="2012" y="6093"/>
                  </a:cubicBezTo>
                  <a:lnTo>
                    <a:pt x="2061" y="6123"/>
                  </a:lnTo>
                  <a:cubicBezTo>
                    <a:pt x="2072" y="6114"/>
                    <a:pt x="2082" y="6103"/>
                    <a:pt x="2090" y="6091"/>
                  </a:cubicBezTo>
                  <a:cubicBezTo>
                    <a:pt x="2099" y="6080"/>
                    <a:pt x="2107" y="6067"/>
                    <a:pt x="2113" y="6054"/>
                  </a:cubicBezTo>
                  <a:cubicBezTo>
                    <a:pt x="2120" y="6041"/>
                    <a:pt x="2124" y="6028"/>
                    <a:pt x="2128" y="6015"/>
                  </a:cubicBezTo>
                  <a:cubicBezTo>
                    <a:pt x="2131" y="6001"/>
                    <a:pt x="2133" y="5988"/>
                    <a:pt x="2133" y="5975"/>
                  </a:cubicBezTo>
                  <a:lnTo>
                    <a:pt x="2133" y="5910"/>
                  </a:lnTo>
                  <a:lnTo>
                    <a:pt x="2050" y="5910"/>
                  </a:lnTo>
                  <a:close/>
                  <a:moveTo>
                    <a:pt x="99" y="5939"/>
                  </a:moveTo>
                  <a:cubicBezTo>
                    <a:pt x="94" y="5939"/>
                    <a:pt x="89" y="5939"/>
                    <a:pt x="85" y="5941"/>
                  </a:cubicBezTo>
                  <a:cubicBezTo>
                    <a:pt x="81" y="5942"/>
                    <a:pt x="77" y="5945"/>
                    <a:pt x="74" y="5948"/>
                  </a:cubicBezTo>
                  <a:cubicBezTo>
                    <a:pt x="72" y="5951"/>
                    <a:pt x="70" y="5954"/>
                    <a:pt x="68" y="5958"/>
                  </a:cubicBezTo>
                  <a:cubicBezTo>
                    <a:pt x="67" y="5962"/>
                    <a:pt x="66" y="5966"/>
                    <a:pt x="66" y="5971"/>
                  </a:cubicBezTo>
                  <a:cubicBezTo>
                    <a:pt x="66" y="5979"/>
                    <a:pt x="69" y="5987"/>
                    <a:pt x="74" y="5993"/>
                  </a:cubicBezTo>
                  <a:cubicBezTo>
                    <a:pt x="80" y="5999"/>
                    <a:pt x="88" y="6001"/>
                    <a:pt x="99" y="6001"/>
                  </a:cubicBezTo>
                  <a:cubicBezTo>
                    <a:pt x="110" y="6001"/>
                    <a:pt x="118" y="5999"/>
                    <a:pt x="124" y="5993"/>
                  </a:cubicBezTo>
                  <a:cubicBezTo>
                    <a:pt x="130" y="5987"/>
                    <a:pt x="133" y="5979"/>
                    <a:pt x="133" y="5971"/>
                  </a:cubicBezTo>
                  <a:cubicBezTo>
                    <a:pt x="133" y="5966"/>
                    <a:pt x="131" y="5962"/>
                    <a:pt x="130" y="5958"/>
                  </a:cubicBezTo>
                  <a:cubicBezTo>
                    <a:pt x="128" y="5954"/>
                    <a:pt x="127" y="5951"/>
                    <a:pt x="124" y="5948"/>
                  </a:cubicBezTo>
                  <a:cubicBezTo>
                    <a:pt x="121" y="5945"/>
                    <a:pt x="117" y="5942"/>
                    <a:pt x="113" y="5941"/>
                  </a:cubicBezTo>
                  <a:cubicBezTo>
                    <a:pt x="109" y="5939"/>
                    <a:pt x="104" y="5939"/>
                    <a:pt x="99" y="5939"/>
                  </a:cubicBezTo>
                  <a:close/>
                </a:path>
              </a:pathLst>
            </a:custGeom>
            <a:solidFill>
              <a:srgbClr val="3446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ace">
              <a:extLst>
                <a:ext uri="{FF2B5EF4-FFF2-40B4-BE49-F238E27FC236}">
                  <a16:creationId xmlns:a16="http://schemas.microsoft.com/office/drawing/2014/main" id="{57765E7A-94C3-49E9-A283-5F1508AC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180" y="2394403"/>
              <a:ext cx="985837" cy="157162"/>
            </a:xfrm>
            <a:custGeom>
              <a:avLst/>
              <a:gdLst>
                <a:gd name="T0" fmla="*/ 5292 w 5292"/>
                <a:gd name="T1" fmla="*/ 776 h 847"/>
                <a:gd name="T2" fmla="*/ 5222 w 5292"/>
                <a:gd name="T3" fmla="*/ 847 h 847"/>
                <a:gd name="T4" fmla="*/ 71 w 5292"/>
                <a:gd name="T5" fmla="*/ 847 h 847"/>
                <a:gd name="T6" fmla="*/ 0 w 5292"/>
                <a:gd name="T7" fmla="*/ 776 h 847"/>
                <a:gd name="T8" fmla="*/ 0 w 5292"/>
                <a:gd name="T9" fmla="*/ 71 h 847"/>
                <a:gd name="T10" fmla="*/ 71 w 5292"/>
                <a:gd name="T11" fmla="*/ 0 h 847"/>
                <a:gd name="T12" fmla="*/ 5222 w 5292"/>
                <a:gd name="T13" fmla="*/ 0 h 847"/>
                <a:gd name="T14" fmla="*/ 5292 w 5292"/>
                <a:gd name="T15" fmla="*/ 71 h 847"/>
                <a:gd name="T16" fmla="*/ 5292 w 5292"/>
                <a:gd name="T17" fmla="*/ 77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2" h="847">
                  <a:moveTo>
                    <a:pt x="5292" y="776"/>
                  </a:moveTo>
                  <a:cubicBezTo>
                    <a:pt x="5292" y="815"/>
                    <a:pt x="5260" y="847"/>
                    <a:pt x="5222" y="847"/>
                  </a:cubicBezTo>
                  <a:lnTo>
                    <a:pt x="71" y="847"/>
                  </a:lnTo>
                  <a:cubicBezTo>
                    <a:pt x="32" y="847"/>
                    <a:pt x="0" y="815"/>
                    <a:pt x="0" y="776"/>
                  </a:cubicBezTo>
                  <a:lnTo>
                    <a:pt x="0" y="71"/>
                  </a:lnTo>
                  <a:cubicBezTo>
                    <a:pt x="0" y="32"/>
                    <a:pt x="32" y="0"/>
                    <a:pt x="71" y="0"/>
                  </a:cubicBezTo>
                  <a:lnTo>
                    <a:pt x="5222" y="0"/>
                  </a:lnTo>
                  <a:cubicBezTo>
                    <a:pt x="5260" y="0"/>
                    <a:pt x="5292" y="32"/>
                    <a:pt x="5292" y="71"/>
                  </a:cubicBezTo>
                  <a:lnTo>
                    <a:pt x="5292" y="776"/>
                  </a:lnTo>
                  <a:close/>
                </a:path>
              </a:pathLst>
            </a:custGeom>
            <a:solidFill>
              <a:srgbClr val="CFD4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Uppercase">
              <a:extLst>
                <a:ext uri="{FF2B5EF4-FFF2-40B4-BE49-F238E27FC236}">
                  <a16:creationId xmlns:a16="http://schemas.microsoft.com/office/drawing/2014/main" id="{C94CAA9E-F05F-4347-9448-F9174390B1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193" y="2065790"/>
              <a:ext cx="117475" cy="130175"/>
            </a:xfrm>
            <a:custGeom>
              <a:avLst/>
              <a:gdLst>
                <a:gd name="T0" fmla="*/ 317 w 635"/>
                <a:gd name="T1" fmla="*/ 0 h 706"/>
                <a:gd name="T2" fmla="*/ 0 w 635"/>
                <a:gd name="T3" fmla="*/ 318 h 706"/>
                <a:gd name="T4" fmla="*/ 164 w 635"/>
                <a:gd name="T5" fmla="*/ 318 h 706"/>
                <a:gd name="T6" fmla="*/ 164 w 635"/>
                <a:gd name="T7" fmla="*/ 494 h 706"/>
                <a:gd name="T8" fmla="*/ 446 w 635"/>
                <a:gd name="T9" fmla="*/ 494 h 706"/>
                <a:gd name="T10" fmla="*/ 446 w 635"/>
                <a:gd name="T11" fmla="*/ 318 h 706"/>
                <a:gd name="T12" fmla="*/ 635 w 635"/>
                <a:gd name="T13" fmla="*/ 318 h 706"/>
                <a:gd name="T14" fmla="*/ 317 w 635"/>
                <a:gd name="T15" fmla="*/ 0 h 706"/>
                <a:gd name="T16" fmla="*/ 58 w 635"/>
                <a:gd name="T17" fmla="*/ 635 h 706"/>
                <a:gd name="T18" fmla="*/ 58 w 635"/>
                <a:gd name="T19" fmla="*/ 706 h 706"/>
                <a:gd name="T20" fmla="*/ 552 w 635"/>
                <a:gd name="T21" fmla="*/ 706 h 706"/>
                <a:gd name="T22" fmla="*/ 552 w 635"/>
                <a:gd name="T23" fmla="*/ 635 h 706"/>
                <a:gd name="T24" fmla="*/ 58 w 635"/>
                <a:gd name="T25" fmla="*/ 63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706">
                  <a:moveTo>
                    <a:pt x="317" y="0"/>
                  </a:moveTo>
                  <a:lnTo>
                    <a:pt x="0" y="318"/>
                  </a:lnTo>
                  <a:lnTo>
                    <a:pt x="164" y="318"/>
                  </a:lnTo>
                  <a:lnTo>
                    <a:pt x="164" y="494"/>
                  </a:lnTo>
                  <a:lnTo>
                    <a:pt x="446" y="494"/>
                  </a:lnTo>
                  <a:lnTo>
                    <a:pt x="446" y="318"/>
                  </a:lnTo>
                  <a:lnTo>
                    <a:pt x="635" y="318"/>
                  </a:lnTo>
                  <a:lnTo>
                    <a:pt x="317" y="0"/>
                  </a:lnTo>
                  <a:close/>
                  <a:moveTo>
                    <a:pt x="58" y="635"/>
                  </a:moveTo>
                  <a:lnTo>
                    <a:pt x="58" y="706"/>
                  </a:lnTo>
                  <a:lnTo>
                    <a:pt x="552" y="706"/>
                  </a:lnTo>
                  <a:lnTo>
                    <a:pt x="552" y="635"/>
                  </a:lnTo>
                  <a:lnTo>
                    <a:pt x="58" y="635"/>
                  </a:ln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ackspace">
              <a:extLst>
                <a:ext uri="{FF2B5EF4-FFF2-40B4-BE49-F238E27FC236}">
                  <a16:creationId xmlns:a16="http://schemas.microsoft.com/office/drawing/2014/main" id="{731742C8-9E33-49C5-85FB-274F126253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30068" y="2072140"/>
              <a:ext cx="157162" cy="117475"/>
            </a:xfrm>
            <a:custGeom>
              <a:avLst/>
              <a:gdLst>
                <a:gd name="T0" fmla="*/ 670 w 847"/>
                <a:gd name="T1" fmla="*/ 444 h 635"/>
                <a:gd name="T2" fmla="*/ 620 w 847"/>
                <a:gd name="T3" fmla="*/ 493 h 635"/>
                <a:gd name="T4" fmla="*/ 494 w 847"/>
                <a:gd name="T5" fmla="*/ 367 h 635"/>
                <a:gd name="T6" fmla="*/ 367 w 847"/>
                <a:gd name="T7" fmla="*/ 493 h 635"/>
                <a:gd name="T8" fmla="*/ 318 w 847"/>
                <a:gd name="T9" fmla="*/ 444 h 635"/>
                <a:gd name="T10" fmla="*/ 444 w 847"/>
                <a:gd name="T11" fmla="*/ 317 h 635"/>
                <a:gd name="T12" fmla="*/ 318 w 847"/>
                <a:gd name="T13" fmla="*/ 191 h 635"/>
                <a:gd name="T14" fmla="*/ 367 w 847"/>
                <a:gd name="T15" fmla="*/ 141 h 635"/>
                <a:gd name="T16" fmla="*/ 494 w 847"/>
                <a:gd name="T17" fmla="*/ 267 h 635"/>
                <a:gd name="T18" fmla="*/ 620 w 847"/>
                <a:gd name="T19" fmla="*/ 141 h 635"/>
                <a:gd name="T20" fmla="*/ 670 w 847"/>
                <a:gd name="T21" fmla="*/ 191 h 635"/>
                <a:gd name="T22" fmla="*/ 544 w 847"/>
                <a:gd name="T23" fmla="*/ 317 h 635"/>
                <a:gd name="T24" fmla="*/ 670 w 847"/>
                <a:gd name="T25" fmla="*/ 444 h 635"/>
                <a:gd name="T26" fmla="*/ 776 w 847"/>
                <a:gd name="T27" fmla="*/ 0 h 635"/>
                <a:gd name="T28" fmla="*/ 249 w 847"/>
                <a:gd name="T29" fmla="*/ 0 h 635"/>
                <a:gd name="T30" fmla="*/ 191 w 847"/>
                <a:gd name="T31" fmla="*/ 31 h 635"/>
                <a:gd name="T32" fmla="*/ 0 w 847"/>
                <a:gd name="T33" fmla="*/ 317 h 635"/>
                <a:gd name="T34" fmla="*/ 191 w 847"/>
                <a:gd name="T35" fmla="*/ 603 h 635"/>
                <a:gd name="T36" fmla="*/ 249 w 847"/>
                <a:gd name="T37" fmla="*/ 634 h 635"/>
                <a:gd name="T38" fmla="*/ 776 w 847"/>
                <a:gd name="T39" fmla="*/ 635 h 635"/>
                <a:gd name="T40" fmla="*/ 847 w 847"/>
                <a:gd name="T41" fmla="*/ 564 h 635"/>
                <a:gd name="T42" fmla="*/ 847 w 847"/>
                <a:gd name="T43" fmla="*/ 70 h 635"/>
                <a:gd name="T44" fmla="*/ 776 w 847"/>
                <a:gd name="T4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7" h="635">
                  <a:moveTo>
                    <a:pt x="670" y="444"/>
                  </a:moveTo>
                  <a:lnTo>
                    <a:pt x="620" y="493"/>
                  </a:lnTo>
                  <a:lnTo>
                    <a:pt x="494" y="367"/>
                  </a:lnTo>
                  <a:lnTo>
                    <a:pt x="367" y="493"/>
                  </a:lnTo>
                  <a:lnTo>
                    <a:pt x="318" y="444"/>
                  </a:lnTo>
                  <a:lnTo>
                    <a:pt x="444" y="317"/>
                  </a:lnTo>
                  <a:lnTo>
                    <a:pt x="318" y="191"/>
                  </a:lnTo>
                  <a:lnTo>
                    <a:pt x="367" y="141"/>
                  </a:lnTo>
                  <a:lnTo>
                    <a:pt x="494" y="267"/>
                  </a:lnTo>
                  <a:lnTo>
                    <a:pt x="620" y="141"/>
                  </a:lnTo>
                  <a:lnTo>
                    <a:pt x="670" y="191"/>
                  </a:lnTo>
                  <a:lnTo>
                    <a:pt x="544" y="317"/>
                  </a:lnTo>
                  <a:lnTo>
                    <a:pt x="670" y="444"/>
                  </a:lnTo>
                  <a:close/>
                  <a:moveTo>
                    <a:pt x="776" y="0"/>
                  </a:moveTo>
                  <a:lnTo>
                    <a:pt x="249" y="0"/>
                  </a:lnTo>
                  <a:cubicBezTo>
                    <a:pt x="225" y="0"/>
                    <a:pt x="203" y="12"/>
                    <a:pt x="191" y="31"/>
                  </a:cubicBezTo>
                  <a:lnTo>
                    <a:pt x="0" y="317"/>
                  </a:lnTo>
                  <a:lnTo>
                    <a:pt x="191" y="603"/>
                  </a:lnTo>
                  <a:cubicBezTo>
                    <a:pt x="203" y="622"/>
                    <a:pt x="225" y="634"/>
                    <a:pt x="249" y="634"/>
                  </a:cubicBezTo>
                  <a:lnTo>
                    <a:pt x="776" y="635"/>
                  </a:lnTo>
                  <a:cubicBezTo>
                    <a:pt x="815" y="635"/>
                    <a:pt x="847" y="603"/>
                    <a:pt x="847" y="564"/>
                  </a:cubicBezTo>
                  <a:lnTo>
                    <a:pt x="847" y="70"/>
                  </a:lnTo>
                  <a:cubicBezTo>
                    <a:pt x="847" y="31"/>
                    <a:pt x="815" y="0"/>
                    <a:pt x="776" y="0"/>
                  </a:cubicBezTo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Numbers">
              <a:extLst>
                <a:ext uri="{FF2B5EF4-FFF2-40B4-BE49-F238E27FC236}">
                  <a16:creationId xmlns:a16="http://schemas.microsoft.com/office/drawing/2014/main" id="{0B80554C-94F7-4623-81C4-7EA867F74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818" y="1333953"/>
              <a:ext cx="2085975" cy="49212"/>
            </a:xfrm>
            <a:custGeom>
              <a:avLst/>
              <a:gdLst>
                <a:gd name="T0" fmla="*/ 1214 w 11212"/>
                <a:gd name="T1" fmla="*/ 80 h 258"/>
                <a:gd name="T2" fmla="*/ 1284 w 11212"/>
                <a:gd name="T3" fmla="*/ 45 h 258"/>
                <a:gd name="T4" fmla="*/ 1258 w 11212"/>
                <a:gd name="T5" fmla="*/ 137 h 258"/>
                <a:gd name="T6" fmla="*/ 1284 w 11212"/>
                <a:gd name="T7" fmla="*/ 161 h 258"/>
                <a:gd name="T8" fmla="*/ 1314 w 11212"/>
                <a:gd name="T9" fmla="*/ 19 h 258"/>
                <a:gd name="T10" fmla="*/ 2421 w 11212"/>
                <a:gd name="T11" fmla="*/ 42 h 258"/>
                <a:gd name="T12" fmla="*/ 2495 w 11212"/>
                <a:gd name="T13" fmla="*/ 34 h 258"/>
                <a:gd name="T14" fmla="*/ 2491 w 11212"/>
                <a:gd name="T15" fmla="*/ 109 h 258"/>
                <a:gd name="T16" fmla="*/ 2534 w 11212"/>
                <a:gd name="T17" fmla="*/ 166 h 258"/>
                <a:gd name="T18" fmla="*/ 2457 w 11212"/>
                <a:gd name="T19" fmla="*/ 202 h 258"/>
                <a:gd name="T20" fmla="*/ 2495 w 11212"/>
                <a:gd name="T21" fmla="*/ 258 h 258"/>
                <a:gd name="T22" fmla="*/ 2569 w 11212"/>
                <a:gd name="T23" fmla="*/ 149 h 258"/>
                <a:gd name="T24" fmla="*/ 2576 w 11212"/>
                <a:gd name="T25" fmla="*/ 72 h 258"/>
                <a:gd name="T26" fmla="*/ 8635 w 11212"/>
                <a:gd name="T27" fmla="*/ 5 h 258"/>
                <a:gd name="T28" fmla="*/ 8608 w 11212"/>
                <a:gd name="T29" fmla="*/ 135 h 258"/>
                <a:gd name="T30" fmla="*/ 8634 w 11212"/>
                <a:gd name="T31" fmla="*/ 253 h 258"/>
                <a:gd name="T32" fmla="*/ 8746 w 11212"/>
                <a:gd name="T33" fmla="*/ 166 h 258"/>
                <a:gd name="T34" fmla="*/ 8737 w 11212"/>
                <a:gd name="T35" fmla="*/ 40 h 258"/>
                <a:gd name="T36" fmla="*/ 9845 w 11212"/>
                <a:gd name="T37" fmla="*/ 26 h 258"/>
                <a:gd name="T38" fmla="*/ 9896 w 11212"/>
                <a:gd name="T39" fmla="*/ 171 h 258"/>
                <a:gd name="T40" fmla="*/ 9863 w 11212"/>
                <a:gd name="T41" fmla="*/ 221 h 258"/>
                <a:gd name="T42" fmla="*/ 9962 w 11212"/>
                <a:gd name="T43" fmla="*/ 213 h 258"/>
                <a:gd name="T44" fmla="*/ 9966 w 11212"/>
                <a:gd name="T45" fmla="*/ 30 h 258"/>
                <a:gd name="T46" fmla="*/ 11053 w 11212"/>
                <a:gd name="T47" fmla="*/ 57 h 258"/>
                <a:gd name="T48" fmla="*/ 11130 w 11212"/>
                <a:gd name="T49" fmla="*/ 258 h 258"/>
                <a:gd name="T50" fmla="*/ 11205 w 11212"/>
                <a:gd name="T51" fmla="*/ 57 h 258"/>
                <a:gd name="T52" fmla="*/ 6190 w 11212"/>
                <a:gd name="T53" fmla="*/ 22 h 258"/>
                <a:gd name="T54" fmla="*/ 6144 w 11212"/>
                <a:gd name="T55" fmla="*/ 197 h 258"/>
                <a:gd name="T56" fmla="*/ 6299 w 11212"/>
                <a:gd name="T57" fmla="*/ 206 h 258"/>
                <a:gd name="T58" fmla="*/ 6204 w 11212"/>
                <a:gd name="T59" fmla="*/ 94 h 258"/>
                <a:gd name="T60" fmla="*/ 6267 w 11212"/>
                <a:gd name="T61" fmla="*/ 37 h 258"/>
                <a:gd name="T62" fmla="*/ 61 w 11212"/>
                <a:gd name="T63" fmla="*/ 53 h 258"/>
                <a:gd name="T64" fmla="*/ 3650 w 11212"/>
                <a:gd name="T65" fmla="*/ 173 h 258"/>
                <a:gd name="T66" fmla="*/ 3832 w 11212"/>
                <a:gd name="T67" fmla="*/ 199 h 258"/>
                <a:gd name="T68" fmla="*/ 4907 w 11212"/>
                <a:gd name="T69" fmla="*/ 130 h 258"/>
                <a:gd name="T70" fmla="*/ 4996 w 11212"/>
                <a:gd name="T71" fmla="*/ 127 h 258"/>
                <a:gd name="T72" fmla="*/ 4998 w 11212"/>
                <a:gd name="T73" fmla="*/ 221 h 258"/>
                <a:gd name="T74" fmla="*/ 4925 w 11212"/>
                <a:gd name="T75" fmla="*/ 240 h 258"/>
                <a:gd name="T76" fmla="*/ 5063 w 11212"/>
                <a:gd name="T77" fmla="*/ 174 h 258"/>
                <a:gd name="T78" fmla="*/ 4948 w 11212"/>
                <a:gd name="T79" fmla="*/ 100 h 258"/>
                <a:gd name="T80" fmla="*/ 7336 w 11212"/>
                <a:gd name="T81" fmla="*/ 37 h 258"/>
                <a:gd name="T82" fmla="*/ 7336 w 11212"/>
                <a:gd name="T83" fmla="*/ 4 h 258"/>
                <a:gd name="T84" fmla="*/ 8699 w 11212"/>
                <a:gd name="T85" fmla="*/ 87 h 258"/>
                <a:gd name="T86" fmla="*/ 8634 w 11212"/>
                <a:gd name="T87" fmla="*/ 87 h 258"/>
                <a:gd name="T88" fmla="*/ 9933 w 11212"/>
                <a:gd name="T89" fmla="*/ 50 h 258"/>
                <a:gd name="T90" fmla="*/ 9918 w 11212"/>
                <a:gd name="T91" fmla="*/ 137 h 258"/>
                <a:gd name="T92" fmla="*/ 9868 w 11212"/>
                <a:gd name="T93" fmla="*/ 66 h 258"/>
                <a:gd name="T94" fmla="*/ 11159 w 11212"/>
                <a:gd name="T95" fmla="*/ 49 h 258"/>
                <a:gd name="T96" fmla="*/ 11147 w 11212"/>
                <a:gd name="T97" fmla="*/ 221 h 258"/>
                <a:gd name="T98" fmla="*/ 11089 w 11212"/>
                <a:gd name="T99" fmla="*/ 102 h 258"/>
                <a:gd name="T100" fmla="*/ 3759 w 11212"/>
                <a:gd name="T101" fmla="*/ 165 h 258"/>
                <a:gd name="T102" fmla="*/ 6252 w 11212"/>
                <a:gd name="T103" fmla="*/ 137 h 258"/>
                <a:gd name="T104" fmla="*/ 6222 w 11212"/>
                <a:gd name="T105" fmla="*/ 224 h 258"/>
                <a:gd name="T106" fmla="*/ 6187 w 11212"/>
                <a:gd name="T107" fmla="*/ 139 h 258"/>
                <a:gd name="T108" fmla="*/ 8695 w 11212"/>
                <a:gd name="T109" fmla="*/ 154 h 258"/>
                <a:gd name="T110" fmla="*/ 8637 w 11212"/>
                <a:gd name="T111" fmla="*/ 214 h 258"/>
                <a:gd name="T112" fmla="*/ 8666 w 11212"/>
                <a:gd name="T113" fmla="*/ 1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12" h="258">
                  <a:moveTo>
                    <a:pt x="1256" y="0"/>
                  </a:moveTo>
                  <a:cubicBezTo>
                    <a:pt x="1243" y="0"/>
                    <a:pt x="1231" y="2"/>
                    <a:pt x="1220" y="6"/>
                  </a:cubicBezTo>
                  <a:cubicBezTo>
                    <a:pt x="1210" y="10"/>
                    <a:pt x="1201" y="16"/>
                    <a:pt x="1194" y="23"/>
                  </a:cubicBezTo>
                  <a:cubicBezTo>
                    <a:pt x="1186" y="30"/>
                    <a:pt x="1181" y="39"/>
                    <a:pt x="1178" y="49"/>
                  </a:cubicBezTo>
                  <a:cubicBezTo>
                    <a:pt x="1174" y="58"/>
                    <a:pt x="1172" y="69"/>
                    <a:pt x="1172" y="80"/>
                  </a:cubicBezTo>
                  <a:lnTo>
                    <a:pt x="1214" y="80"/>
                  </a:lnTo>
                  <a:cubicBezTo>
                    <a:pt x="1214" y="74"/>
                    <a:pt x="1215" y="67"/>
                    <a:pt x="1217" y="61"/>
                  </a:cubicBezTo>
                  <a:cubicBezTo>
                    <a:pt x="1218" y="55"/>
                    <a:pt x="1221" y="51"/>
                    <a:pt x="1225" y="47"/>
                  </a:cubicBezTo>
                  <a:cubicBezTo>
                    <a:pt x="1228" y="43"/>
                    <a:pt x="1232" y="39"/>
                    <a:pt x="1238" y="37"/>
                  </a:cubicBezTo>
                  <a:cubicBezTo>
                    <a:pt x="1243" y="35"/>
                    <a:pt x="1249" y="34"/>
                    <a:pt x="1256" y="34"/>
                  </a:cubicBezTo>
                  <a:cubicBezTo>
                    <a:pt x="1262" y="34"/>
                    <a:pt x="1268" y="34"/>
                    <a:pt x="1272" y="36"/>
                  </a:cubicBezTo>
                  <a:cubicBezTo>
                    <a:pt x="1277" y="38"/>
                    <a:pt x="1280" y="42"/>
                    <a:pt x="1284" y="45"/>
                  </a:cubicBezTo>
                  <a:cubicBezTo>
                    <a:pt x="1287" y="49"/>
                    <a:pt x="1289" y="53"/>
                    <a:pt x="1291" y="57"/>
                  </a:cubicBezTo>
                  <a:cubicBezTo>
                    <a:pt x="1292" y="62"/>
                    <a:pt x="1293" y="68"/>
                    <a:pt x="1293" y="73"/>
                  </a:cubicBezTo>
                  <a:cubicBezTo>
                    <a:pt x="1293" y="78"/>
                    <a:pt x="1293" y="82"/>
                    <a:pt x="1292" y="87"/>
                  </a:cubicBezTo>
                  <a:cubicBezTo>
                    <a:pt x="1290" y="91"/>
                    <a:pt x="1289" y="95"/>
                    <a:pt x="1286" y="100"/>
                  </a:cubicBezTo>
                  <a:cubicBezTo>
                    <a:pt x="1284" y="105"/>
                    <a:pt x="1280" y="111"/>
                    <a:pt x="1276" y="117"/>
                  </a:cubicBezTo>
                  <a:cubicBezTo>
                    <a:pt x="1271" y="122"/>
                    <a:pt x="1265" y="129"/>
                    <a:pt x="1258" y="137"/>
                  </a:cubicBezTo>
                  <a:lnTo>
                    <a:pt x="1177" y="226"/>
                  </a:lnTo>
                  <a:lnTo>
                    <a:pt x="1177" y="254"/>
                  </a:lnTo>
                  <a:lnTo>
                    <a:pt x="1345" y="254"/>
                  </a:lnTo>
                  <a:lnTo>
                    <a:pt x="1345" y="221"/>
                  </a:lnTo>
                  <a:lnTo>
                    <a:pt x="1229" y="221"/>
                  </a:lnTo>
                  <a:lnTo>
                    <a:pt x="1284" y="161"/>
                  </a:lnTo>
                  <a:cubicBezTo>
                    <a:pt x="1292" y="153"/>
                    <a:pt x="1299" y="145"/>
                    <a:pt x="1305" y="138"/>
                  </a:cubicBezTo>
                  <a:cubicBezTo>
                    <a:pt x="1311" y="130"/>
                    <a:pt x="1317" y="122"/>
                    <a:pt x="1322" y="115"/>
                  </a:cubicBezTo>
                  <a:cubicBezTo>
                    <a:pt x="1326" y="107"/>
                    <a:pt x="1329" y="99"/>
                    <a:pt x="1331" y="92"/>
                  </a:cubicBezTo>
                  <a:cubicBezTo>
                    <a:pt x="1334" y="84"/>
                    <a:pt x="1336" y="77"/>
                    <a:pt x="1336" y="69"/>
                  </a:cubicBezTo>
                  <a:cubicBezTo>
                    <a:pt x="1336" y="58"/>
                    <a:pt x="1334" y="49"/>
                    <a:pt x="1330" y="41"/>
                  </a:cubicBezTo>
                  <a:cubicBezTo>
                    <a:pt x="1327" y="32"/>
                    <a:pt x="1321" y="25"/>
                    <a:pt x="1314" y="19"/>
                  </a:cubicBezTo>
                  <a:cubicBezTo>
                    <a:pt x="1308" y="13"/>
                    <a:pt x="1300" y="8"/>
                    <a:pt x="1290" y="5"/>
                  </a:cubicBezTo>
                  <a:cubicBezTo>
                    <a:pt x="1280" y="1"/>
                    <a:pt x="1269" y="0"/>
                    <a:pt x="1256" y="0"/>
                  </a:cubicBezTo>
                  <a:close/>
                  <a:moveTo>
                    <a:pt x="2495" y="0"/>
                  </a:moveTo>
                  <a:cubicBezTo>
                    <a:pt x="2484" y="0"/>
                    <a:pt x="2473" y="2"/>
                    <a:pt x="2463" y="5"/>
                  </a:cubicBezTo>
                  <a:cubicBezTo>
                    <a:pt x="2453" y="9"/>
                    <a:pt x="2445" y="13"/>
                    <a:pt x="2438" y="20"/>
                  </a:cubicBezTo>
                  <a:cubicBezTo>
                    <a:pt x="2431" y="26"/>
                    <a:pt x="2425" y="33"/>
                    <a:pt x="2421" y="42"/>
                  </a:cubicBezTo>
                  <a:cubicBezTo>
                    <a:pt x="2417" y="50"/>
                    <a:pt x="2415" y="59"/>
                    <a:pt x="2415" y="69"/>
                  </a:cubicBezTo>
                  <a:lnTo>
                    <a:pt x="2457" y="69"/>
                  </a:lnTo>
                  <a:cubicBezTo>
                    <a:pt x="2457" y="64"/>
                    <a:pt x="2458" y="58"/>
                    <a:pt x="2460" y="54"/>
                  </a:cubicBezTo>
                  <a:cubicBezTo>
                    <a:pt x="2462" y="50"/>
                    <a:pt x="2465" y="46"/>
                    <a:pt x="2468" y="43"/>
                  </a:cubicBezTo>
                  <a:cubicBezTo>
                    <a:pt x="2471" y="40"/>
                    <a:pt x="2476" y="38"/>
                    <a:pt x="2480" y="36"/>
                  </a:cubicBezTo>
                  <a:cubicBezTo>
                    <a:pt x="2485" y="35"/>
                    <a:pt x="2490" y="34"/>
                    <a:pt x="2495" y="34"/>
                  </a:cubicBezTo>
                  <a:cubicBezTo>
                    <a:pt x="2508" y="34"/>
                    <a:pt x="2518" y="37"/>
                    <a:pt x="2524" y="43"/>
                  </a:cubicBezTo>
                  <a:cubicBezTo>
                    <a:pt x="2531" y="50"/>
                    <a:pt x="2533" y="60"/>
                    <a:pt x="2533" y="72"/>
                  </a:cubicBezTo>
                  <a:cubicBezTo>
                    <a:pt x="2533" y="77"/>
                    <a:pt x="2533" y="83"/>
                    <a:pt x="2532" y="87"/>
                  </a:cubicBezTo>
                  <a:cubicBezTo>
                    <a:pt x="2530" y="92"/>
                    <a:pt x="2527" y="96"/>
                    <a:pt x="2524" y="99"/>
                  </a:cubicBezTo>
                  <a:cubicBezTo>
                    <a:pt x="2520" y="102"/>
                    <a:pt x="2516" y="105"/>
                    <a:pt x="2510" y="107"/>
                  </a:cubicBezTo>
                  <a:cubicBezTo>
                    <a:pt x="2505" y="109"/>
                    <a:pt x="2498" y="109"/>
                    <a:pt x="2491" y="109"/>
                  </a:cubicBezTo>
                  <a:lnTo>
                    <a:pt x="2466" y="109"/>
                  </a:lnTo>
                  <a:lnTo>
                    <a:pt x="2466" y="143"/>
                  </a:lnTo>
                  <a:lnTo>
                    <a:pt x="2491" y="143"/>
                  </a:lnTo>
                  <a:cubicBezTo>
                    <a:pt x="2498" y="143"/>
                    <a:pt x="2505" y="144"/>
                    <a:pt x="2510" y="146"/>
                  </a:cubicBezTo>
                  <a:cubicBezTo>
                    <a:pt x="2516" y="147"/>
                    <a:pt x="2521" y="149"/>
                    <a:pt x="2525" y="153"/>
                  </a:cubicBezTo>
                  <a:cubicBezTo>
                    <a:pt x="2529" y="156"/>
                    <a:pt x="2532" y="161"/>
                    <a:pt x="2534" y="166"/>
                  </a:cubicBezTo>
                  <a:cubicBezTo>
                    <a:pt x="2536" y="171"/>
                    <a:pt x="2538" y="177"/>
                    <a:pt x="2538" y="184"/>
                  </a:cubicBezTo>
                  <a:cubicBezTo>
                    <a:pt x="2538" y="198"/>
                    <a:pt x="2534" y="207"/>
                    <a:pt x="2526" y="214"/>
                  </a:cubicBezTo>
                  <a:cubicBezTo>
                    <a:pt x="2519" y="220"/>
                    <a:pt x="2508" y="224"/>
                    <a:pt x="2495" y="224"/>
                  </a:cubicBezTo>
                  <a:cubicBezTo>
                    <a:pt x="2489" y="224"/>
                    <a:pt x="2484" y="223"/>
                    <a:pt x="2479" y="222"/>
                  </a:cubicBezTo>
                  <a:cubicBezTo>
                    <a:pt x="2474" y="220"/>
                    <a:pt x="2470" y="218"/>
                    <a:pt x="2466" y="214"/>
                  </a:cubicBezTo>
                  <a:cubicBezTo>
                    <a:pt x="2463" y="211"/>
                    <a:pt x="2459" y="207"/>
                    <a:pt x="2457" y="202"/>
                  </a:cubicBezTo>
                  <a:cubicBezTo>
                    <a:pt x="2456" y="198"/>
                    <a:pt x="2455" y="193"/>
                    <a:pt x="2455" y="187"/>
                  </a:cubicBezTo>
                  <a:lnTo>
                    <a:pt x="2412" y="187"/>
                  </a:lnTo>
                  <a:cubicBezTo>
                    <a:pt x="2412" y="199"/>
                    <a:pt x="2415" y="209"/>
                    <a:pt x="2420" y="218"/>
                  </a:cubicBezTo>
                  <a:cubicBezTo>
                    <a:pt x="2424" y="227"/>
                    <a:pt x="2430" y="234"/>
                    <a:pt x="2438" y="240"/>
                  </a:cubicBezTo>
                  <a:cubicBezTo>
                    <a:pt x="2446" y="246"/>
                    <a:pt x="2454" y="250"/>
                    <a:pt x="2464" y="253"/>
                  </a:cubicBezTo>
                  <a:cubicBezTo>
                    <a:pt x="2474" y="256"/>
                    <a:pt x="2484" y="258"/>
                    <a:pt x="2495" y="258"/>
                  </a:cubicBezTo>
                  <a:cubicBezTo>
                    <a:pt x="2507" y="258"/>
                    <a:pt x="2519" y="257"/>
                    <a:pt x="2529" y="253"/>
                  </a:cubicBezTo>
                  <a:cubicBezTo>
                    <a:pt x="2539" y="250"/>
                    <a:pt x="2548" y="245"/>
                    <a:pt x="2555" y="238"/>
                  </a:cubicBezTo>
                  <a:cubicBezTo>
                    <a:pt x="2563" y="232"/>
                    <a:pt x="2569" y="225"/>
                    <a:pt x="2573" y="215"/>
                  </a:cubicBezTo>
                  <a:cubicBezTo>
                    <a:pt x="2577" y="206"/>
                    <a:pt x="2579" y="196"/>
                    <a:pt x="2579" y="184"/>
                  </a:cubicBezTo>
                  <a:cubicBezTo>
                    <a:pt x="2579" y="178"/>
                    <a:pt x="2578" y="172"/>
                    <a:pt x="2577" y="166"/>
                  </a:cubicBezTo>
                  <a:cubicBezTo>
                    <a:pt x="2575" y="160"/>
                    <a:pt x="2573" y="154"/>
                    <a:pt x="2569" y="149"/>
                  </a:cubicBezTo>
                  <a:cubicBezTo>
                    <a:pt x="2566" y="144"/>
                    <a:pt x="2562" y="140"/>
                    <a:pt x="2556" y="136"/>
                  </a:cubicBezTo>
                  <a:cubicBezTo>
                    <a:pt x="2551" y="132"/>
                    <a:pt x="2545" y="128"/>
                    <a:pt x="2537" y="125"/>
                  </a:cubicBezTo>
                  <a:cubicBezTo>
                    <a:pt x="2543" y="122"/>
                    <a:pt x="2549" y="119"/>
                    <a:pt x="2554" y="115"/>
                  </a:cubicBezTo>
                  <a:cubicBezTo>
                    <a:pt x="2558" y="111"/>
                    <a:pt x="2563" y="106"/>
                    <a:pt x="2566" y="102"/>
                  </a:cubicBezTo>
                  <a:cubicBezTo>
                    <a:pt x="2569" y="97"/>
                    <a:pt x="2571" y="92"/>
                    <a:pt x="2573" y="87"/>
                  </a:cubicBezTo>
                  <a:cubicBezTo>
                    <a:pt x="2575" y="81"/>
                    <a:pt x="2576" y="77"/>
                    <a:pt x="2576" y="72"/>
                  </a:cubicBezTo>
                  <a:cubicBezTo>
                    <a:pt x="2576" y="60"/>
                    <a:pt x="2573" y="50"/>
                    <a:pt x="2569" y="41"/>
                  </a:cubicBezTo>
                  <a:cubicBezTo>
                    <a:pt x="2566" y="32"/>
                    <a:pt x="2561" y="24"/>
                    <a:pt x="2554" y="18"/>
                  </a:cubicBezTo>
                  <a:cubicBezTo>
                    <a:pt x="2547" y="12"/>
                    <a:pt x="2538" y="8"/>
                    <a:pt x="2528" y="5"/>
                  </a:cubicBezTo>
                  <a:cubicBezTo>
                    <a:pt x="2518" y="1"/>
                    <a:pt x="2507" y="0"/>
                    <a:pt x="2495" y="0"/>
                  </a:cubicBezTo>
                  <a:close/>
                  <a:moveTo>
                    <a:pt x="8666" y="0"/>
                  </a:moveTo>
                  <a:cubicBezTo>
                    <a:pt x="8655" y="0"/>
                    <a:pt x="8645" y="1"/>
                    <a:pt x="8635" y="5"/>
                  </a:cubicBezTo>
                  <a:cubicBezTo>
                    <a:pt x="8626" y="8"/>
                    <a:pt x="8618" y="12"/>
                    <a:pt x="8612" y="18"/>
                  </a:cubicBezTo>
                  <a:cubicBezTo>
                    <a:pt x="8605" y="24"/>
                    <a:pt x="8600" y="31"/>
                    <a:pt x="8596" y="40"/>
                  </a:cubicBezTo>
                  <a:cubicBezTo>
                    <a:pt x="8592" y="48"/>
                    <a:pt x="8590" y="59"/>
                    <a:pt x="8590" y="70"/>
                  </a:cubicBezTo>
                  <a:cubicBezTo>
                    <a:pt x="8590" y="82"/>
                    <a:pt x="8593" y="93"/>
                    <a:pt x="8599" y="102"/>
                  </a:cubicBezTo>
                  <a:cubicBezTo>
                    <a:pt x="8606" y="112"/>
                    <a:pt x="8614" y="120"/>
                    <a:pt x="8625" y="125"/>
                  </a:cubicBezTo>
                  <a:cubicBezTo>
                    <a:pt x="8619" y="128"/>
                    <a:pt x="8613" y="131"/>
                    <a:pt x="8608" y="135"/>
                  </a:cubicBezTo>
                  <a:cubicBezTo>
                    <a:pt x="8603" y="139"/>
                    <a:pt x="8598" y="144"/>
                    <a:pt x="8595" y="149"/>
                  </a:cubicBezTo>
                  <a:cubicBezTo>
                    <a:pt x="8591" y="154"/>
                    <a:pt x="8589" y="160"/>
                    <a:pt x="8587" y="166"/>
                  </a:cubicBezTo>
                  <a:cubicBezTo>
                    <a:pt x="8585" y="172"/>
                    <a:pt x="8584" y="179"/>
                    <a:pt x="8584" y="186"/>
                  </a:cubicBezTo>
                  <a:cubicBezTo>
                    <a:pt x="8584" y="198"/>
                    <a:pt x="8586" y="208"/>
                    <a:pt x="8591" y="217"/>
                  </a:cubicBezTo>
                  <a:cubicBezTo>
                    <a:pt x="8595" y="226"/>
                    <a:pt x="8601" y="233"/>
                    <a:pt x="8608" y="239"/>
                  </a:cubicBezTo>
                  <a:cubicBezTo>
                    <a:pt x="8616" y="245"/>
                    <a:pt x="8624" y="250"/>
                    <a:pt x="8634" y="253"/>
                  </a:cubicBezTo>
                  <a:cubicBezTo>
                    <a:pt x="8644" y="256"/>
                    <a:pt x="8655" y="258"/>
                    <a:pt x="8666" y="258"/>
                  </a:cubicBezTo>
                  <a:cubicBezTo>
                    <a:pt x="8678" y="258"/>
                    <a:pt x="8689" y="256"/>
                    <a:pt x="8699" y="253"/>
                  </a:cubicBezTo>
                  <a:cubicBezTo>
                    <a:pt x="8709" y="250"/>
                    <a:pt x="8717" y="245"/>
                    <a:pt x="8725" y="239"/>
                  </a:cubicBezTo>
                  <a:cubicBezTo>
                    <a:pt x="8732" y="233"/>
                    <a:pt x="8738" y="226"/>
                    <a:pt x="8742" y="217"/>
                  </a:cubicBezTo>
                  <a:cubicBezTo>
                    <a:pt x="8746" y="208"/>
                    <a:pt x="8748" y="198"/>
                    <a:pt x="8748" y="186"/>
                  </a:cubicBezTo>
                  <a:cubicBezTo>
                    <a:pt x="8748" y="179"/>
                    <a:pt x="8748" y="172"/>
                    <a:pt x="8746" y="166"/>
                  </a:cubicBezTo>
                  <a:cubicBezTo>
                    <a:pt x="8744" y="160"/>
                    <a:pt x="8740" y="154"/>
                    <a:pt x="8737" y="149"/>
                  </a:cubicBezTo>
                  <a:cubicBezTo>
                    <a:pt x="8733" y="144"/>
                    <a:pt x="8730" y="140"/>
                    <a:pt x="8725" y="136"/>
                  </a:cubicBezTo>
                  <a:cubicBezTo>
                    <a:pt x="8720" y="132"/>
                    <a:pt x="8714" y="128"/>
                    <a:pt x="8708" y="125"/>
                  </a:cubicBezTo>
                  <a:cubicBezTo>
                    <a:pt x="8719" y="120"/>
                    <a:pt x="8727" y="112"/>
                    <a:pt x="8733" y="102"/>
                  </a:cubicBezTo>
                  <a:cubicBezTo>
                    <a:pt x="8740" y="93"/>
                    <a:pt x="8743" y="82"/>
                    <a:pt x="8743" y="70"/>
                  </a:cubicBezTo>
                  <a:cubicBezTo>
                    <a:pt x="8743" y="59"/>
                    <a:pt x="8741" y="48"/>
                    <a:pt x="8737" y="40"/>
                  </a:cubicBezTo>
                  <a:cubicBezTo>
                    <a:pt x="8733" y="31"/>
                    <a:pt x="8728" y="24"/>
                    <a:pt x="8721" y="18"/>
                  </a:cubicBezTo>
                  <a:cubicBezTo>
                    <a:pt x="8714" y="12"/>
                    <a:pt x="8707" y="8"/>
                    <a:pt x="8697" y="5"/>
                  </a:cubicBezTo>
                  <a:cubicBezTo>
                    <a:pt x="8688" y="1"/>
                    <a:pt x="8677" y="0"/>
                    <a:pt x="8666" y="0"/>
                  </a:cubicBezTo>
                  <a:close/>
                  <a:moveTo>
                    <a:pt x="9905" y="0"/>
                  </a:moveTo>
                  <a:cubicBezTo>
                    <a:pt x="9892" y="0"/>
                    <a:pt x="9880" y="3"/>
                    <a:pt x="9870" y="7"/>
                  </a:cubicBezTo>
                  <a:cubicBezTo>
                    <a:pt x="9860" y="12"/>
                    <a:pt x="9852" y="18"/>
                    <a:pt x="9845" y="26"/>
                  </a:cubicBezTo>
                  <a:cubicBezTo>
                    <a:pt x="9838" y="34"/>
                    <a:pt x="9832" y="43"/>
                    <a:pt x="9829" y="54"/>
                  </a:cubicBezTo>
                  <a:cubicBezTo>
                    <a:pt x="9825" y="65"/>
                    <a:pt x="9823" y="75"/>
                    <a:pt x="9823" y="87"/>
                  </a:cubicBezTo>
                  <a:cubicBezTo>
                    <a:pt x="9823" y="98"/>
                    <a:pt x="9825" y="109"/>
                    <a:pt x="9828" y="119"/>
                  </a:cubicBezTo>
                  <a:cubicBezTo>
                    <a:pt x="9831" y="129"/>
                    <a:pt x="9835" y="139"/>
                    <a:pt x="9841" y="147"/>
                  </a:cubicBezTo>
                  <a:cubicBezTo>
                    <a:pt x="9847" y="154"/>
                    <a:pt x="9855" y="160"/>
                    <a:pt x="9864" y="165"/>
                  </a:cubicBezTo>
                  <a:cubicBezTo>
                    <a:pt x="9873" y="170"/>
                    <a:pt x="9883" y="171"/>
                    <a:pt x="9896" y="171"/>
                  </a:cubicBezTo>
                  <a:cubicBezTo>
                    <a:pt x="9906" y="171"/>
                    <a:pt x="9915" y="170"/>
                    <a:pt x="9923" y="166"/>
                  </a:cubicBezTo>
                  <a:cubicBezTo>
                    <a:pt x="9931" y="162"/>
                    <a:pt x="9939" y="156"/>
                    <a:pt x="9945" y="149"/>
                  </a:cubicBezTo>
                  <a:cubicBezTo>
                    <a:pt x="9944" y="159"/>
                    <a:pt x="9943" y="169"/>
                    <a:pt x="9940" y="177"/>
                  </a:cubicBezTo>
                  <a:cubicBezTo>
                    <a:pt x="9937" y="186"/>
                    <a:pt x="9932" y="194"/>
                    <a:pt x="9926" y="200"/>
                  </a:cubicBezTo>
                  <a:cubicBezTo>
                    <a:pt x="9919" y="207"/>
                    <a:pt x="9911" y="212"/>
                    <a:pt x="9901" y="215"/>
                  </a:cubicBezTo>
                  <a:cubicBezTo>
                    <a:pt x="9891" y="219"/>
                    <a:pt x="9878" y="221"/>
                    <a:pt x="9863" y="221"/>
                  </a:cubicBezTo>
                  <a:lnTo>
                    <a:pt x="9860" y="221"/>
                  </a:lnTo>
                  <a:lnTo>
                    <a:pt x="9860" y="255"/>
                  </a:lnTo>
                  <a:lnTo>
                    <a:pt x="9863" y="255"/>
                  </a:lnTo>
                  <a:cubicBezTo>
                    <a:pt x="9879" y="255"/>
                    <a:pt x="9894" y="253"/>
                    <a:pt x="9906" y="250"/>
                  </a:cubicBezTo>
                  <a:cubicBezTo>
                    <a:pt x="9919" y="246"/>
                    <a:pt x="9929" y="242"/>
                    <a:pt x="9938" y="236"/>
                  </a:cubicBezTo>
                  <a:cubicBezTo>
                    <a:pt x="9947" y="229"/>
                    <a:pt x="9956" y="221"/>
                    <a:pt x="9962" y="213"/>
                  </a:cubicBezTo>
                  <a:cubicBezTo>
                    <a:pt x="9968" y="204"/>
                    <a:pt x="9973" y="195"/>
                    <a:pt x="9977" y="184"/>
                  </a:cubicBezTo>
                  <a:cubicBezTo>
                    <a:pt x="9981" y="174"/>
                    <a:pt x="9983" y="163"/>
                    <a:pt x="9985" y="151"/>
                  </a:cubicBezTo>
                  <a:cubicBezTo>
                    <a:pt x="9986" y="139"/>
                    <a:pt x="9987" y="128"/>
                    <a:pt x="9987" y="116"/>
                  </a:cubicBezTo>
                  <a:lnTo>
                    <a:pt x="9987" y="102"/>
                  </a:lnTo>
                  <a:cubicBezTo>
                    <a:pt x="9987" y="89"/>
                    <a:pt x="9986" y="75"/>
                    <a:pt x="9982" y="63"/>
                  </a:cubicBezTo>
                  <a:cubicBezTo>
                    <a:pt x="9979" y="50"/>
                    <a:pt x="9973" y="39"/>
                    <a:pt x="9966" y="30"/>
                  </a:cubicBezTo>
                  <a:cubicBezTo>
                    <a:pt x="9960" y="21"/>
                    <a:pt x="9951" y="14"/>
                    <a:pt x="9941" y="8"/>
                  </a:cubicBezTo>
                  <a:cubicBezTo>
                    <a:pt x="9930" y="3"/>
                    <a:pt x="9918" y="0"/>
                    <a:pt x="9905" y="0"/>
                  </a:cubicBezTo>
                  <a:close/>
                  <a:moveTo>
                    <a:pt x="11130" y="0"/>
                  </a:moveTo>
                  <a:cubicBezTo>
                    <a:pt x="11117" y="0"/>
                    <a:pt x="11106" y="2"/>
                    <a:pt x="11096" y="5"/>
                  </a:cubicBezTo>
                  <a:cubicBezTo>
                    <a:pt x="11086" y="9"/>
                    <a:pt x="11077" y="15"/>
                    <a:pt x="11070" y="24"/>
                  </a:cubicBezTo>
                  <a:cubicBezTo>
                    <a:pt x="11062" y="33"/>
                    <a:pt x="11057" y="44"/>
                    <a:pt x="11053" y="57"/>
                  </a:cubicBezTo>
                  <a:cubicBezTo>
                    <a:pt x="11049" y="71"/>
                    <a:pt x="11048" y="89"/>
                    <a:pt x="11048" y="109"/>
                  </a:cubicBezTo>
                  <a:lnTo>
                    <a:pt x="11048" y="148"/>
                  </a:lnTo>
                  <a:cubicBezTo>
                    <a:pt x="11048" y="168"/>
                    <a:pt x="11049" y="186"/>
                    <a:pt x="11053" y="199"/>
                  </a:cubicBezTo>
                  <a:cubicBezTo>
                    <a:pt x="11057" y="213"/>
                    <a:pt x="11062" y="224"/>
                    <a:pt x="11070" y="233"/>
                  </a:cubicBezTo>
                  <a:cubicBezTo>
                    <a:pt x="11077" y="242"/>
                    <a:pt x="11086" y="248"/>
                    <a:pt x="11096" y="251"/>
                  </a:cubicBezTo>
                  <a:cubicBezTo>
                    <a:pt x="11106" y="255"/>
                    <a:pt x="11117" y="258"/>
                    <a:pt x="11130" y="258"/>
                  </a:cubicBezTo>
                  <a:cubicBezTo>
                    <a:pt x="11142" y="258"/>
                    <a:pt x="11153" y="255"/>
                    <a:pt x="11163" y="251"/>
                  </a:cubicBezTo>
                  <a:cubicBezTo>
                    <a:pt x="11173" y="248"/>
                    <a:pt x="11182" y="242"/>
                    <a:pt x="11189" y="233"/>
                  </a:cubicBezTo>
                  <a:cubicBezTo>
                    <a:pt x="11196" y="224"/>
                    <a:pt x="11202" y="213"/>
                    <a:pt x="11205" y="199"/>
                  </a:cubicBezTo>
                  <a:cubicBezTo>
                    <a:pt x="11209" y="186"/>
                    <a:pt x="11212" y="168"/>
                    <a:pt x="11212" y="148"/>
                  </a:cubicBezTo>
                  <a:lnTo>
                    <a:pt x="11212" y="109"/>
                  </a:lnTo>
                  <a:cubicBezTo>
                    <a:pt x="11212" y="89"/>
                    <a:pt x="11209" y="71"/>
                    <a:pt x="11205" y="57"/>
                  </a:cubicBezTo>
                  <a:cubicBezTo>
                    <a:pt x="11202" y="44"/>
                    <a:pt x="11196" y="33"/>
                    <a:pt x="11189" y="24"/>
                  </a:cubicBezTo>
                  <a:cubicBezTo>
                    <a:pt x="11182" y="15"/>
                    <a:pt x="11173" y="9"/>
                    <a:pt x="11163" y="5"/>
                  </a:cubicBezTo>
                  <a:cubicBezTo>
                    <a:pt x="11153" y="2"/>
                    <a:pt x="11142" y="0"/>
                    <a:pt x="11130" y="0"/>
                  </a:cubicBezTo>
                  <a:close/>
                  <a:moveTo>
                    <a:pt x="6262" y="2"/>
                  </a:moveTo>
                  <a:cubicBezTo>
                    <a:pt x="6247" y="2"/>
                    <a:pt x="6234" y="4"/>
                    <a:pt x="6222" y="7"/>
                  </a:cubicBezTo>
                  <a:cubicBezTo>
                    <a:pt x="6210" y="11"/>
                    <a:pt x="6199" y="16"/>
                    <a:pt x="6190" y="22"/>
                  </a:cubicBezTo>
                  <a:cubicBezTo>
                    <a:pt x="6181" y="28"/>
                    <a:pt x="6173" y="36"/>
                    <a:pt x="6166" y="45"/>
                  </a:cubicBezTo>
                  <a:cubicBezTo>
                    <a:pt x="6159" y="54"/>
                    <a:pt x="6154" y="63"/>
                    <a:pt x="6150" y="73"/>
                  </a:cubicBezTo>
                  <a:cubicBezTo>
                    <a:pt x="6146" y="84"/>
                    <a:pt x="6143" y="95"/>
                    <a:pt x="6141" y="107"/>
                  </a:cubicBezTo>
                  <a:cubicBezTo>
                    <a:pt x="6139" y="119"/>
                    <a:pt x="6139" y="131"/>
                    <a:pt x="6139" y="143"/>
                  </a:cubicBezTo>
                  <a:lnTo>
                    <a:pt x="6139" y="160"/>
                  </a:lnTo>
                  <a:cubicBezTo>
                    <a:pt x="6139" y="173"/>
                    <a:pt x="6140" y="185"/>
                    <a:pt x="6144" y="197"/>
                  </a:cubicBezTo>
                  <a:cubicBezTo>
                    <a:pt x="6148" y="209"/>
                    <a:pt x="6154" y="219"/>
                    <a:pt x="6161" y="229"/>
                  </a:cubicBezTo>
                  <a:cubicBezTo>
                    <a:pt x="6168" y="238"/>
                    <a:pt x="6176" y="244"/>
                    <a:pt x="6186" y="250"/>
                  </a:cubicBezTo>
                  <a:cubicBezTo>
                    <a:pt x="6197" y="255"/>
                    <a:pt x="6210" y="258"/>
                    <a:pt x="6223" y="258"/>
                  </a:cubicBezTo>
                  <a:cubicBezTo>
                    <a:pt x="6236" y="258"/>
                    <a:pt x="6248" y="256"/>
                    <a:pt x="6258" y="251"/>
                  </a:cubicBezTo>
                  <a:cubicBezTo>
                    <a:pt x="6268" y="247"/>
                    <a:pt x="6276" y="241"/>
                    <a:pt x="6283" y="233"/>
                  </a:cubicBezTo>
                  <a:cubicBezTo>
                    <a:pt x="6290" y="225"/>
                    <a:pt x="6296" y="216"/>
                    <a:pt x="6299" y="206"/>
                  </a:cubicBezTo>
                  <a:cubicBezTo>
                    <a:pt x="6303" y="195"/>
                    <a:pt x="6305" y="184"/>
                    <a:pt x="6305" y="172"/>
                  </a:cubicBezTo>
                  <a:cubicBezTo>
                    <a:pt x="6305" y="161"/>
                    <a:pt x="6303" y="150"/>
                    <a:pt x="6300" y="140"/>
                  </a:cubicBezTo>
                  <a:cubicBezTo>
                    <a:pt x="6297" y="130"/>
                    <a:pt x="6293" y="122"/>
                    <a:pt x="6287" y="114"/>
                  </a:cubicBezTo>
                  <a:cubicBezTo>
                    <a:pt x="6281" y="106"/>
                    <a:pt x="6274" y="100"/>
                    <a:pt x="6265" y="95"/>
                  </a:cubicBezTo>
                  <a:cubicBezTo>
                    <a:pt x="6256" y="91"/>
                    <a:pt x="6245" y="88"/>
                    <a:pt x="6233" y="88"/>
                  </a:cubicBezTo>
                  <a:cubicBezTo>
                    <a:pt x="6223" y="88"/>
                    <a:pt x="6213" y="90"/>
                    <a:pt x="6204" y="94"/>
                  </a:cubicBezTo>
                  <a:cubicBezTo>
                    <a:pt x="6195" y="97"/>
                    <a:pt x="6187" y="103"/>
                    <a:pt x="6181" y="109"/>
                  </a:cubicBezTo>
                  <a:cubicBezTo>
                    <a:pt x="6182" y="100"/>
                    <a:pt x="6184" y="90"/>
                    <a:pt x="6188" y="81"/>
                  </a:cubicBezTo>
                  <a:cubicBezTo>
                    <a:pt x="6192" y="72"/>
                    <a:pt x="6197" y="65"/>
                    <a:pt x="6204" y="58"/>
                  </a:cubicBezTo>
                  <a:cubicBezTo>
                    <a:pt x="6211" y="52"/>
                    <a:pt x="6219" y="46"/>
                    <a:pt x="6229" y="42"/>
                  </a:cubicBezTo>
                  <a:cubicBezTo>
                    <a:pt x="6239" y="39"/>
                    <a:pt x="6251" y="37"/>
                    <a:pt x="6265" y="37"/>
                  </a:cubicBezTo>
                  <a:lnTo>
                    <a:pt x="6267" y="37"/>
                  </a:lnTo>
                  <a:lnTo>
                    <a:pt x="6267" y="2"/>
                  </a:lnTo>
                  <a:lnTo>
                    <a:pt x="6262" y="2"/>
                  </a:lnTo>
                  <a:close/>
                  <a:moveTo>
                    <a:pt x="97" y="3"/>
                  </a:moveTo>
                  <a:lnTo>
                    <a:pt x="0" y="39"/>
                  </a:lnTo>
                  <a:lnTo>
                    <a:pt x="0" y="74"/>
                  </a:lnTo>
                  <a:lnTo>
                    <a:pt x="61" y="53"/>
                  </a:lnTo>
                  <a:lnTo>
                    <a:pt x="61" y="254"/>
                  </a:lnTo>
                  <a:lnTo>
                    <a:pt x="104" y="254"/>
                  </a:lnTo>
                  <a:lnTo>
                    <a:pt x="104" y="3"/>
                  </a:lnTo>
                  <a:lnTo>
                    <a:pt x="97" y="3"/>
                  </a:lnTo>
                  <a:close/>
                  <a:moveTo>
                    <a:pt x="3757" y="4"/>
                  </a:moveTo>
                  <a:lnTo>
                    <a:pt x="3650" y="173"/>
                  </a:lnTo>
                  <a:lnTo>
                    <a:pt x="3651" y="199"/>
                  </a:lnTo>
                  <a:lnTo>
                    <a:pt x="3759" y="199"/>
                  </a:lnTo>
                  <a:lnTo>
                    <a:pt x="3759" y="254"/>
                  </a:lnTo>
                  <a:lnTo>
                    <a:pt x="3801" y="254"/>
                  </a:lnTo>
                  <a:lnTo>
                    <a:pt x="3801" y="199"/>
                  </a:lnTo>
                  <a:lnTo>
                    <a:pt x="3832" y="199"/>
                  </a:lnTo>
                  <a:lnTo>
                    <a:pt x="3832" y="165"/>
                  </a:lnTo>
                  <a:lnTo>
                    <a:pt x="3801" y="165"/>
                  </a:lnTo>
                  <a:lnTo>
                    <a:pt x="3801" y="4"/>
                  </a:lnTo>
                  <a:lnTo>
                    <a:pt x="3757" y="4"/>
                  </a:lnTo>
                  <a:close/>
                  <a:moveTo>
                    <a:pt x="4921" y="4"/>
                  </a:moveTo>
                  <a:lnTo>
                    <a:pt x="4907" y="130"/>
                  </a:lnTo>
                  <a:lnTo>
                    <a:pt x="4940" y="139"/>
                  </a:lnTo>
                  <a:cubicBezTo>
                    <a:pt x="4942" y="137"/>
                    <a:pt x="4945" y="134"/>
                    <a:pt x="4947" y="132"/>
                  </a:cubicBezTo>
                  <a:cubicBezTo>
                    <a:pt x="4949" y="131"/>
                    <a:pt x="4951" y="129"/>
                    <a:pt x="4954" y="128"/>
                  </a:cubicBezTo>
                  <a:cubicBezTo>
                    <a:pt x="4957" y="127"/>
                    <a:pt x="4960" y="125"/>
                    <a:pt x="4964" y="124"/>
                  </a:cubicBezTo>
                  <a:cubicBezTo>
                    <a:pt x="4968" y="124"/>
                    <a:pt x="4971" y="124"/>
                    <a:pt x="4976" y="124"/>
                  </a:cubicBezTo>
                  <a:cubicBezTo>
                    <a:pt x="4984" y="124"/>
                    <a:pt x="4990" y="125"/>
                    <a:pt x="4996" y="127"/>
                  </a:cubicBezTo>
                  <a:cubicBezTo>
                    <a:pt x="5001" y="130"/>
                    <a:pt x="5006" y="133"/>
                    <a:pt x="5010" y="138"/>
                  </a:cubicBezTo>
                  <a:cubicBezTo>
                    <a:pt x="5014" y="142"/>
                    <a:pt x="5017" y="148"/>
                    <a:pt x="5019" y="154"/>
                  </a:cubicBezTo>
                  <a:cubicBezTo>
                    <a:pt x="5021" y="160"/>
                    <a:pt x="5021" y="166"/>
                    <a:pt x="5021" y="173"/>
                  </a:cubicBezTo>
                  <a:cubicBezTo>
                    <a:pt x="5021" y="181"/>
                    <a:pt x="5020" y="188"/>
                    <a:pt x="5019" y="194"/>
                  </a:cubicBezTo>
                  <a:cubicBezTo>
                    <a:pt x="5017" y="200"/>
                    <a:pt x="5014" y="205"/>
                    <a:pt x="5011" y="210"/>
                  </a:cubicBezTo>
                  <a:cubicBezTo>
                    <a:pt x="5007" y="215"/>
                    <a:pt x="5003" y="218"/>
                    <a:pt x="4998" y="221"/>
                  </a:cubicBezTo>
                  <a:cubicBezTo>
                    <a:pt x="4993" y="223"/>
                    <a:pt x="4987" y="224"/>
                    <a:pt x="4981" y="224"/>
                  </a:cubicBezTo>
                  <a:cubicBezTo>
                    <a:pt x="4969" y="224"/>
                    <a:pt x="4960" y="221"/>
                    <a:pt x="4952" y="214"/>
                  </a:cubicBezTo>
                  <a:cubicBezTo>
                    <a:pt x="4945" y="208"/>
                    <a:pt x="4941" y="198"/>
                    <a:pt x="4939" y="186"/>
                  </a:cubicBezTo>
                  <a:lnTo>
                    <a:pt x="4899" y="186"/>
                  </a:lnTo>
                  <a:cubicBezTo>
                    <a:pt x="4899" y="198"/>
                    <a:pt x="4903" y="208"/>
                    <a:pt x="4908" y="217"/>
                  </a:cubicBezTo>
                  <a:cubicBezTo>
                    <a:pt x="4912" y="226"/>
                    <a:pt x="4918" y="234"/>
                    <a:pt x="4925" y="240"/>
                  </a:cubicBezTo>
                  <a:cubicBezTo>
                    <a:pt x="4933" y="246"/>
                    <a:pt x="4941" y="250"/>
                    <a:pt x="4951" y="253"/>
                  </a:cubicBezTo>
                  <a:cubicBezTo>
                    <a:pt x="4960" y="256"/>
                    <a:pt x="4970" y="258"/>
                    <a:pt x="4981" y="258"/>
                  </a:cubicBezTo>
                  <a:cubicBezTo>
                    <a:pt x="4995" y="258"/>
                    <a:pt x="5007" y="256"/>
                    <a:pt x="5017" y="251"/>
                  </a:cubicBezTo>
                  <a:cubicBezTo>
                    <a:pt x="5027" y="247"/>
                    <a:pt x="5036" y="240"/>
                    <a:pt x="5042" y="233"/>
                  </a:cubicBezTo>
                  <a:cubicBezTo>
                    <a:pt x="5049" y="225"/>
                    <a:pt x="5055" y="217"/>
                    <a:pt x="5058" y="207"/>
                  </a:cubicBezTo>
                  <a:cubicBezTo>
                    <a:pt x="5062" y="196"/>
                    <a:pt x="5063" y="185"/>
                    <a:pt x="5063" y="174"/>
                  </a:cubicBezTo>
                  <a:cubicBezTo>
                    <a:pt x="5063" y="161"/>
                    <a:pt x="5062" y="149"/>
                    <a:pt x="5058" y="139"/>
                  </a:cubicBezTo>
                  <a:cubicBezTo>
                    <a:pt x="5055" y="128"/>
                    <a:pt x="5050" y="119"/>
                    <a:pt x="5043" y="112"/>
                  </a:cubicBezTo>
                  <a:cubicBezTo>
                    <a:pt x="5037" y="105"/>
                    <a:pt x="5029" y="99"/>
                    <a:pt x="5020" y="95"/>
                  </a:cubicBezTo>
                  <a:cubicBezTo>
                    <a:pt x="5010" y="91"/>
                    <a:pt x="5000" y="89"/>
                    <a:pt x="4988" y="89"/>
                  </a:cubicBezTo>
                  <a:cubicBezTo>
                    <a:pt x="4979" y="89"/>
                    <a:pt x="4971" y="91"/>
                    <a:pt x="4964" y="93"/>
                  </a:cubicBezTo>
                  <a:cubicBezTo>
                    <a:pt x="4957" y="95"/>
                    <a:pt x="4952" y="97"/>
                    <a:pt x="4948" y="100"/>
                  </a:cubicBezTo>
                  <a:lnTo>
                    <a:pt x="4955" y="40"/>
                  </a:lnTo>
                  <a:lnTo>
                    <a:pt x="5055" y="40"/>
                  </a:lnTo>
                  <a:lnTo>
                    <a:pt x="5055" y="4"/>
                  </a:lnTo>
                  <a:lnTo>
                    <a:pt x="4921" y="4"/>
                  </a:lnTo>
                  <a:close/>
                  <a:moveTo>
                    <a:pt x="7336" y="4"/>
                  </a:moveTo>
                  <a:lnTo>
                    <a:pt x="7336" y="37"/>
                  </a:lnTo>
                  <a:lnTo>
                    <a:pt x="7466" y="37"/>
                  </a:lnTo>
                  <a:lnTo>
                    <a:pt x="7366" y="254"/>
                  </a:lnTo>
                  <a:lnTo>
                    <a:pt x="7410" y="254"/>
                  </a:lnTo>
                  <a:lnTo>
                    <a:pt x="7510" y="27"/>
                  </a:lnTo>
                  <a:lnTo>
                    <a:pt x="7510" y="4"/>
                  </a:lnTo>
                  <a:lnTo>
                    <a:pt x="7336" y="4"/>
                  </a:lnTo>
                  <a:close/>
                  <a:moveTo>
                    <a:pt x="8666" y="34"/>
                  </a:moveTo>
                  <a:cubicBezTo>
                    <a:pt x="8672" y="34"/>
                    <a:pt x="8676" y="34"/>
                    <a:pt x="8680" y="36"/>
                  </a:cubicBezTo>
                  <a:cubicBezTo>
                    <a:pt x="8685" y="38"/>
                    <a:pt x="8689" y="41"/>
                    <a:pt x="8692" y="44"/>
                  </a:cubicBezTo>
                  <a:cubicBezTo>
                    <a:pt x="8695" y="48"/>
                    <a:pt x="8697" y="51"/>
                    <a:pt x="8699" y="56"/>
                  </a:cubicBezTo>
                  <a:cubicBezTo>
                    <a:pt x="8701" y="60"/>
                    <a:pt x="8701" y="66"/>
                    <a:pt x="8701" y="72"/>
                  </a:cubicBezTo>
                  <a:cubicBezTo>
                    <a:pt x="8701" y="77"/>
                    <a:pt x="8701" y="82"/>
                    <a:pt x="8699" y="87"/>
                  </a:cubicBezTo>
                  <a:cubicBezTo>
                    <a:pt x="8697" y="91"/>
                    <a:pt x="8695" y="96"/>
                    <a:pt x="8692" y="99"/>
                  </a:cubicBezTo>
                  <a:cubicBezTo>
                    <a:pt x="8689" y="102"/>
                    <a:pt x="8686" y="104"/>
                    <a:pt x="8681" y="106"/>
                  </a:cubicBezTo>
                  <a:cubicBezTo>
                    <a:pt x="8677" y="108"/>
                    <a:pt x="8672" y="109"/>
                    <a:pt x="8666" y="109"/>
                  </a:cubicBezTo>
                  <a:cubicBezTo>
                    <a:pt x="8661" y="109"/>
                    <a:pt x="8657" y="108"/>
                    <a:pt x="8652" y="106"/>
                  </a:cubicBezTo>
                  <a:cubicBezTo>
                    <a:pt x="8648" y="104"/>
                    <a:pt x="8644" y="102"/>
                    <a:pt x="8641" y="99"/>
                  </a:cubicBezTo>
                  <a:cubicBezTo>
                    <a:pt x="8638" y="96"/>
                    <a:pt x="8635" y="91"/>
                    <a:pt x="8634" y="87"/>
                  </a:cubicBezTo>
                  <a:cubicBezTo>
                    <a:pt x="8632" y="82"/>
                    <a:pt x="8632" y="77"/>
                    <a:pt x="8632" y="72"/>
                  </a:cubicBezTo>
                  <a:cubicBezTo>
                    <a:pt x="8632" y="60"/>
                    <a:pt x="8635" y="50"/>
                    <a:pt x="8641" y="43"/>
                  </a:cubicBezTo>
                  <a:cubicBezTo>
                    <a:pt x="8647" y="37"/>
                    <a:pt x="8656" y="34"/>
                    <a:pt x="8666" y="34"/>
                  </a:cubicBezTo>
                  <a:close/>
                  <a:moveTo>
                    <a:pt x="9905" y="34"/>
                  </a:moveTo>
                  <a:cubicBezTo>
                    <a:pt x="9910" y="34"/>
                    <a:pt x="9916" y="35"/>
                    <a:pt x="9920" y="38"/>
                  </a:cubicBezTo>
                  <a:cubicBezTo>
                    <a:pt x="9925" y="41"/>
                    <a:pt x="9929" y="44"/>
                    <a:pt x="9933" y="50"/>
                  </a:cubicBezTo>
                  <a:cubicBezTo>
                    <a:pt x="9937" y="55"/>
                    <a:pt x="9939" y="61"/>
                    <a:pt x="9942" y="69"/>
                  </a:cubicBezTo>
                  <a:cubicBezTo>
                    <a:pt x="9944" y="77"/>
                    <a:pt x="9945" y="85"/>
                    <a:pt x="9945" y="95"/>
                  </a:cubicBezTo>
                  <a:lnTo>
                    <a:pt x="9945" y="111"/>
                  </a:lnTo>
                  <a:cubicBezTo>
                    <a:pt x="9943" y="115"/>
                    <a:pt x="9941" y="119"/>
                    <a:pt x="9938" y="123"/>
                  </a:cubicBezTo>
                  <a:cubicBezTo>
                    <a:pt x="9935" y="126"/>
                    <a:pt x="9933" y="129"/>
                    <a:pt x="9929" y="132"/>
                  </a:cubicBezTo>
                  <a:cubicBezTo>
                    <a:pt x="9926" y="134"/>
                    <a:pt x="9922" y="135"/>
                    <a:pt x="9918" y="137"/>
                  </a:cubicBezTo>
                  <a:cubicBezTo>
                    <a:pt x="9914" y="138"/>
                    <a:pt x="9909" y="139"/>
                    <a:pt x="9905" y="139"/>
                  </a:cubicBezTo>
                  <a:cubicBezTo>
                    <a:pt x="9898" y="139"/>
                    <a:pt x="9892" y="137"/>
                    <a:pt x="9887" y="134"/>
                  </a:cubicBezTo>
                  <a:cubicBezTo>
                    <a:pt x="9882" y="131"/>
                    <a:pt x="9878" y="128"/>
                    <a:pt x="9875" y="123"/>
                  </a:cubicBezTo>
                  <a:cubicBezTo>
                    <a:pt x="9871" y="118"/>
                    <a:pt x="9869" y="112"/>
                    <a:pt x="9868" y="106"/>
                  </a:cubicBezTo>
                  <a:cubicBezTo>
                    <a:pt x="9866" y="100"/>
                    <a:pt x="9865" y="93"/>
                    <a:pt x="9865" y="87"/>
                  </a:cubicBezTo>
                  <a:cubicBezTo>
                    <a:pt x="9865" y="79"/>
                    <a:pt x="9866" y="73"/>
                    <a:pt x="9868" y="66"/>
                  </a:cubicBezTo>
                  <a:cubicBezTo>
                    <a:pt x="9869" y="60"/>
                    <a:pt x="9872" y="54"/>
                    <a:pt x="9876" y="50"/>
                  </a:cubicBezTo>
                  <a:cubicBezTo>
                    <a:pt x="9879" y="45"/>
                    <a:pt x="9883" y="41"/>
                    <a:pt x="9888" y="38"/>
                  </a:cubicBezTo>
                  <a:cubicBezTo>
                    <a:pt x="9893" y="35"/>
                    <a:pt x="9898" y="34"/>
                    <a:pt x="9905" y="34"/>
                  </a:cubicBezTo>
                  <a:close/>
                  <a:moveTo>
                    <a:pt x="11130" y="34"/>
                  </a:moveTo>
                  <a:cubicBezTo>
                    <a:pt x="11136" y="34"/>
                    <a:pt x="11141" y="35"/>
                    <a:pt x="11146" y="37"/>
                  </a:cubicBezTo>
                  <a:cubicBezTo>
                    <a:pt x="11151" y="40"/>
                    <a:pt x="11155" y="43"/>
                    <a:pt x="11159" y="49"/>
                  </a:cubicBezTo>
                  <a:cubicBezTo>
                    <a:pt x="11162" y="54"/>
                    <a:pt x="11165" y="61"/>
                    <a:pt x="11167" y="70"/>
                  </a:cubicBezTo>
                  <a:cubicBezTo>
                    <a:pt x="11168" y="78"/>
                    <a:pt x="11169" y="89"/>
                    <a:pt x="11169" y="102"/>
                  </a:cubicBezTo>
                  <a:lnTo>
                    <a:pt x="11169" y="154"/>
                  </a:lnTo>
                  <a:cubicBezTo>
                    <a:pt x="11169" y="167"/>
                    <a:pt x="11168" y="178"/>
                    <a:pt x="11167" y="187"/>
                  </a:cubicBezTo>
                  <a:cubicBezTo>
                    <a:pt x="11165" y="196"/>
                    <a:pt x="11163" y="203"/>
                    <a:pt x="11160" y="208"/>
                  </a:cubicBezTo>
                  <a:cubicBezTo>
                    <a:pt x="11156" y="214"/>
                    <a:pt x="11152" y="218"/>
                    <a:pt x="11147" y="221"/>
                  </a:cubicBezTo>
                  <a:cubicBezTo>
                    <a:pt x="11142" y="223"/>
                    <a:pt x="11136" y="224"/>
                    <a:pt x="11130" y="224"/>
                  </a:cubicBezTo>
                  <a:cubicBezTo>
                    <a:pt x="11123" y="224"/>
                    <a:pt x="11117" y="223"/>
                    <a:pt x="11112" y="221"/>
                  </a:cubicBezTo>
                  <a:cubicBezTo>
                    <a:pt x="11107" y="218"/>
                    <a:pt x="11103" y="214"/>
                    <a:pt x="11100" y="208"/>
                  </a:cubicBezTo>
                  <a:cubicBezTo>
                    <a:pt x="11096" y="203"/>
                    <a:pt x="11094" y="196"/>
                    <a:pt x="11092" y="187"/>
                  </a:cubicBezTo>
                  <a:cubicBezTo>
                    <a:pt x="11090" y="178"/>
                    <a:pt x="11089" y="167"/>
                    <a:pt x="11089" y="154"/>
                  </a:cubicBezTo>
                  <a:lnTo>
                    <a:pt x="11089" y="102"/>
                  </a:lnTo>
                  <a:cubicBezTo>
                    <a:pt x="11089" y="89"/>
                    <a:pt x="11090" y="78"/>
                    <a:pt x="11092" y="70"/>
                  </a:cubicBezTo>
                  <a:cubicBezTo>
                    <a:pt x="11093" y="61"/>
                    <a:pt x="11096" y="54"/>
                    <a:pt x="11100" y="49"/>
                  </a:cubicBezTo>
                  <a:cubicBezTo>
                    <a:pt x="11103" y="43"/>
                    <a:pt x="11107" y="40"/>
                    <a:pt x="11112" y="37"/>
                  </a:cubicBezTo>
                  <a:cubicBezTo>
                    <a:pt x="11117" y="35"/>
                    <a:pt x="11123" y="34"/>
                    <a:pt x="11130" y="34"/>
                  </a:cubicBezTo>
                  <a:close/>
                  <a:moveTo>
                    <a:pt x="3759" y="60"/>
                  </a:moveTo>
                  <a:lnTo>
                    <a:pt x="3759" y="165"/>
                  </a:lnTo>
                  <a:lnTo>
                    <a:pt x="3694" y="165"/>
                  </a:lnTo>
                  <a:lnTo>
                    <a:pt x="3756" y="65"/>
                  </a:lnTo>
                  <a:lnTo>
                    <a:pt x="3759" y="60"/>
                  </a:lnTo>
                  <a:close/>
                  <a:moveTo>
                    <a:pt x="6222" y="122"/>
                  </a:moveTo>
                  <a:cubicBezTo>
                    <a:pt x="6229" y="122"/>
                    <a:pt x="6235" y="123"/>
                    <a:pt x="6240" y="126"/>
                  </a:cubicBezTo>
                  <a:cubicBezTo>
                    <a:pt x="6245" y="129"/>
                    <a:pt x="6249" y="132"/>
                    <a:pt x="6252" y="137"/>
                  </a:cubicBezTo>
                  <a:cubicBezTo>
                    <a:pt x="6256" y="141"/>
                    <a:pt x="6259" y="147"/>
                    <a:pt x="6260" y="154"/>
                  </a:cubicBezTo>
                  <a:cubicBezTo>
                    <a:pt x="6262" y="160"/>
                    <a:pt x="6263" y="166"/>
                    <a:pt x="6263" y="173"/>
                  </a:cubicBezTo>
                  <a:cubicBezTo>
                    <a:pt x="6263" y="180"/>
                    <a:pt x="6262" y="188"/>
                    <a:pt x="6260" y="194"/>
                  </a:cubicBezTo>
                  <a:cubicBezTo>
                    <a:pt x="6259" y="200"/>
                    <a:pt x="6256" y="206"/>
                    <a:pt x="6252" y="210"/>
                  </a:cubicBezTo>
                  <a:cubicBezTo>
                    <a:pt x="6249" y="215"/>
                    <a:pt x="6244" y="218"/>
                    <a:pt x="6239" y="221"/>
                  </a:cubicBezTo>
                  <a:cubicBezTo>
                    <a:pt x="6234" y="223"/>
                    <a:pt x="6229" y="224"/>
                    <a:pt x="6222" y="224"/>
                  </a:cubicBezTo>
                  <a:cubicBezTo>
                    <a:pt x="6217" y="224"/>
                    <a:pt x="6212" y="222"/>
                    <a:pt x="6207" y="220"/>
                  </a:cubicBezTo>
                  <a:cubicBezTo>
                    <a:pt x="6202" y="217"/>
                    <a:pt x="6197" y="213"/>
                    <a:pt x="6193" y="208"/>
                  </a:cubicBezTo>
                  <a:cubicBezTo>
                    <a:pt x="6190" y="203"/>
                    <a:pt x="6186" y="197"/>
                    <a:pt x="6184" y="190"/>
                  </a:cubicBezTo>
                  <a:cubicBezTo>
                    <a:pt x="6181" y="182"/>
                    <a:pt x="6180" y="173"/>
                    <a:pt x="6180" y="163"/>
                  </a:cubicBezTo>
                  <a:lnTo>
                    <a:pt x="6180" y="150"/>
                  </a:lnTo>
                  <a:cubicBezTo>
                    <a:pt x="6182" y="146"/>
                    <a:pt x="6185" y="143"/>
                    <a:pt x="6187" y="139"/>
                  </a:cubicBezTo>
                  <a:cubicBezTo>
                    <a:pt x="6190" y="136"/>
                    <a:pt x="6193" y="133"/>
                    <a:pt x="6197" y="131"/>
                  </a:cubicBezTo>
                  <a:cubicBezTo>
                    <a:pt x="6201" y="128"/>
                    <a:pt x="6204" y="126"/>
                    <a:pt x="6208" y="124"/>
                  </a:cubicBezTo>
                  <a:cubicBezTo>
                    <a:pt x="6213" y="123"/>
                    <a:pt x="6218" y="122"/>
                    <a:pt x="6222" y="122"/>
                  </a:cubicBezTo>
                  <a:close/>
                  <a:moveTo>
                    <a:pt x="8666" y="142"/>
                  </a:moveTo>
                  <a:cubicBezTo>
                    <a:pt x="8672" y="142"/>
                    <a:pt x="8677" y="144"/>
                    <a:pt x="8682" y="146"/>
                  </a:cubicBezTo>
                  <a:cubicBezTo>
                    <a:pt x="8687" y="148"/>
                    <a:pt x="8692" y="150"/>
                    <a:pt x="8695" y="154"/>
                  </a:cubicBezTo>
                  <a:cubicBezTo>
                    <a:pt x="8699" y="157"/>
                    <a:pt x="8701" y="162"/>
                    <a:pt x="8703" y="167"/>
                  </a:cubicBezTo>
                  <a:cubicBezTo>
                    <a:pt x="8705" y="172"/>
                    <a:pt x="8707" y="177"/>
                    <a:pt x="8707" y="184"/>
                  </a:cubicBezTo>
                  <a:cubicBezTo>
                    <a:pt x="8707" y="196"/>
                    <a:pt x="8703" y="206"/>
                    <a:pt x="8696" y="214"/>
                  </a:cubicBezTo>
                  <a:cubicBezTo>
                    <a:pt x="8689" y="221"/>
                    <a:pt x="8679" y="224"/>
                    <a:pt x="8666" y="224"/>
                  </a:cubicBezTo>
                  <a:cubicBezTo>
                    <a:pt x="8660" y="224"/>
                    <a:pt x="8655" y="223"/>
                    <a:pt x="8650" y="221"/>
                  </a:cubicBezTo>
                  <a:cubicBezTo>
                    <a:pt x="8645" y="220"/>
                    <a:pt x="8641" y="217"/>
                    <a:pt x="8637" y="214"/>
                  </a:cubicBezTo>
                  <a:cubicBezTo>
                    <a:pt x="8634" y="210"/>
                    <a:pt x="8630" y="206"/>
                    <a:pt x="8628" y="201"/>
                  </a:cubicBezTo>
                  <a:cubicBezTo>
                    <a:pt x="8627" y="196"/>
                    <a:pt x="8626" y="190"/>
                    <a:pt x="8626" y="184"/>
                  </a:cubicBezTo>
                  <a:cubicBezTo>
                    <a:pt x="8626" y="177"/>
                    <a:pt x="8627" y="172"/>
                    <a:pt x="8628" y="167"/>
                  </a:cubicBezTo>
                  <a:cubicBezTo>
                    <a:pt x="8630" y="162"/>
                    <a:pt x="8633" y="157"/>
                    <a:pt x="8636" y="154"/>
                  </a:cubicBezTo>
                  <a:cubicBezTo>
                    <a:pt x="8640" y="150"/>
                    <a:pt x="8645" y="148"/>
                    <a:pt x="8650" y="146"/>
                  </a:cubicBezTo>
                  <a:cubicBezTo>
                    <a:pt x="8655" y="144"/>
                    <a:pt x="8660" y="142"/>
                    <a:pt x="8666" y="142"/>
                  </a:cubicBez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turn Background">
              <a:extLst>
                <a:ext uri="{FF2B5EF4-FFF2-40B4-BE49-F238E27FC236}">
                  <a16:creationId xmlns:a16="http://schemas.microsoft.com/office/drawing/2014/main" id="{115942BA-92E2-4778-B03D-8D25074D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380" y="2354715"/>
              <a:ext cx="236537" cy="236537"/>
            </a:xfrm>
            <a:prstGeom prst="ellipse">
              <a:avLst/>
            </a:pr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turn">
              <a:extLst>
                <a:ext uri="{FF2B5EF4-FFF2-40B4-BE49-F238E27FC236}">
                  <a16:creationId xmlns:a16="http://schemas.microsoft.com/office/drawing/2014/main" id="{7FDC89B4-DFA1-4166-A1D9-38E95101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355" y="2434090"/>
              <a:ext cx="123825" cy="77787"/>
            </a:xfrm>
            <a:custGeom>
              <a:avLst/>
              <a:gdLst>
                <a:gd name="T0" fmla="*/ 69 w 78"/>
                <a:gd name="T1" fmla="*/ 4 h 49"/>
                <a:gd name="T2" fmla="*/ 69 w 78"/>
                <a:gd name="T3" fmla="*/ 20 h 49"/>
                <a:gd name="T4" fmla="*/ 16 w 78"/>
                <a:gd name="T5" fmla="*/ 20 h 49"/>
                <a:gd name="T6" fmla="*/ 31 w 78"/>
                <a:gd name="T7" fmla="*/ 5 h 49"/>
                <a:gd name="T8" fmla="*/ 25 w 78"/>
                <a:gd name="T9" fmla="*/ 0 h 49"/>
                <a:gd name="T10" fmla="*/ 0 w 78"/>
                <a:gd name="T11" fmla="*/ 24 h 49"/>
                <a:gd name="T12" fmla="*/ 25 w 78"/>
                <a:gd name="T13" fmla="*/ 49 h 49"/>
                <a:gd name="T14" fmla="*/ 31 w 78"/>
                <a:gd name="T15" fmla="*/ 43 h 49"/>
                <a:gd name="T16" fmla="*/ 16 w 78"/>
                <a:gd name="T17" fmla="*/ 28 h 49"/>
                <a:gd name="T18" fmla="*/ 78 w 78"/>
                <a:gd name="T19" fmla="*/ 28 h 49"/>
                <a:gd name="T20" fmla="*/ 78 w 78"/>
                <a:gd name="T21" fmla="*/ 4 h 49"/>
                <a:gd name="T22" fmla="*/ 69 w 78"/>
                <a:gd name="T2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9">
                  <a:moveTo>
                    <a:pt x="69" y="4"/>
                  </a:moveTo>
                  <a:lnTo>
                    <a:pt x="69" y="20"/>
                  </a:lnTo>
                  <a:lnTo>
                    <a:pt x="16" y="20"/>
                  </a:lnTo>
                  <a:lnTo>
                    <a:pt x="31" y="5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25" y="49"/>
                  </a:lnTo>
                  <a:lnTo>
                    <a:pt x="31" y="43"/>
                  </a:lnTo>
                  <a:lnTo>
                    <a:pt x="16" y="28"/>
                  </a:lnTo>
                  <a:lnTo>
                    <a:pt x="78" y="28"/>
                  </a:lnTo>
                  <a:lnTo>
                    <a:pt x="78" y="4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C16B4091-9428-4DD1-BBF2-82FF9C72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8" y="4363285"/>
            <a:ext cx="2840706" cy="22782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6D95C4A-DEB3-46C1-BE4C-37E399B8B0DD}"/>
              </a:ext>
            </a:extLst>
          </p:cNvPr>
          <p:cNvSpPr/>
          <p:nvPr/>
        </p:nvSpPr>
        <p:spPr>
          <a:xfrm>
            <a:off x="4799506" y="1106848"/>
            <a:ext cx="924461" cy="241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2E5B303-B406-4521-9D51-861984458F74}"/>
              </a:ext>
            </a:extLst>
          </p:cNvPr>
          <p:cNvSpPr/>
          <p:nvPr/>
        </p:nvSpPr>
        <p:spPr>
          <a:xfrm>
            <a:off x="9069996" y="130581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E4A7E3-78E9-4F05-AD96-E5DF91263827}"/>
              </a:ext>
            </a:extLst>
          </p:cNvPr>
          <p:cNvSpPr txBox="1"/>
          <p:nvPr/>
        </p:nvSpPr>
        <p:spPr>
          <a:xfrm>
            <a:off x="9398425" y="1251670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: text</a:t>
            </a:r>
          </a:p>
          <a:p>
            <a:r>
              <a:rPr lang="ko-KR" altLang="en-US" sz="1400" dirty="0"/>
              <a:t>검색하고자 하는 제품 입력</a:t>
            </a:r>
            <a:endParaRPr lang="en-US" altLang="ko-KR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91538D-943A-4FE6-B81C-91A02192FAA3}"/>
              </a:ext>
            </a:extLst>
          </p:cNvPr>
          <p:cNvSpPr/>
          <p:nvPr/>
        </p:nvSpPr>
        <p:spPr>
          <a:xfrm>
            <a:off x="9069996" y="199176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163B3C-7013-4D2E-A3A8-186CC0679AC8}"/>
              </a:ext>
            </a:extLst>
          </p:cNvPr>
          <p:cNvSpPr txBox="1"/>
          <p:nvPr/>
        </p:nvSpPr>
        <p:spPr>
          <a:xfrm>
            <a:off x="9398425" y="1937625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ko-KR" altLang="en-US" sz="1400" dirty="0" err="1"/>
              <a:t>메인페이지로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BDF3078-37C8-4BDB-A60C-B03C7C753E8C}"/>
              </a:ext>
            </a:extLst>
          </p:cNvPr>
          <p:cNvSpPr/>
          <p:nvPr/>
        </p:nvSpPr>
        <p:spPr>
          <a:xfrm>
            <a:off x="9069996" y="271181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2D8D4B-8F4D-49FB-BAE4-39988FC4A4A7}"/>
              </a:ext>
            </a:extLst>
          </p:cNvPr>
          <p:cNvSpPr txBox="1"/>
          <p:nvPr/>
        </p:nvSpPr>
        <p:spPr>
          <a:xfrm>
            <a:off x="9398425" y="2657670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검색 기록 남음</a:t>
            </a:r>
            <a:endParaRPr lang="en-US" altLang="ko-KR" sz="1400" dirty="0"/>
          </a:p>
          <a:p>
            <a:r>
              <a:rPr lang="ko-KR" altLang="en-US" sz="1400" dirty="0"/>
              <a:t>클릭 시 검색 </a:t>
            </a:r>
            <a:endParaRPr lang="en-US" altLang="ko-KR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0973E9-D922-480F-820B-C8F9BA8D1056}"/>
              </a:ext>
            </a:extLst>
          </p:cNvPr>
          <p:cNvSpPr/>
          <p:nvPr/>
        </p:nvSpPr>
        <p:spPr>
          <a:xfrm>
            <a:off x="9069996" y="35337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19A9EE-9BF0-4619-AE8E-7B4CFA79CC30}"/>
              </a:ext>
            </a:extLst>
          </p:cNvPr>
          <p:cNvSpPr txBox="1"/>
          <p:nvPr/>
        </p:nvSpPr>
        <p:spPr>
          <a:xfrm>
            <a:off x="9398425" y="3479629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기록 삭제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6A78F9-405D-4EAC-9397-10B9F075A3F4}"/>
              </a:ext>
            </a:extLst>
          </p:cNvPr>
          <p:cNvSpPr/>
          <p:nvPr/>
        </p:nvSpPr>
        <p:spPr>
          <a:xfrm>
            <a:off x="1330841" y="2105914"/>
            <a:ext cx="2809173" cy="8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Status Bar">
            <a:extLst>
              <a:ext uri="{FF2B5EF4-FFF2-40B4-BE49-F238E27FC236}">
                <a16:creationId xmlns:a16="http://schemas.microsoft.com/office/drawing/2014/main" id="{F3ECFE7F-3E12-4D96-90CF-B25D65D42029}"/>
              </a:ext>
            </a:extLst>
          </p:cNvPr>
          <p:cNvGrpSpPr/>
          <p:nvPr/>
        </p:nvGrpSpPr>
        <p:grpSpPr>
          <a:xfrm>
            <a:off x="1328397" y="1405689"/>
            <a:ext cx="2839179" cy="798270"/>
            <a:chOff x="595686" y="1268401"/>
            <a:chExt cx="2286000" cy="571587"/>
          </a:xfrm>
        </p:grpSpPr>
        <p:sp>
          <p:nvSpPr>
            <p:cNvPr id="118" name="System Bar Container">
              <a:extLst>
                <a:ext uri="{FF2B5EF4-FFF2-40B4-BE49-F238E27FC236}">
                  <a16:creationId xmlns:a16="http://schemas.microsoft.com/office/drawing/2014/main" id="{9C302B74-CC91-4031-8976-EE2F014C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9" name="Battery">
              <a:extLst>
                <a:ext uri="{FF2B5EF4-FFF2-40B4-BE49-F238E27FC236}">
                  <a16:creationId xmlns:a16="http://schemas.microsoft.com/office/drawing/2014/main" id="{128EA3BC-DC64-4DBC-A79F-154199BE29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7" name="Battery Part 1">
                <a:extLst>
                  <a:ext uri="{FF2B5EF4-FFF2-40B4-BE49-F238E27FC236}">
                    <a16:creationId xmlns:a16="http://schemas.microsoft.com/office/drawing/2014/main" id="{D968304E-B798-4868-81B8-5330CA579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Battery Part 2">
                <a:extLst>
                  <a:ext uri="{FF2B5EF4-FFF2-40B4-BE49-F238E27FC236}">
                    <a16:creationId xmlns:a16="http://schemas.microsoft.com/office/drawing/2014/main" id="{509ACA3D-061E-474F-A9EB-520BEDA2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0" name="Signal Strength">
              <a:extLst>
                <a:ext uri="{FF2B5EF4-FFF2-40B4-BE49-F238E27FC236}">
                  <a16:creationId xmlns:a16="http://schemas.microsoft.com/office/drawing/2014/main" id="{B516E334-426A-4C43-A972-07574066B0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25" name="Signal Strength Part 1">
                <a:extLst>
                  <a:ext uri="{FF2B5EF4-FFF2-40B4-BE49-F238E27FC236}">
                    <a16:creationId xmlns:a16="http://schemas.microsoft.com/office/drawing/2014/main" id="{E6931E8A-33A4-4D58-A2EA-C9242EC91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Signal Strength Part 2">
                <a:extLst>
                  <a:ext uri="{FF2B5EF4-FFF2-40B4-BE49-F238E27FC236}">
                    <a16:creationId xmlns:a16="http://schemas.microsoft.com/office/drawing/2014/main" id="{C311B266-7291-43FC-8327-DD7373459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WiFi">
              <a:extLst>
                <a:ext uri="{FF2B5EF4-FFF2-40B4-BE49-F238E27FC236}">
                  <a16:creationId xmlns:a16="http://schemas.microsoft.com/office/drawing/2014/main" id="{AFD3FDAE-387C-4DEA-85DD-29B2B71138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3" name="WiFi Part 1">
                <a:extLst>
                  <a:ext uri="{FF2B5EF4-FFF2-40B4-BE49-F238E27FC236}">
                    <a16:creationId xmlns:a16="http://schemas.microsoft.com/office/drawing/2014/main" id="{5E4ACECA-0EDC-4836-916E-1519C64C3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iFi Part 2">
                <a:extLst>
                  <a:ext uri="{FF2B5EF4-FFF2-40B4-BE49-F238E27FC236}">
                    <a16:creationId xmlns:a16="http://schemas.microsoft.com/office/drawing/2014/main" id="{7430C6B7-30A9-499F-AAB4-EF876A6B2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Time">
              <a:extLst>
                <a:ext uri="{FF2B5EF4-FFF2-40B4-BE49-F238E27FC236}">
                  <a16:creationId xmlns:a16="http://schemas.microsoft.com/office/drawing/2014/main" id="{DE994A36-E61D-4D1B-AF0D-CB0BDC2D9DE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CD9216-AFD7-4C16-91D0-7BC810F21F7D}"/>
              </a:ext>
            </a:extLst>
          </p:cNvPr>
          <p:cNvSpPr/>
          <p:nvPr/>
        </p:nvSpPr>
        <p:spPr>
          <a:xfrm>
            <a:off x="1146691" y="1601045"/>
            <a:ext cx="2847074" cy="36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제품명 검색</a:t>
            </a:r>
          </a:p>
        </p:txBody>
      </p:sp>
      <p:pic>
        <p:nvPicPr>
          <p:cNvPr id="129" name="Picture 2" descr="arrow, back, left icon">
            <a:extLst>
              <a:ext uri="{FF2B5EF4-FFF2-40B4-BE49-F238E27FC236}">
                <a16:creationId xmlns:a16="http://schemas.microsoft.com/office/drawing/2014/main" id="{975210D6-3670-49C1-ABA0-FC1C2D8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94" y="1695498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93951E-7B93-4F61-B590-3D957629C166}"/>
              </a:ext>
            </a:extLst>
          </p:cNvPr>
          <p:cNvSpPr/>
          <p:nvPr/>
        </p:nvSpPr>
        <p:spPr>
          <a:xfrm>
            <a:off x="1330840" y="1923601"/>
            <a:ext cx="2843107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DD59F49-D991-408E-8150-5319021B058E}"/>
              </a:ext>
            </a:extLst>
          </p:cNvPr>
          <p:cNvCxnSpPr>
            <a:cxnSpLocks/>
          </p:cNvCxnSpPr>
          <p:nvPr/>
        </p:nvCxnSpPr>
        <p:spPr>
          <a:xfrm>
            <a:off x="1693939" y="1681163"/>
            <a:ext cx="0" cy="1773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0" descr="search icon">
            <a:extLst>
              <a:ext uri="{FF2B5EF4-FFF2-40B4-BE49-F238E27FC236}">
                <a16:creationId xmlns:a16="http://schemas.microsoft.com/office/drawing/2014/main" id="{C5A1DE87-D22D-433E-BBF8-CBDA5E0C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33" y="1719232"/>
            <a:ext cx="166540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59C2C0-5918-4BEA-B6FB-B044636A0289}"/>
              </a:ext>
            </a:extLst>
          </p:cNvPr>
          <p:cNvSpPr/>
          <p:nvPr/>
        </p:nvSpPr>
        <p:spPr>
          <a:xfrm>
            <a:off x="1324471" y="1402514"/>
            <a:ext cx="2847075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Contacts">
            <a:extLst>
              <a:ext uri="{FF2B5EF4-FFF2-40B4-BE49-F238E27FC236}">
                <a16:creationId xmlns:a16="http://schemas.microsoft.com/office/drawing/2014/main" id="{56E3436B-213F-45D9-982B-430903DF4685}"/>
              </a:ext>
            </a:extLst>
          </p:cNvPr>
          <p:cNvGrpSpPr/>
          <p:nvPr/>
        </p:nvGrpSpPr>
        <p:grpSpPr>
          <a:xfrm>
            <a:off x="4801917" y="1405690"/>
            <a:ext cx="2840708" cy="4887713"/>
            <a:chOff x="595684" y="1261242"/>
            <a:chExt cx="2286002" cy="4064000"/>
          </a:xfrm>
        </p:grpSpPr>
        <p:sp>
          <p:nvSpPr>
            <p:cNvPr id="153" name="Background">
              <a:extLst>
                <a:ext uri="{FF2B5EF4-FFF2-40B4-BE49-F238E27FC236}">
                  <a16:creationId xmlns:a16="http://schemas.microsoft.com/office/drawing/2014/main" id="{65FF7B6D-1B6E-47A8-BB60-D7896EED44CA}"/>
                </a:ext>
              </a:extLst>
            </p:cNvPr>
            <p:cNvSpPr/>
            <p:nvPr/>
          </p:nvSpPr>
          <p:spPr>
            <a:xfrm>
              <a:off x="595687" y="1261242"/>
              <a:ext cx="2285999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4" name="App Bar">
              <a:extLst>
                <a:ext uri="{FF2B5EF4-FFF2-40B4-BE49-F238E27FC236}">
                  <a16:creationId xmlns:a16="http://schemas.microsoft.com/office/drawing/2014/main" id="{4F146E85-5A30-48C6-A42C-35C528CA8625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196" name="Search Icon">
                <a:extLst>
                  <a:ext uri="{FF2B5EF4-FFF2-40B4-BE49-F238E27FC236}">
                    <a16:creationId xmlns:a16="http://schemas.microsoft.com/office/drawing/2014/main" id="{0B6D1EB6-2104-4490-892C-BB2F7CBA4B0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Menu Icon">
                <a:extLst>
                  <a:ext uri="{FF2B5EF4-FFF2-40B4-BE49-F238E27FC236}">
                    <a16:creationId xmlns:a16="http://schemas.microsoft.com/office/drawing/2014/main" id="{BDCA7FE2-1DEF-40AA-9472-E99885BDFE7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Nav Icon">
                <a:extLst>
                  <a:ext uri="{FF2B5EF4-FFF2-40B4-BE49-F238E27FC236}">
                    <a16:creationId xmlns:a16="http://schemas.microsoft.com/office/drawing/2014/main" id="{279D7DCC-A1DA-4B26-B1DA-BFC4652FD7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9" name="Drop-down Arrow">
                <a:extLst>
                  <a:ext uri="{FF2B5EF4-FFF2-40B4-BE49-F238E27FC236}">
                    <a16:creationId xmlns:a16="http://schemas.microsoft.com/office/drawing/2014/main" id="{B7C77A68-D1A4-4EE3-BA96-6EF29CBBE1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5" name="Status Bar">
              <a:extLst>
                <a:ext uri="{FF2B5EF4-FFF2-40B4-BE49-F238E27FC236}">
                  <a16:creationId xmlns:a16="http://schemas.microsoft.com/office/drawing/2014/main" id="{50B013F5-CAFF-4F2A-B455-8903E7E4FEC7}"/>
                </a:ext>
              </a:extLst>
            </p:cNvPr>
            <p:cNvGrpSpPr/>
            <p:nvPr/>
          </p:nvGrpSpPr>
          <p:grpSpPr>
            <a:xfrm>
              <a:off x="595684" y="1261242"/>
              <a:ext cx="2286002" cy="152400"/>
              <a:chOff x="595684" y="1268402"/>
              <a:chExt cx="2286002" cy="152400"/>
            </a:xfrm>
          </p:grpSpPr>
          <p:sp>
            <p:nvSpPr>
              <p:cNvPr id="156" name="System Bar Container">
                <a:extLst>
                  <a:ext uri="{FF2B5EF4-FFF2-40B4-BE49-F238E27FC236}">
                    <a16:creationId xmlns:a16="http://schemas.microsoft.com/office/drawing/2014/main" id="{296EEE75-47E9-498E-8A1D-883708D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4" y="1268402"/>
                <a:ext cx="2286002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Time">
                <a:extLst>
                  <a:ext uri="{FF2B5EF4-FFF2-40B4-BE49-F238E27FC236}">
                    <a16:creationId xmlns:a16="http://schemas.microsoft.com/office/drawing/2014/main" id="{FF485A96-5069-4A78-91C4-25096E4EC6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58" name="Battery">
                <a:extLst>
                  <a:ext uri="{FF2B5EF4-FFF2-40B4-BE49-F238E27FC236}">
                    <a16:creationId xmlns:a16="http://schemas.microsoft.com/office/drawing/2014/main" id="{955EED8C-D89F-4B07-8825-D73FF05B00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4" name="Battery Part 1">
                  <a:extLst>
                    <a:ext uri="{FF2B5EF4-FFF2-40B4-BE49-F238E27FC236}">
                      <a16:creationId xmlns:a16="http://schemas.microsoft.com/office/drawing/2014/main" id="{1C5B4A2C-2B8B-4E08-A689-5E9AF1D59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5" name="Battery Part 2">
                  <a:extLst>
                    <a:ext uri="{FF2B5EF4-FFF2-40B4-BE49-F238E27FC236}">
                      <a16:creationId xmlns:a16="http://schemas.microsoft.com/office/drawing/2014/main" id="{238FF4A4-B4A6-4DCA-A722-B265F3A99E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9" name="Signal Strength">
                <a:extLst>
                  <a:ext uri="{FF2B5EF4-FFF2-40B4-BE49-F238E27FC236}">
                    <a16:creationId xmlns:a16="http://schemas.microsoft.com/office/drawing/2014/main" id="{7BCF4A66-9BE4-41EA-8B81-7D00BC4223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86" name="Signal Strength Part 1">
                  <a:extLst>
                    <a:ext uri="{FF2B5EF4-FFF2-40B4-BE49-F238E27FC236}">
                      <a16:creationId xmlns:a16="http://schemas.microsoft.com/office/drawing/2014/main" id="{D255F77E-D395-4A4E-ABE1-9909B74B4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3" name="Signal Strength Part 2">
                  <a:extLst>
                    <a:ext uri="{FF2B5EF4-FFF2-40B4-BE49-F238E27FC236}">
                      <a16:creationId xmlns:a16="http://schemas.microsoft.com/office/drawing/2014/main" id="{93C9B27B-7FC7-44AB-B3CE-C39AD097F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0" name="WiFi">
                <a:extLst>
                  <a:ext uri="{FF2B5EF4-FFF2-40B4-BE49-F238E27FC236}">
                    <a16:creationId xmlns:a16="http://schemas.microsoft.com/office/drawing/2014/main" id="{AAB14EEA-FF77-4B1C-A544-191C4487E0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61" name="WiFi Part 1">
                  <a:extLst>
                    <a:ext uri="{FF2B5EF4-FFF2-40B4-BE49-F238E27FC236}">
                      <a16:creationId xmlns:a16="http://schemas.microsoft.com/office/drawing/2014/main" id="{10341304-92A8-4589-85E0-151623393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3" name="WiFi Part 2">
                  <a:extLst>
                    <a:ext uri="{FF2B5EF4-FFF2-40B4-BE49-F238E27FC236}">
                      <a16:creationId xmlns:a16="http://schemas.microsoft.com/office/drawing/2014/main" id="{655BAE5F-0BE0-4EFA-BC41-15E3B1505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5E91CD8-72B5-4C90-B2F8-6AD7BC905372}"/>
              </a:ext>
            </a:extLst>
          </p:cNvPr>
          <p:cNvSpPr/>
          <p:nvPr/>
        </p:nvSpPr>
        <p:spPr>
          <a:xfrm>
            <a:off x="4801919" y="1591519"/>
            <a:ext cx="2840706" cy="4698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FEF643E-24AD-45A3-A13A-11EABF33E28C}"/>
              </a:ext>
            </a:extLst>
          </p:cNvPr>
          <p:cNvSpPr/>
          <p:nvPr/>
        </p:nvSpPr>
        <p:spPr>
          <a:xfrm>
            <a:off x="4801917" y="2105914"/>
            <a:ext cx="2809173" cy="8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Status Bar">
            <a:extLst>
              <a:ext uri="{FF2B5EF4-FFF2-40B4-BE49-F238E27FC236}">
                <a16:creationId xmlns:a16="http://schemas.microsoft.com/office/drawing/2014/main" id="{045E483A-FFE7-4815-8511-97AB0E2CC378}"/>
              </a:ext>
            </a:extLst>
          </p:cNvPr>
          <p:cNvGrpSpPr/>
          <p:nvPr/>
        </p:nvGrpSpPr>
        <p:grpSpPr>
          <a:xfrm>
            <a:off x="4799473" y="1405689"/>
            <a:ext cx="2897130" cy="798270"/>
            <a:chOff x="595686" y="1268401"/>
            <a:chExt cx="2286000" cy="571587"/>
          </a:xfrm>
        </p:grpSpPr>
        <p:sp>
          <p:nvSpPr>
            <p:cNvPr id="254" name="System Bar Container">
              <a:extLst>
                <a:ext uri="{FF2B5EF4-FFF2-40B4-BE49-F238E27FC236}">
                  <a16:creationId xmlns:a16="http://schemas.microsoft.com/office/drawing/2014/main" id="{CAB66B51-A59C-477C-BFF9-F53341C0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5" name="Battery">
              <a:extLst>
                <a:ext uri="{FF2B5EF4-FFF2-40B4-BE49-F238E27FC236}">
                  <a16:creationId xmlns:a16="http://schemas.microsoft.com/office/drawing/2014/main" id="{B92D7D3D-F7DA-4886-9CA5-6543557E58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63" name="Battery Part 1">
                <a:extLst>
                  <a:ext uri="{FF2B5EF4-FFF2-40B4-BE49-F238E27FC236}">
                    <a16:creationId xmlns:a16="http://schemas.microsoft.com/office/drawing/2014/main" id="{31431AE5-4387-4F63-A451-9AB56B956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Battery Part 2">
                <a:extLst>
                  <a:ext uri="{FF2B5EF4-FFF2-40B4-BE49-F238E27FC236}">
                    <a16:creationId xmlns:a16="http://schemas.microsoft.com/office/drawing/2014/main" id="{6834E850-5CDB-4C13-85F2-A47A6940B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6" name="Signal Strength">
              <a:extLst>
                <a:ext uri="{FF2B5EF4-FFF2-40B4-BE49-F238E27FC236}">
                  <a16:creationId xmlns:a16="http://schemas.microsoft.com/office/drawing/2014/main" id="{292E9295-AAD4-4167-BE78-92259F9460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61" name="Signal Strength Part 1">
                <a:extLst>
                  <a:ext uri="{FF2B5EF4-FFF2-40B4-BE49-F238E27FC236}">
                    <a16:creationId xmlns:a16="http://schemas.microsoft.com/office/drawing/2014/main" id="{95E37A71-2B80-4912-A6CF-FC19347A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Signal Strength Part 2">
                <a:extLst>
                  <a:ext uri="{FF2B5EF4-FFF2-40B4-BE49-F238E27FC236}">
                    <a16:creationId xmlns:a16="http://schemas.microsoft.com/office/drawing/2014/main" id="{4B1EAB14-0C85-441A-965A-93AC9DFE4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7" name="WiFi">
              <a:extLst>
                <a:ext uri="{FF2B5EF4-FFF2-40B4-BE49-F238E27FC236}">
                  <a16:creationId xmlns:a16="http://schemas.microsoft.com/office/drawing/2014/main" id="{F125FB41-4B40-4DD3-87F3-51591480F7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59" name="WiFi Part 1">
                <a:extLst>
                  <a:ext uri="{FF2B5EF4-FFF2-40B4-BE49-F238E27FC236}">
                    <a16:creationId xmlns:a16="http://schemas.microsoft.com/office/drawing/2014/main" id="{FEE29110-1DDC-4B2F-8E67-B0D3CACA2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WiFi Part 2">
                <a:extLst>
                  <a:ext uri="{FF2B5EF4-FFF2-40B4-BE49-F238E27FC236}">
                    <a16:creationId xmlns:a16="http://schemas.microsoft.com/office/drawing/2014/main" id="{D8AE2692-8E0F-48A6-B397-B7214C75B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8" name="Time">
              <a:extLst>
                <a:ext uri="{FF2B5EF4-FFF2-40B4-BE49-F238E27FC236}">
                  <a16:creationId xmlns:a16="http://schemas.microsoft.com/office/drawing/2014/main" id="{88FAE20D-3BB2-47D4-AEC6-2DBFD2122EB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D7D2E38-4BD4-4170-A6F2-406ED9DF65D1}"/>
              </a:ext>
            </a:extLst>
          </p:cNvPr>
          <p:cNvSpPr/>
          <p:nvPr/>
        </p:nvSpPr>
        <p:spPr>
          <a:xfrm>
            <a:off x="4617767" y="1601045"/>
            <a:ext cx="2847074" cy="36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신라면</a:t>
            </a:r>
          </a:p>
        </p:txBody>
      </p:sp>
      <p:pic>
        <p:nvPicPr>
          <p:cNvPr id="266" name="Picture 2" descr="arrow, back, left icon">
            <a:extLst>
              <a:ext uri="{FF2B5EF4-FFF2-40B4-BE49-F238E27FC236}">
                <a16:creationId xmlns:a16="http://schemas.microsoft.com/office/drawing/2014/main" id="{E3385A5E-0A0B-4C88-B138-2CAB21B5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570" y="1695498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79BC691-7862-441D-BE63-7AD79E074F39}"/>
              </a:ext>
            </a:extLst>
          </p:cNvPr>
          <p:cNvSpPr/>
          <p:nvPr/>
        </p:nvSpPr>
        <p:spPr>
          <a:xfrm>
            <a:off x="4801916" y="1923601"/>
            <a:ext cx="2843107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5E1CAA31-D704-45E5-B9B6-DD61E9F601D0}"/>
              </a:ext>
            </a:extLst>
          </p:cNvPr>
          <p:cNvSpPr/>
          <p:nvPr/>
        </p:nvSpPr>
        <p:spPr>
          <a:xfrm>
            <a:off x="4795547" y="1402514"/>
            <a:ext cx="2847075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D973B4-3AF2-4091-9926-0B4CECB38322}"/>
              </a:ext>
            </a:extLst>
          </p:cNvPr>
          <p:cNvSpPr txBox="1"/>
          <p:nvPr/>
        </p:nvSpPr>
        <p:spPr>
          <a:xfrm>
            <a:off x="4872512" y="2033566"/>
            <a:ext cx="189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개의</a:t>
            </a:r>
            <a:endParaRPr lang="en-US" altLang="ko-KR" sz="1200" b="1" dirty="0"/>
          </a:p>
          <a:p>
            <a:r>
              <a:rPr lang="ko-KR" altLang="en-US" sz="1100" b="1" dirty="0"/>
              <a:t>제품이 검색되었습니다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8C9863AC-EDBE-4E44-9920-60559C8C3553}"/>
              </a:ext>
            </a:extLst>
          </p:cNvPr>
          <p:cNvGrpSpPr/>
          <p:nvPr/>
        </p:nvGrpSpPr>
        <p:grpSpPr>
          <a:xfrm>
            <a:off x="5826167" y="2531534"/>
            <a:ext cx="787571" cy="1076780"/>
            <a:chOff x="3649113" y="4330440"/>
            <a:chExt cx="905254" cy="12376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885CACCF-A013-499B-A687-364BEDFE6BC0}"/>
                </a:ext>
              </a:extLst>
            </p:cNvPr>
            <p:cNvSpPr/>
            <p:nvPr/>
          </p:nvSpPr>
          <p:spPr>
            <a:xfrm>
              <a:off x="3649113" y="4330440"/>
              <a:ext cx="905254" cy="1237680"/>
            </a:xfrm>
            <a:prstGeom prst="roundRect">
              <a:avLst>
                <a:gd name="adj" fmla="val 912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D2F19EF-5FDE-4612-B529-A6AE27B5591C}"/>
                </a:ext>
              </a:extLst>
            </p:cNvPr>
            <p:cNvSpPr txBox="1"/>
            <p:nvPr/>
          </p:nvSpPr>
          <p:spPr>
            <a:xfrm>
              <a:off x="3749396" y="5201525"/>
              <a:ext cx="711131" cy="21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rgbClr val="222222"/>
                  </a:solidFill>
                  <a:latin typeface="Arial Unicode MS"/>
                </a:rPr>
                <a:t>신라면 블랙</a:t>
              </a:r>
              <a:endParaRPr lang="ko-KR" altLang="en-US" sz="600" b="1" dirty="0"/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FB137B7-9866-44E5-84CB-0D3B6B9C9F19}"/>
                </a:ext>
              </a:extLst>
            </p:cNvPr>
            <p:cNvGrpSpPr/>
            <p:nvPr/>
          </p:nvGrpSpPr>
          <p:grpSpPr>
            <a:xfrm>
              <a:off x="3939826" y="5343839"/>
              <a:ext cx="352817" cy="194572"/>
              <a:chOff x="5366335" y="2421063"/>
              <a:chExt cx="352817" cy="194572"/>
            </a:xfrm>
          </p:grpSpPr>
          <p:sp>
            <p:nvSpPr>
              <p:cNvPr id="216" name="별: 꼭짓점 5개 215">
                <a:extLst>
                  <a:ext uri="{FF2B5EF4-FFF2-40B4-BE49-F238E27FC236}">
                    <a16:creationId xmlns:a16="http://schemas.microsoft.com/office/drawing/2014/main" id="{E6F1FC3B-C35D-4D02-8E28-88506E5F2A47}"/>
                  </a:ext>
                </a:extLst>
              </p:cNvPr>
              <p:cNvSpPr/>
              <p:nvPr/>
            </p:nvSpPr>
            <p:spPr>
              <a:xfrm>
                <a:off x="5366335" y="2470165"/>
                <a:ext cx="90781" cy="87949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91449DE-3E3E-4406-BE9A-88090569FFE1}"/>
                  </a:ext>
                </a:extLst>
              </p:cNvPr>
              <p:cNvSpPr txBox="1"/>
              <p:nvPr/>
            </p:nvSpPr>
            <p:spPr>
              <a:xfrm>
                <a:off x="5386101" y="2421063"/>
                <a:ext cx="333051" cy="19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5/5</a:t>
                </a:r>
                <a:endParaRPr lang="ko-KR" altLang="en-US" sz="500" dirty="0"/>
              </a:p>
            </p:txBody>
          </p:sp>
        </p:grpSp>
        <p:pic>
          <p:nvPicPr>
            <p:cNvPr id="215" name="Picture 2" descr="heart icon">
              <a:extLst>
                <a:ext uri="{FF2B5EF4-FFF2-40B4-BE49-F238E27FC236}">
                  <a16:creationId xmlns:a16="http://schemas.microsoft.com/office/drawing/2014/main" id="{9C8FD06F-75AE-4FB3-A226-859AC1A5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86" y="4372950"/>
              <a:ext cx="178218" cy="17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129A3FA2-385E-4ED9-9681-CDA6DD76C228}"/>
              </a:ext>
            </a:extLst>
          </p:cNvPr>
          <p:cNvGrpSpPr/>
          <p:nvPr/>
        </p:nvGrpSpPr>
        <p:grpSpPr>
          <a:xfrm>
            <a:off x="6728598" y="2525895"/>
            <a:ext cx="787570" cy="1076780"/>
            <a:chOff x="3649113" y="4330440"/>
            <a:chExt cx="905254" cy="12376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20FD16CA-9345-4CB2-BB8A-C513EBE4F7D0}"/>
                </a:ext>
              </a:extLst>
            </p:cNvPr>
            <p:cNvSpPr/>
            <p:nvPr/>
          </p:nvSpPr>
          <p:spPr>
            <a:xfrm>
              <a:off x="3649113" y="4330440"/>
              <a:ext cx="905254" cy="1237680"/>
            </a:xfrm>
            <a:prstGeom prst="roundRect">
              <a:avLst>
                <a:gd name="adj" fmla="val 912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548BBDE-A8E2-4FFA-BAE7-615F874F8C11}"/>
                </a:ext>
              </a:extLst>
            </p:cNvPr>
            <p:cNvSpPr txBox="1"/>
            <p:nvPr/>
          </p:nvSpPr>
          <p:spPr>
            <a:xfrm>
              <a:off x="3795536" y="5201525"/>
              <a:ext cx="649378" cy="21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rgbClr val="222222"/>
                  </a:solidFill>
                  <a:latin typeface="Arial Unicode MS"/>
                </a:rPr>
                <a:t>신라면</a:t>
              </a:r>
              <a:r>
                <a:rPr lang="en-US" altLang="ko-KR" sz="600" b="1" dirty="0">
                  <a:solidFill>
                    <a:srgbClr val="222222"/>
                  </a:solidFill>
                  <a:latin typeface="Arial Unicode MS"/>
                </a:rPr>
                <a:t>(</a:t>
              </a:r>
              <a:r>
                <a:rPr lang="ko-KR" altLang="en-US" sz="600" b="1" dirty="0">
                  <a:solidFill>
                    <a:srgbClr val="222222"/>
                  </a:solidFill>
                  <a:latin typeface="Arial Unicode MS"/>
                </a:rPr>
                <a:t>컵</a:t>
              </a:r>
              <a:r>
                <a:rPr lang="en-US" altLang="ko-KR" sz="600" b="1" dirty="0">
                  <a:solidFill>
                    <a:srgbClr val="222222"/>
                  </a:solidFill>
                  <a:latin typeface="Arial Unicode MS"/>
                </a:rPr>
                <a:t>)</a:t>
              </a:r>
              <a:endParaRPr lang="ko-KR" altLang="en-US" sz="600" b="1" dirty="0"/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8BF9B46F-44CC-4BBC-826E-B656A9DF61A2}"/>
                </a:ext>
              </a:extLst>
            </p:cNvPr>
            <p:cNvGrpSpPr/>
            <p:nvPr/>
          </p:nvGrpSpPr>
          <p:grpSpPr>
            <a:xfrm>
              <a:off x="3939826" y="5343839"/>
              <a:ext cx="352817" cy="194572"/>
              <a:chOff x="5366335" y="2421063"/>
              <a:chExt cx="352817" cy="194572"/>
            </a:xfrm>
          </p:grpSpPr>
          <p:sp>
            <p:nvSpPr>
              <p:cNvPr id="223" name="별: 꼭짓점 5개 222">
                <a:extLst>
                  <a:ext uri="{FF2B5EF4-FFF2-40B4-BE49-F238E27FC236}">
                    <a16:creationId xmlns:a16="http://schemas.microsoft.com/office/drawing/2014/main" id="{10AF8D01-CF2D-49C5-97CA-C93F019475B8}"/>
                  </a:ext>
                </a:extLst>
              </p:cNvPr>
              <p:cNvSpPr/>
              <p:nvPr/>
            </p:nvSpPr>
            <p:spPr>
              <a:xfrm>
                <a:off x="5366335" y="2470165"/>
                <a:ext cx="90781" cy="87949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C4E358E-9066-4F99-A0A0-799E0E30DD0A}"/>
                  </a:ext>
                </a:extLst>
              </p:cNvPr>
              <p:cNvSpPr txBox="1"/>
              <p:nvPr/>
            </p:nvSpPr>
            <p:spPr>
              <a:xfrm>
                <a:off x="5386101" y="2421063"/>
                <a:ext cx="333051" cy="19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3/5</a:t>
                </a:r>
                <a:endParaRPr lang="ko-KR" altLang="en-US" sz="500" dirty="0"/>
              </a:p>
            </p:txBody>
          </p:sp>
        </p:grpSp>
        <p:pic>
          <p:nvPicPr>
            <p:cNvPr id="222" name="Picture 2" descr="heart icon">
              <a:extLst>
                <a:ext uri="{FF2B5EF4-FFF2-40B4-BE49-F238E27FC236}">
                  <a16:creationId xmlns:a16="http://schemas.microsoft.com/office/drawing/2014/main" id="{FD48B443-22B6-40B1-956D-764913648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86" y="4372950"/>
              <a:ext cx="178218" cy="17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5" name="Picture 2" descr="신라면 블랙 이미지 검색결과">
            <a:extLst>
              <a:ext uri="{FF2B5EF4-FFF2-40B4-BE49-F238E27FC236}">
                <a16:creationId xmlns:a16="http://schemas.microsoft.com/office/drawing/2014/main" id="{69D20E8C-4E14-457F-9BD1-F87B286C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98" y="2741162"/>
            <a:ext cx="517257" cy="5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" descr="신라면 블랙 이미지 검색결과">
            <a:extLst>
              <a:ext uri="{FF2B5EF4-FFF2-40B4-BE49-F238E27FC236}">
                <a16:creationId xmlns:a16="http://schemas.microsoft.com/office/drawing/2014/main" id="{0F55279A-3346-45A1-A780-830AFC27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22" y="2743229"/>
            <a:ext cx="533093" cy="5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E1FDBEDA-5BF9-4759-B793-6C9B4BC4EA52}"/>
              </a:ext>
            </a:extLst>
          </p:cNvPr>
          <p:cNvGrpSpPr/>
          <p:nvPr/>
        </p:nvGrpSpPr>
        <p:grpSpPr>
          <a:xfrm>
            <a:off x="4916953" y="2530100"/>
            <a:ext cx="787570" cy="1076780"/>
            <a:chOff x="3617959" y="4451542"/>
            <a:chExt cx="787570" cy="10767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EFC7082-0674-477C-AC78-4F6214AFCC43}"/>
                </a:ext>
              </a:extLst>
            </p:cNvPr>
            <p:cNvGrpSpPr/>
            <p:nvPr/>
          </p:nvGrpSpPr>
          <p:grpSpPr>
            <a:xfrm>
              <a:off x="3617959" y="4451542"/>
              <a:ext cx="787570" cy="1076780"/>
              <a:chOff x="3649113" y="4330440"/>
              <a:chExt cx="905254" cy="1237680"/>
            </a:xfrm>
          </p:grpSpPr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370124F8-6B25-4107-8018-3760EC935EDD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1" name="Picture 24" descr="신라면 png 이미지 검색결과">
                <a:extLst>
                  <a:ext uri="{FF2B5EF4-FFF2-40B4-BE49-F238E27FC236}">
                    <a16:creationId xmlns:a16="http://schemas.microsoft.com/office/drawing/2014/main" id="{BF8B1DD2-19F6-41EA-B9A2-8F046471AA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41" r="11100"/>
              <a:stretch/>
            </p:blipFill>
            <p:spPr bwMode="auto">
              <a:xfrm>
                <a:off x="3811786" y="4502150"/>
                <a:ext cx="570382" cy="722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DABEDE0-B55A-4590-ACEB-F7CFB033059A}"/>
                  </a:ext>
                </a:extLst>
              </p:cNvPr>
              <p:cNvSpPr txBox="1"/>
              <p:nvPr/>
            </p:nvSpPr>
            <p:spPr>
              <a:xfrm>
                <a:off x="3855232" y="5201525"/>
                <a:ext cx="482219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endParaRPr lang="ko-KR" altLang="en-US" sz="600" b="1" dirty="0"/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DCF07C6C-8ED5-4FD4-AD4E-BF84F15D2FC5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234" name="별: 꼭짓점 5개 233">
                  <a:extLst>
                    <a:ext uri="{FF2B5EF4-FFF2-40B4-BE49-F238E27FC236}">
                      <a16:creationId xmlns:a16="http://schemas.microsoft.com/office/drawing/2014/main" id="{53BCD2C8-D40B-4F0F-96D7-A13A6C1E1321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7A15649-4E91-4969-B250-204B4DC9D724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4/5</a:t>
                  </a:r>
                  <a:endParaRPr lang="ko-KR" altLang="en-US" sz="500" dirty="0"/>
                </a:p>
              </p:txBody>
            </p:sp>
          </p:grpSp>
        </p:grpSp>
        <p:pic>
          <p:nvPicPr>
            <p:cNvPr id="229" name="Picture 8" descr="heart icon">
              <a:extLst>
                <a:ext uri="{FF2B5EF4-FFF2-40B4-BE49-F238E27FC236}">
                  <a16:creationId xmlns:a16="http://schemas.microsoft.com/office/drawing/2014/main" id="{90DB73CF-C03F-49B7-AF33-7FE531B39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01D24"/>
                </a:clrFrom>
                <a:clrTo>
                  <a:srgbClr val="F01D2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711" y="4497956"/>
              <a:ext cx="126857" cy="1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cancel icon">
            <a:extLst>
              <a:ext uri="{FF2B5EF4-FFF2-40B4-BE49-F238E27FC236}">
                <a16:creationId xmlns:a16="http://schemas.microsoft.com/office/drawing/2014/main" id="{E45DFE93-A096-41D5-8088-51BC74B1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7" y="1696372"/>
            <a:ext cx="156978" cy="1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41DB13-0822-4F23-828F-DF47404480C8}"/>
              </a:ext>
            </a:extLst>
          </p:cNvPr>
          <p:cNvCxnSpPr>
            <a:cxnSpLocks/>
          </p:cNvCxnSpPr>
          <p:nvPr/>
        </p:nvCxnSpPr>
        <p:spPr>
          <a:xfrm>
            <a:off x="1324471" y="2352594"/>
            <a:ext cx="284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6A0E5325-6909-46CE-A39C-2AC3789533A3}"/>
              </a:ext>
            </a:extLst>
          </p:cNvPr>
          <p:cNvCxnSpPr>
            <a:cxnSpLocks/>
          </p:cNvCxnSpPr>
          <p:nvPr/>
        </p:nvCxnSpPr>
        <p:spPr>
          <a:xfrm>
            <a:off x="1318100" y="2803320"/>
            <a:ext cx="284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274C2475-3A5C-4871-BE4F-3119A1D6650B}"/>
              </a:ext>
            </a:extLst>
          </p:cNvPr>
          <p:cNvCxnSpPr>
            <a:cxnSpLocks/>
          </p:cNvCxnSpPr>
          <p:nvPr/>
        </p:nvCxnSpPr>
        <p:spPr>
          <a:xfrm>
            <a:off x="1318100" y="3250799"/>
            <a:ext cx="284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8B6CC31-F6F8-49F8-81BF-B15BA7D87CAC}"/>
              </a:ext>
            </a:extLst>
          </p:cNvPr>
          <p:cNvSpPr/>
          <p:nvPr/>
        </p:nvSpPr>
        <p:spPr>
          <a:xfrm>
            <a:off x="2957900" y="3229789"/>
            <a:ext cx="2847074" cy="360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000" b="1" dirty="0">
                <a:solidFill>
                  <a:srgbClr val="FFC000"/>
                </a:solidFill>
                <a:latin typeface="+mj-ea"/>
                <a:ea typeface="+mj-ea"/>
              </a:rPr>
              <a:t>전체 삭제</a:t>
            </a:r>
          </a:p>
        </p:txBody>
      </p:sp>
      <p:pic>
        <p:nvPicPr>
          <p:cNvPr id="3076" name="Picture 4" descr="cancel, cross, delete icon">
            <a:extLst>
              <a:ext uri="{FF2B5EF4-FFF2-40B4-BE49-F238E27FC236}">
                <a16:creationId xmlns:a16="http://schemas.microsoft.com/office/drawing/2014/main" id="{73BDDF5E-3887-4D3A-94B0-17C7C862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37" y="2078208"/>
            <a:ext cx="182845" cy="1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4" descr="cancel, cross, delete icon">
            <a:extLst>
              <a:ext uri="{FF2B5EF4-FFF2-40B4-BE49-F238E27FC236}">
                <a16:creationId xmlns:a16="http://schemas.microsoft.com/office/drawing/2014/main" id="{04B52E61-B8EE-4FC9-A070-DBD8F6CB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37" y="2478941"/>
            <a:ext cx="182845" cy="1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4" descr="cancel, cross, delete icon">
            <a:extLst>
              <a:ext uri="{FF2B5EF4-FFF2-40B4-BE49-F238E27FC236}">
                <a16:creationId xmlns:a16="http://schemas.microsoft.com/office/drawing/2014/main" id="{8D6A56FC-F041-482C-B1EE-715B1ACE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38" y="2936890"/>
            <a:ext cx="182845" cy="1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8EF609-3053-429A-91D5-926B5CDB8CC3}"/>
              </a:ext>
            </a:extLst>
          </p:cNvPr>
          <p:cNvSpPr txBox="1"/>
          <p:nvPr/>
        </p:nvSpPr>
        <p:spPr>
          <a:xfrm>
            <a:off x="1465490" y="2015672"/>
            <a:ext cx="10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신라민</a:t>
            </a:r>
            <a:endParaRPr lang="ko-KR" altLang="en-US" sz="12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81CA5CE-4C1A-4B87-9209-FEBF590E760D}"/>
              </a:ext>
            </a:extLst>
          </p:cNvPr>
          <p:cNvSpPr txBox="1"/>
          <p:nvPr/>
        </p:nvSpPr>
        <p:spPr>
          <a:xfrm>
            <a:off x="1477849" y="2447858"/>
            <a:ext cx="10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쉰라면</a:t>
            </a:r>
            <a:endParaRPr lang="ko-KR" alt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E058761-045A-4295-A6E4-24305255B76B}"/>
              </a:ext>
            </a:extLst>
          </p:cNvPr>
          <p:cNvSpPr txBox="1"/>
          <p:nvPr/>
        </p:nvSpPr>
        <p:spPr>
          <a:xfrm>
            <a:off x="1477849" y="2885787"/>
            <a:ext cx="10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신라먼</a:t>
            </a:r>
            <a:endParaRPr lang="ko-KR" altLang="en-US" sz="1200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C4A985-59C1-4F4D-B275-3D9A1592FB2B}"/>
              </a:ext>
            </a:extLst>
          </p:cNvPr>
          <p:cNvSpPr/>
          <p:nvPr/>
        </p:nvSpPr>
        <p:spPr>
          <a:xfrm>
            <a:off x="1577981" y="13701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CCC02691-759F-43B3-8834-29A8125468F8}"/>
              </a:ext>
            </a:extLst>
          </p:cNvPr>
          <p:cNvSpPr/>
          <p:nvPr/>
        </p:nvSpPr>
        <p:spPr>
          <a:xfrm>
            <a:off x="954801" y="167122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B1E50A1F-7856-43DB-B451-ED6AF9C22BC2}"/>
              </a:ext>
            </a:extLst>
          </p:cNvPr>
          <p:cNvSpPr/>
          <p:nvPr/>
        </p:nvSpPr>
        <p:spPr>
          <a:xfrm>
            <a:off x="9069996" y="418073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408A89-B10F-4317-8F3D-C06EB3AB7C1E}"/>
              </a:ext>
            </a:extLst>
          </p:cNvPr>
          <p:cNvSpPr txBox="1"/>
          <p:nvPr/>
        </p:nvSpPr>
        <p:spPr>
          <a:xfrm>
            <a:off x="9398424" y="4126593"/>
            <a:ext cx="248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기록 모두 삭제</a:t>
            </a:r>
            <a:endParaRPr lang="en-US" altLang="ko-KR" sz="1400" dirty="0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447DAF3-FD67-4914-982A-55B9BA5233AB}"/>
              </a:ext>
            </a:extLst>
          </p:cNvPr>
          <p:cNvSpPr/>
          <p:nvPr/>
        </p:nvSpPr>
        <p:spPr>
          <a:xfrm>
            <a:off x="1158151" y="201425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99A3070-21DC-4F90-845E-AD3CDD48F650}"/>
              </a:ext>
            </a:extLst>
          </p:cNvPr>
          <p:cNvSpPr/>
          <p:nvPr/>
        </p:nvSpPr>
        <p:spPr>
          <a:xfrm>
            <a:off x="3597241" y="202664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0C6DCA7-6B7E-42D5-8C6B-058BEE2D43B9}"/>
              </a:ext>
            </a:extLst>
          </p:cNvPr>
          <p:cNvSpPr/>
          <p:nvPr/>
        </p:nvSpPr>
        <p:spPr>
          <a:xfrm>
            <a:off x="3201236" y="328381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211D1BD-D6E8-4E73-94FE-A88A14847203}"/>
              </a:ext>
            </a:extLst>
          </p:cNvPr>
          <p:cNvSpPr/>
          <p:nvPr/>
        </p:nvSpPr>
        <p:spPr>
          <a:xfrm>
            <a:off x="4483438" y="252589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03FA7D5-838C-4A18-83F3-3B30D0B01517}"/>
              </a:ext>
            </a:extLst>
          </p:cNvPr>
          <p:cNvSpPr/>
          <p:nvPr/>
        </p:nvSpPr>
        <p:spPr>
          <a:xfrm>
            <a:off x="9063476" y="485461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D22BA59-FC2D-4638-97D7-2E84B4BFA20D}"/>
              </a:ext>
            </a:extLst>
          </p:cNvPr>
          <p:cNvSpPr txBox="1"/>
          <p:nvPr/>
        </p:nvSpPr>
        <p:spPr>
          <a:xfrm>
            <a:off x="9391904" y="4800472"/>
            <a:ext cx="2488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해당 제품 진단페이지로 이동</a:t>
            </a:r>
            <a:endParaRPr lang="en-US" altLang="ko-KR" sz="1400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11A560E-23FA-4923-9E9C-891D0A50275E}"/>
              </a:ext>
            </a:extLst>
          </p:cNvPr>
          <p:cNvSpPr/>
          <p:nvPr/>
        </p:nvSpPr>
        <p:spPr>
          <a:xfrm>
            <a:off x="7696607" y="162474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A6868FE7-8526-45EA-B4EF-46810F634D02}"/>
              </a:ext>
            </a:extLst>
          </p:cNvPr>
          <p:cNvSpPr/>
          <p:nvPr/>
        </p:nvSpPr>
        <p:spPr>
          <a:xfrm>
            <a:off x="9069995" y="555323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695CC30-BADE-4420-88DF-BDF9C452BFC8}"/>
              </a:ext>
            </a:extLst>
          </p:cNvPr>
          <p:cNvSpPr txBox="1"/>
          <p:nvPr/>
        </p:nvSpPr>
        <p:spPr>
          <a:xfrm>
            <a:off x="9398424" y="5581970"/>
            <a:ext cx="2488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해당 검색어 취소 후 검색 화면으로 돌아 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019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관심상품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찜한제품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조회목록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큐레이션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90059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Rectangle 25">
            <a:extLst>
              <a:ext uri="{FF2B5EF4-FFF2-40B4-BE49-F238E27FC236}">
                <a16:creationId xmlns:a16="http://schemas.microsoft.com/office/drawing/2014/main" id="{90B2149D-4441-4659-B5A1-256255C9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7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C12CAB-C6B2-43AA-A14E-03BEEE15614F}"/>
              </a:ext>
            </a:extLst>
          </p:cNvPr>
          <p:cNvGrpSpPr/>
          <p:nvPr/>
        </p:nvGrpSpPr>
        <p:grpSpPr>
          <a:xfrm>
            <a:off x="332459" y="1429293"/>
            <a:ext cx="2791404" cy="4888768"/>
            <a:chOff x="486839" y="1379177"/>
            <a:chExt cx="2791404" cy="4888768"/>
          </a:xfrm>
        </p:grpSpPr>
        <p:sp>
          <p:nvSpPr>
            <p:cNvPr id="505" name="Background">
              <a:extLst>
                <a:ext uri="{FF2B5EF4-FFF2-40B4-BE49-F238E27FC236}">
                  <a16:creationId xmlns:a16="http://schemas.microsoft.com/office/drawing/2014/main" id="{5CD48F6A-43A5-4A08-980D-BD1A54DA1231}"/>
                </a:ext>
              </a:extLst>
            </p:cNvPr>
            <p:cNvSpPr/>
            <p:nvPr/>
          </p:nvSpPr>
          <p:spPr>
            <a:xfrm>
              <a:off x="489547" y="1379178"/>
              <a:ext cx="2787439" cy="4887714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0" name="App Bar">
              <a:extLst>
                <a:ext uri="{FF2B5EF4-FFF2-40B4-BE49-F238E27FC236}">
                  <a16:creationId xmlns:a16="http://schemas.microsoft.com/office/drawing/2014/main" id="{ACC6B6E5-14D1-49EB-BD6A-E515F590E201}"/>
                </a:ext>
              </a:extLst>
            </p:cNvPr>
            <p:cNvGrpSpPr/>
            <p:nvPr/>
          </p:nvGrpSpPr>
          <p:grpSpPr>
            <a:xfrm>
              <a:off x="636508" y="1707795"/>
              <a:ext cx="2478047" cy="133147"/>
              <a:chOff x="716210" y="1534478"/>
              <a:chExt cx="2032265" cy="110708"/>
            </a:xfrm>
          </p:grpSpPr>
          <p:sp>
            <p:nvSpPr>
              <p:cNvPr id="539" name="Search Icon">
                <a:extLst>
                  <a:ext uri="{FF2B5EF4-FFF2-40B4-BE49-F238E27FC236}">
                    <a16:creationId xmlns:a16="http://schemas.microsoft.com/office/drawing/2014/main" id="{DE8AC746-568D-4121-922E-B13FA9472D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0" name="Menu Icon">
                <a:extLst>
                  <a:ext uri="{FF2B5EF4-FFF2-40B4-BE49-F238E27FC236}">
                    <a16:creationId xmlns:a16="http://schemas.microsoft.com/office/drawing/2014/main" id="{D6F2127C-EF1A-47DB-B55A-37366E8C31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1" name="Nav Icon">
                <a:extLst>
                  <a:ext uri="{FF2B5EF4-FFF2-40B4-BE49-F238E27FC236}">
                    <a16:creationId xmlns:a16="http://schemas.microsoft.com/office/drawing/2014/main" id="{1A3E6F65-BA1F-4310-B97F-69B9312BC9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2" name="Drop-down Arrow">
                <a:extLst>
                  <a:ext uri="{FF2B5EF4-FFF2-40B4-BE49-F238E27FC236}">
                    <a16:creationId xmlns:a16="http://schemas.microsoft.com/office/drawing/2014/main" id="{C5CDDD3E-DE9E-44FD-86A6-24ED871F74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1" name="Status Bar">
              <a:extLst>
                <a:ext uri="{FF2B5EF4-FFF2-40B4-BE49-F238E27FC236}">
                  <a16:creationId xmlns:a16="http://schemas.microsoft.com/office/drawing/2014/main" id="{CF14678E-8F0F-40C9-9DFA-2A23BD101DE0}"/>
                </a:ext>
              </a:extLst>
            </p:cNvPr>
            <p:cNvGrpSpPr/>
            <p:nvPr/>
          </p:nvGrpSpPr>
          <p:grpSpPr>
            <a:xfrm>
              <a:off x="489547" y="1379177"/>
              <a:ext cx="2787439" cy="687439"/>
              <a:chOff x="595686" y="1268401"/>
              <a:chExt cx="2286000" cy="571587"/>
            </a:xfrm>
          </p:grpSpPr>
          <p:sp>
            <p:nvSpPr>
              <p:cNvPr id="527" name="System Bar Container">
                <a:extLst>
                  <a:ext uri="{FF2B5EF4-FFF2-40B4-BE49-F238E27FC236}">
                    <a16:creationId xmlns:a16="http://schemas.microsoft.com/office/drawing/2014/main" id="{9612324A-DD4C-4A77-BA9B-6356A5602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29" name="Battery">
                <a:extLst>
                  <a:ext uri="{FF2B5EF4-FFF2-40B4-BE49-F238E27FC236}">
                    <a16:creationId xmlns:a16="http://schemas.microsoft.com/office/drawing/2014/main" id="{62BDE249-5762-4ABB-916B-5F927617B5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536" name="Battery Part 1">
                  <a:extLst>
                    <a:ext uri="{FF2B5EF4-FFF2-40B4-BE49-F238E27FC236}">
                      <a16:creationId xmlns:a16="http://schemas.microsoft.com/office/drawing/2014/main" id="{860DA0D7-1034-4457-BC7A-82422BBCD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7" name="Battery Part 2">
                  <a:extLst>
                    <a:ext uri="{FF2B5EF4-FFF2-40B4-BE49-F238E27FC236}">
                      <a16:creationId xmlns:a16="http://schemas.microsoft.com/office/drawing/2014/main" id="{9DB040FB-1F33-4EAD-9A01-1C2570F17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30" name="Signal Strength">
                <a:extLst>
                  <a:ext uri="{FF2B5EF4-FFF2-40B4-BE49-F238E27FC236}">
                    <a16:creationId xmlns:a16="http://schemas.microsoft.com/office/drawing/2014/main" id="{C454DD5B-0C40-4D2F-AD6C-6A0B494E67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534" name="Signal Strength Part 1">
                  <a:extLst>
                    <a:ext uri="{FF2B5EF4-FFF2-40B4-BE49-F238E27FC236}">
                      <a16:creationId xmlns:a16="http://schemas.microsoft.com/office/drawing/2014/main" id="{247E8B3C-D362-4E3D-8607-CA6EA6131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5" name="Signal Strength Part 2">
                  <a:extLst>
                    <a:ext uri="{FF2B5EF4-FFF2-40B4-BE49-F238E27FC236}">
                      <a16:creationId xmlns:a16="http://schemas.microsoft.com/office/drawing/2014/main" id="{81785CE2-D6CB-492C-845A-EA2B39B6B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31" name="WiFi">
                <a:extLst>
                  <a:ext uri="{FF2B5EF4-FFF2-40B4-BE49-F238E27FC236}">
                    <a16:creationId xmlns:a16="http://schemas.microsoft.com/office/drawing/2014/main" id="{D1E7F6AA-369F-4F0D-BE10-0DC30F0B17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532" name="WiFi Part 1">
                  <a:extLst>
                    <a:ext uri="{FF2B5EF4-FFF2-40B4-BE49-F238E27FC236}">
                      <a16:creationId xmlns:a16="http://schemas.microsoft.com/office/drawing/2014/main" id="{34C866FB-4032-4504-9456-E2DD49EB5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3" name="WiFi Part 2">
                  <a:extLst>
                    <a:ext uri="{FF2B5EF4-FFF2-40B4-BE49-F238E27FC236}">
                      <a16:creationId xmlns:a16="http://schemas.microsoft.com/office/drawing/2014/main" id="{7837EB6F-77A6-49D6-B2BD-C50A44821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28" name="Time">
                <a:extLst>
                  <a:ext uri="{FF2B5EF4-FFF2-40B4-BE49-F238E27FC236}">
                    <a16:creationId xmlns:a16="http://schemas.microsoft.com/office/drawing/2014/main" id="{6D3C3061-5F49-4D71-9132-1B4948BE00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A5EA8BB7-AB50-4777-A409-7DB9F885A633}"/>
                </a:ext>
              </a:extLst>
            </p:cNvPr>
            <p:cNvSpPr/>
            <p:nvPr/>
          </p:nvSpPr>
          <p:spPr>
            <a:xfrm>
              <a:off x="486839" y="2037482"/>
              <a:ext cx="2783829" cy="3746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191CCA-9CB0-45A1-97EA-FCBA612D9517}"/>
                </a:ext>
              </a:extLst>
            </p:cNvPr>
            <p:cNvSpPr txBox="1"/>
            <p:nvPr/>
          </p:nvSpPr>
          <p:spPr>
            <a:xfrm>
              <a:off x="498083" y="1552286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j-ea"/>
                  <a:ea typeface="+mj-ea"/>
                </a:rPr>
                <a:t>관심상품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C4FE7CC-E786-4255-B93B-5C0289CDB274}"/>
                </a:ext>
              </a:extLst>
            </p:cNvPr>
            <p:cNvSpPr/>
            <p:nvPr/>
          </p:nvSpPr>
          <p:spPr>
            <a:xfrm>
              <a:off x="505658" y="5784635"/>
              <a:ext cx="2772585" cy="48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home icon">
              <a:extLst>
                <a:ext uri="{FF2B5EF4-FFF2-40B4-BE49-F238E27FC236}">
                  <a16:creationId xmlns:a16="http://schemas.microsoft.com/office/drawing/2014/main" id="{5DA8CDB5-F5D6-43AF-BA99-D0DF3C5AE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96" y="5873335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8" name="Picture 22" descr="user icon">
              <a:extLst>
                <a:ext uri="{FF2B5EF4-FFF2-40B4-BE49-F238E27FC236}">
                  <a16:creationId xmlns:a16="http://schemas.microsoft.com/office/drawing/2014/main" id="{0DE85FD3-680C-4425-9DCF-9219035FA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407" y="5884093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eart icon">
              <a:extLst>
                <a:ext uri="{FF2B5EF4-FFF2-40B4-BE49-F238E27FC236}">
                  <a16:creationId xmlns:a16="http://schemas.microsoft.com/office/drawing/2014/main" id="{4298FAE4-0248-444B-9499-8151EC658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727" y="5879684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bar, chart icon">
              <a:extLst>
                <a:ext uri="{FF2B5EF4-FFF2-40B4-BE49-F238E27FC236}">
                  <a16:creationId xmlns:a16="http://schemas.microsoft.com/office/drawing/2014/main" id="{DC75AAEC-5ACB-42CF-8C26-E5A092A33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572" y="5890459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EB27E-BFF5-4D18-9FBC-3BCA05E11057}"/>
                </a:ext>
              </a:extLst>
            </p:cNvPr>
            <p:cNvSpPr txBox="1"/>
            <p:nvPr/>
          </p:nvSpPr>
          <p:spPr>
            <a:xfrm>
              <a:off x="692907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찜한제품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3A7C696-C4A7-4074-A40C-6C5F88A17CBF}"/>
                </a:ext>
              </a:extLst>
            </p:cNvPr>
            <p:cNvSpPr txBox="1"/>
            <p:nvPr/>
          </p:nvSpPr>
          <p:spPr>
            <a:xfrm>
              <a:off x="1579572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조회목록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0BE1C83-6E70-4164-8202-4762BB203718}"/>
                </a:ext>
              </a:extLst>
            </p:cNvPr>
            <p:cNvSpPr txBox="1"/>
            <p:nvPr/>
          </p:nvSpPr>
          <p:spPr>
            <a:xfrm>
              <a:off x="2472123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큐레이션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C8A236-5C21-4C5B-82F7-659FAC6B2000}"/>
                </a:ext>
              </a:extLst>
            </p:cNvPr>
            <p:cNvCxnSpPr>
              <a:cxnSpLocks/>
            </p:cNvCxnSpPr>
            <p:nvPr/>
          </p:nvCxnSpPr>
          <p:spPr>
            <a:xfrm>
              <a:off x="813480" y="2037482"/>
              <a:ext cx="380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9963362-BF3E-4F7A-975C-B9B6F77BA9FA}"/>
                </a:ext>
              </a:extLst>
            </p:cNvPr>
            <p:cNvSpPr/>
            <p:nvPr/>
          </p:nvSpPr>
          <p:spPr>
            <a:xfrm>
              <a:off x="494639" y="2113203"/>
              <a:ext cx="2772585" cy="127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D4E0E732-CE7F-401C-B373-AFBB063D6B63}"/>
                </a:ext>
              </a:extLst>
            </p:cNvPr>
            <p:cNvGrpSpPr/>
            <p:nvPr/>
          </p:nvGrpSpPr>
          <p:grpSpPr>
            <a:xfrm>
              <a:off x="604409" y="2196339"/>
              <a:ext cx="787570" cy="1076780"/>
              <a:chOff x="3649113" y="4330440"/>
              <a:chExt cx="905254" cy="1237680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005909B0-DD11-4E14-86E6-23B8C0536E5C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0" name="Picture 24" descr="신라면 png 이미지 검색결과">
                <a:extLst>
                  <a:ext uri="{FF2B5EF4-FFF2-40B4-BE49-F238E27FC236}">
                    <a16:creationId xmlns:a16="http://schemas.microsoft.com/office/drawing/2014/main" id="{2AE777B9-C0D2-4D21-812D-FC9D3699A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41" r="11100"/>
              <a:stretch/>
            </p:blipFill>
            <p:spPr bwMode="auto">
              <a:xfrm>
                <a:off x="3811786" y="4502150"/>
                <a:ext cx="570382" cy="722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2551C01-F102-42CF-B6EC-3AF2FC344A2D}"/>
                  </a:ext>
                </a:extLst>
              </p:cNvPr>
              <p:cNvSpPr txBox="1"/>
              <p:nvPr/>
            </p:nvSpPr>
            <p:spPr>
              <a:xfrm>
                <a:off x="3855232" y="5201525"/>
                <a:ext cx="482219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endParaRPr lang="ko-KR" altLang="en-US" sz="600" b="1" dirty="0"/>
              </a:p>
            </p:txBody>
          </p: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196C8116-D672-48CD-B962-EC87FD38089B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193" name="별: 꼭짓점 5개 192">
                  <a:extLst>
                    <a:ext uri="{FF2B5EF4-FFF2-40B4-BE49-F238E27FC236}">
                      <a16:creationId xmlns:a16="http://schemas.microsoft.com/office/drawing/2014/main" id="{B6772E21-5C8C-4534-A5AE-D11C8D5EF77F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5A3AAA8-8427-44BB-8E60-0EDCDAD4C803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4/5</a:t>
                  </a:r>
                  <a:endParaRPr lang="ko-KR" altLang="en-US" sz="500" dirty="0"/>
                </a:p>
              </p:txBody>
            </p:sp>
          </p:grpSp>
        </p:grpSp>
        <p:pic>
          <p:nvPicPr>
            <p:cNvPr id="195" name="Picture 8" descr="heart icon">
              <a:extLst>
                <a:ext uri="{FF2B5EF4-FFF2-40B4-BE49-F238E27FC236}">
                  <a16:creationId xmlns:a16="http://schemas.microsoft.com/office/drawing/2014/main" id="{297657A8-E619-4255-9803-0E5496B93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01D24"/>
                </a:clrFrom>
                <a:clrTo>
                  <a:srgbClr val="F01D2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016" y="2242753"/>
              <a:ext cx="126857" cy="1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8A9C7115-C6E8-41AE-9A56-482249EE78A6}"/>
                </a:ext>
              </a:extLst>
            </p:cNvPr>
            <p:cNvGrpSpPr/>
            <p:nvPr/>
          </p:nvGrpSpPr>
          <p:grpSpPr>
            <a:xfrm>
              <a:off x="1533504" y="2196339"/>
              <a:ext cx="787570" cy="1076780"/>
              <a:chOff x="3649113" y="4330440"/>
              <a:chExt cx="905254" cy="1237680"/>
            </a:xfrm>
          </p:grpSpPr>
          <p:sp>
            <p:nvSpPr>
              <p:cNvPr id="197" name="사각형: 둥근 모서리 196">
                <a:extLst>
                  <a:ext uri="{FF2B5EF4-FFF2-40B4-BE49-F238E27FC236}">
                    <a16:creationId xmlns:a16="http://schemas.microsoft.com/office/drawing/2014/main" id="{12346BB4-6C39-4151-A47E-67F906A496F1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679768A-953B-41F5-8538-4921E04DFE01}"/>
                  </a:ext>
                </a:extLst>
              </p:cNvPr>
              <p:cNvSpPr txBox="1"/>
              <p:nvPr/>
            </p:nvSpPr>
            <p:spPr>
              <a:xfrm>
                <a:off x="3795536" y="5201525"/>
                <a:ext cx="649378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(</a:t>
                </a:r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컵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)</a:t>
                </a:r>
                <a:endParaRPr lang="ko-KR" altLang="en-US" sz="600" b="1" dirty="0"/>
              </a:p>
            </p:txBody>
          </p: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7DEF30F3-50AD-472B-915D-1B79D92D0516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201" name="별: 꼭짓점 5개 200">
                  <a:extLst>
                    <a:ext uri="{FF2B5EF4-FFF2-40B4-BE49-F238E27FC236}">
                      <a16:creationId xmlns:a16="http://schemas.microsoft.com/office/drawing/2014/main" id="{3FD2B517-7F87-4FEC-87C0-809FB789F258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B8C4A55-B620-4767-A6C6-78787C4942E1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3/5</a:t>
                  </a:r>
                  <a:endParaRPr lang="ko-KR" altLang="en-US" sz="500" dirty="0"/>
                </a:p>
              </p:txBody>
            </p:sp>
          </p:grpSp>
        </p:grpSp>
        <p:pic>
          <p:nvPicPr>
            <p:cNvPr id="203" name="Picture 4" descr="신라면 블랙 이미지 검색결과">
              <a:extLst>
                <a:ext uri="{FF2B5EF4-FFF2-40B4-BE49-F238E27FC236}">
                  <a16:creationId xmlns:a16="http://schemas.microsoft.com/office/drawing/2014/main" id="{93E073D1-2123-4B92-B225-E4F70B585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328" y="2413673"/>
              <a:ext cx="533093" cy="53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8" descr="heart icon">
              <a:extLst>
                <a:ext uri="{FF2B5EF4-FFF2-40B4-BE49-F238E27FC236}">
                  <a16:creationId xmlns:a16="http://schemas.microsoft.com/office/drawing/2014/main" id="{12795411-138E-4FC4-A726-E68BCF2BE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01D24"/>
                </a:clrFrom>
                <a:clrTo>
                  <a:srgbClr val="F01D2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15" y="2246146"/>
              <a:ext cx="126857" cy="1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81FA54BB-893E-4008-A680-B71143553DD3}"/>
                </a:ext>
              </a:extLst>
            </p:cNvPr>
            <p:cNvSpPr/>
            <p:nvPr/>
          </p:nvSpPr>
          <p:spPr>
            <a:xfrm>
              <a:off x="489546" y="1379177"/>
              <a:ext cx="2787439" cy="48877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C725BC5B-E269-4865-B2A5-7BCCF70B42FE}"/>
              </a:ext>
            </a:extLst>
          </p:cNvPr>
          <p:cNvGrpSpPr/>
          <p:nvPr/>
        </p:nvGrpSpPr>
        <p:grpSpPr>
          <a:xfrm>
            <a:off x="3228396" y="1421471"/>
            <a:ext cx="2791404" cy="4888768"/>
            <a:chOff x="486839" y="1379177"/>
            <a:chExt cx="2791404" cy="4888768"/>
          </a:xfrm>
        </p:grpSpPr>
        <p:sp>
          <p:nvSpPr>
            <p:cNvPr id="350" name="Background">
              <a:extLst>
                <a:ext uri="{FF2B5EF4-FFF2-40B4-BE49-F238E27FC236}">
                  <a16:creationId xmlns:a16="http://schemas.microsoft.com/office/drawing/2014/main" id="{03333A31-61D2-4557-B6BD-2D31E76BFDF7}"/>
                </a:ext>
              </a:extLst>
            </p:cNvPr>
            <p:cNvSpPr/>
            <p:nvPr/>
          </p:nvSpPr>
          <p:spPr>
            <a:xfrm>
              <a:off x="489547" y="1379178"/>
              <a:ext cx="2787439" cy="4887714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51" name="App Bar">
              <a:extLst>
                <a:ext uri="{FF2B5EF4-FFF2-40B4-BE49-F238E27FC236}">
                  <a16:creationId xmlns:a16="http://schemas.microsoft.com/office/drawing/2014/main" id="{3C38F473-3ED4-4922-9B02-962AD9C11F82}"/>
                </a:ext>
              </a:extLst>
            </p:cNvPr>
            <p:cNvGrpSpPr/>
            <p:nvPr/>
          </p:nvGrpSpPr>
          <p:grpSpPr>
            <a:xfrm>
              <a:off x="636508" y="1707795"/>
              <a:ext cx="2478047" cy="133147"/>
              <a:chOff x="716210" y="1534478"/>
              <a:chExt cx="2032265" cy="110708"/>
            </a:xfrm>
          </p:grpSpPr>
          <p:sp>
            <p:nvSpPr>
              <p:cNvPr id="393" name="Search Icon">
                <a:extLst>
                  <a:ext uri="{FF2B5EF4-FFF2-40B4-BE49-F238E27FC236}">
                    <a16:creationId xmlns:a16="http://schemas.microsoft.com/office/drawing/2014/main" id="{C9675E31-B069-4E9F-AD20-264A096B00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Menu Icon">
                <a:extLst>
                  <a:ext uri="{FF2B5EF4-FFF2-40B4-BE49-F238E27FC236}">
                    <a16:creationId xmlns:a16="http://schemas.microsoft.com/office/drawing/2014/main" id="{9A7539AC-040E-43EC-92E5-09DE559DF0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5" name="Nav Icon">
                <a:extLst>
                  <a:ext uri="{FF2B5EF4-FFF2-40B4-BE49-F238E27FC236}">
                    <a16:creationId xmlns:a16="http://schemas.microsoft.com/office/drawing/2014/main" id="{156B51D2-E903-4BC0-BFDA-C3F798CAEB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6" name="Drop-down Arrow">
                <a:extLst>
                  <a:ext uri="{FF2B5EF4-FFF2-40B4-BE49-F238E27FC236}">
                    <a16:creationId xmlns:a16="http://schemas.microsoft.com/office/drawing/2014/main" id="{081205F5-6BBB-4187-854C-E6EAC60CA4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2" name="Status Bar">
              <a:extLst>
                <a:ext uri="{FF2B5EF4-FFF2-40B4-BE49-F238E27FC236}">
                  <a16:creationId xmlns:a16="http://schemas.microsoft.com/office/drawing/2014/main" id="{15B12DDE-F6C2-4397-8B3B-FAA0C60EC5A0}"/>
                </a:ext>
              </a:extLst>
            </p:cNvPr>
            <p:cNvGrpSpPr/>
            <p:nvPr/>
          </p:nvGrpSpPr>
          <p:grpSpPr>
            <a:xfrm>
              <a:off x="489547" y="1379177"/>
              <a:ext cx="2787439" cy="687439"/>
              <a:chOff x="595686" y="1268401"/>
              <a:chExt cx="2286000" cy="571587"/>
            </a:xfrm>
          </p:grpSpPr>
          <p:sp>
            <p:nvSpPr>
              <p:cNvPr id="382" name="System Bar Container">
                <a:extLst>
                  <a:ext uri="{FF2B5EF4-FFF2-40B4-BE49-F238E27FC236}">
                    <a16:creationId xmlns:a16="http://schemas.microsoft.com/office/drawing/2014/main" id="{FC754EE9-1624-4E86-9324-94F41E34E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83" name="Battery">
                <a:extLst>
                  <a:ext uri="{FF2B5EF4-FFF2-40B4-BE49-F238E27FC236}">
                    <a16:creationId xmlns:a16="http://schemas.microsoft.com/office/drawing/2014/main" id="{93C6A042-D467-4E38-865B-A35CCF658FC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91" name="Battery Part 1">
                  <a:extLst>
                    <a:ext uri="{FF2B5EF4-FFF2-40B4-BE49-F238E27FC236}">
                      <a16:creationId xmlns:a16="http://schemas.microsoft.com/office/drawing/2014/main" id="{F403E979-78A3-4B83-AEAE-CEFC38CE4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2" name="Battery Part 2">
                  <a:extLst>
                    <a:ext uri="{FF2B5EF4-FFF2-40B4-BE49-F238E27FC236}">
                      <a16:creationId xmlns:a16="http://schemas.microsoft.com/office/drawing/2014/main" id="{7FD052A5-BCCE-4C52-96CD-EEA24D460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4" name="Signal Strength">
                <a:extLst>
                  <a:ext uri="{FF2B5EF4-FFF2-40B4-BE49-F238E27FC236}">
                    <a16:creationId xmlns:a16="http://schemas.microsoft.com/office/drawing/2014/main" id="{2C7A1129-F577-456A-A153-6435C78A7B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89" name="Signal Strength Part 1">
                  <a:extLst>
                    <a:ext uri="{FF2B5EF4-FFF2-40B4-BE49-F238E27FC236}">
                      <a16:creationId xmlns:a16="http://schemas.microsoft.com/office/drawing/2014/main" id="{678517B6-DA64-42D3-ADFA-0116E98F9F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0" name="Signal Strength Part 2">
                  <a:extLst>
                    <a:ext uri="{FF2B5EF4-FFF2-40B4-BE49-F238E27FC236}">
                      <a16:creationId xmlns:a16="http://schemas.microsoft.com/office/drawing/2014/main" id="{80475FE8-B8B5-4D29-8C84-5EF269743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5" name="WiFi">
                <a:extLst>
                  <a:ext uri="{FF2B5EF4-FFF2-40B4-BE49-F238E27FC236}">
                    <a16:creationId xmlns:a16="http://schemas.microsoft.com/office/drawing/2014/main" id="{77D01E63-2449-4714-B8EB-F589BCFCE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387" name="WiFi Part 1">
                  <a:extLst>
                    <a:ext uri="{FF2B5EF4-FFF2-40B4-BE49-F238E27FC236}">
                      <a16:creationId xmlns:a16="http://schemas.microsoft.com/office/drawing/2014/main" id="{40CD00EE-7C81-479D-95E7-AA9A74B2F7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8" name="WiFi Part 2">
                  <a:extLst>
                    <a:ext uri="{FF2B5EF4-FFF2-40B4-BE49-F238E27FC236}">
                      <a16:creationId xmlns:a16="http://schemas.microsoft.com/office/drawing/2014/main" id="{4F82C5E0-5614-4401-9101-C099BA10E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6" name="Time">
                <a:extLst>
                  <a:ext uri="{FF2B5EF4-FFF2-40B4-BE49-F238E27FC236}">
                    <a16:creationId xmlns:a16="http://schemas.microsoft.com/office/drawing/2014/main" id="{57DE4453-9B6C-424E-A383-E1690B1B44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DEA635E-F3EE-43A5-BF13-CC9496928C10}"/>
                </a:ext>
              </a:extLst>
            </p:cNvPr>
            <p:cNvSpPr/>
            <p:nvPr/>
          </p:nvSpPr>
          <p:spPr>
            <a:xfrm>
              <a:off x="486839" y="2037482"/>
              <a:ext cx="2783829" cy="3746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EDB6FDB-1EC1-4979-B863-70F5C9242C1E}"/>
                </a:ext>
              </a:extLst>
            </p:cNvPr>
            <p:cNvSpPr txBox="1"/>
            <p:nvPr/>
          </p:nvSpPr>
          <p:spPr>
            <a:xfrm>
              <a:off x="498083" y="1552286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j-ea"/>
                  <a:ea typeface="+mj-ea"/>
                </a:rPr>
                <a:t>관심상품</a:t>
              </a: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F61B1E6-5DB4-4922-9666-EB5F1D0AC2EE}"/>
                </a:ext>
              </a:extLst>
            </p:cNvPr>
            <p:cNvSpPr/>
            <p:nvPr/>
          </p:nvSpPr>
          <p:spPr>
            <a:xfrm>
              <a:off x="505658" y="5784635"/>
              <a:ext cx="2772585" cy="48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6" name="Picture 8" descr="home icon">
              <a:extLst>
                <a:ext uri="{FF2B5EF4-FFF2-40B4-BE49-F238E27FC236}">
                  <a16:creationId xmlns:a16="http://schemas.microsoft.com/office/drawing/2014/main" id="{42370353-BF4C-407A-8F20-718E64DAD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96" y="5873335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22" descr="user icon">
              <a:extLst>
                <a:ext uri="{FF2B5EF4-FFF2-40B4-BE49-F238E27FC236}">
                  <a16:creationId xmlns:a16="http://schemas.microsoft.com/office/drawing/2014/main" id="{B5AF49CF-2A60-481C-9AB4-B63D5A33F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407" y="5884093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6" descr="heart icon">
              <a:extLst>
                <a:ext uri="{FF2B5EF4-FFF2-40B4-BE49-F238E27FC236}">
                  <a16:creationId xmlns:a16="http://schemas.microsoft.com/office/drawing/2014/main" id="{1B977FE4-B0C9-454B-94EF-6A74DC655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727" y="5879684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10" descr="bar, chart icon">
              <a:extLst>
                <a:ext uri="{FF2B5EF4-FFF2-40B4-BE49-F238E27FC236}">
                  <a16:creationId xmlns:a16="http://schemas.microsoft.com/office/drawing/2014/main" id="{3378D06E-7C8B-4623-BAFD-28DB7E811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572" y="5890459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5A027167-34C9-4F4F-A4D8-625D8357229F}"/>
                </a:ext>
              </a:extLst>
            </p:cNvPr>
            <p:cNvSpPr txBox="1"/>
            <p:nvPr/>
          </p:nvSpPr>
          <p:spPr>
            <a:xfrm>
              <a:off x="692907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찜한제품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3746288A-0E56-42AB-8FC8-2A6D8A3D3A45}"/>
                </a:ext>
              </a:extLst>
            </p:cNvPr>
            <p:cNvSpPr txBox="1"/>
            <p:nvPr/>
          </p:nvSpPr>
          <p:spPr>
            <a:xfrm>
              <a:off x="1579572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조회목록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AB6B28C4-E173-4467-91CF-7F711A8CA5E4}"/>
                </a:ext>
              </a:extLst>
            </p:cNvPr>
            <p:cNvSpPr txBox="1"/>
            <p:nvPr/>
          </p:nvSpPr>
          <p:spPr>
            <a:xfrm>
              <a:off x="2472123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큐레이션</a:t>
              </a:r>
            </a:p>
          </p:txBody>
        </p: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1A39EBEF-F5A6-4D53-A4F3-48E5100482CF}"/>
                </a:ext>
              </a:extLst>
            </p:cNvPr>
            <p:cNvCxnSpPr>
              <a:cxnSpLocks/>
            </p:cNvCxnSpPr>
            <p:nvPr/>
          </p:nvCxnSpPr>
          <p:spPr>
            <a:xfrm>
              <a:off x="1702480" y="2037482"/>
              <a:ext cx="380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3A7EE76A-7AB1-4271-B89A-59BA38943E7A}"/>
                </a:ext>
              </a:extLst>
            </p:cNvPr>
            <p:cNvSpPr/>
            <p:nvPr/>
          </p:nvSpPr>
          <p:spPr>
            <a:xfrm>
              <a:off x="494639" y="2113203"/>
              <a:ext cx="2772585" cy="127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DAB04902-DF49-4637-BC42-4233ADAB08F8}"/>
                </a:ext>
              </a:extLst>
            </p:cNvPr>
            <p:cNvGrpSpPr/>
            <p:nvPr/>
          </p:nvGrpSpPr>
          <p:grpSpPr>
            <a:xfrm>
              <a:off x="783732" y="2954178"/>
              <a:ext cx="419530" cy="243047"/>
              <a:chOff x="3855232" y="5201525"/>
              <a:chExt cx="482219" cy="279365"/>
            </a:xfrm>
          </p:grpSpPr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1F9D09E2-3A20-4268-A5C2-6E37F837F808}"/>
                  </a:ext>
                </a:extLst>
              </p:cNvPr>
              <p:cNvSpPr txBox="1"/>
              <p:nvPr/>
            </p:nvSpPr>
            <p:spPr>
              <a:xfrm>
                <a:off x="3855232" y="5201525"/>
                <a:ext cx="482219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endParaRPr lang="ko-KR" altLang="en-US" sz="600" b="1" dirty="0"/>
              </a:p>
            </p:txBody>
          </p:sp>
          <p:sp>
            <p:nvSpPr>
              <p:cNvPr id="380" name="별: 꼭짓점 5개 379">
                <a:extLst>
                  <a:ext uri="{FF2B5EF4-FFF2-40B4-BE49-F238E27FC236}">
                    <a16:creationId xmlns:a16="http://schemas.microsoft.com/office/drawing/2014/main" id="{E600834E-4979-468A-BBD0-5216A03D2E68}"/>
                  </a:ext>
                </a:extLst>
              </p:cNvPr>
              <p:cNvSpPr/>
              <p:nvPr/>
            </p:nvSpPr>
            <p:spPr>
              <a:xfrm>
                <a:off x="3939826" y="5392940"/>
                <a:ext cx="90781" cy="8795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AAFF6721-9A5B-4970-BB85-4A66916F22FB}"/>
                </a:ext>
              </a:extLst>
            </p:cNvPr>
            <p:cNvGrpSpPr/>
            <p:nvPr/>
          </p:nvGrpSpPr>
          <p:grpSpPr>
            <a:xfrm>
              <a:off x="1660891" y="2954176"/>
              <a:ext cx="564958" cy="243046"/>
              <a:chOff x="3795536" y="5201525"/>
              <a:chExt cx="649378" cy="279364"/>
            </a:xfrm>
          </p:grpSpPr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3F20562-ED8D-4D65-AFF5-4E9E0517638D}"/>
                  </a:ext>
                </a:extLst>
              </p:cNvPr>
              <p:cNvSpPr txBox="1"/>
              <p:nvPr/>
            </p:nvSpPr>
            <p:spPr>
              <a:xfrm>
                <a:off x="3795536" y="5201525"/>
                <a:ext cx="649378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(</a:t>
                </a:r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컵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)</a:t>
                </a:r>
                <a:endParaRPr lang="ko-KR" altLang="en-US" sz="600" b="1" dirty="0"/>
              </a:p>
            </p:txBody>
          </p:sp>
          <p:sp>
            <p:nvSpPr>
              <p:cNvPr id="374" name="별: 꼭짓점 5개 373">
                <a:extLst>
                  <a:ext uri="{FF2B5EF4-FFF2-40B4-BE49-F238E27FC236}">
                    <a16:creationId xmlns:a16="http://schemas.microsoft.com/office/drawing/2014/main" id="{3E219CB9-8731-4CB4-90FF-B2081FB9B327}"/>
                  </a:ext>
                </a:extLst>
              </p:cNvPr>
              <p:cNvSpPr/>
              <p:nvPr/>
            </p:nvSpPr>
            <p:spPr>
              <a:xfrm>
                <a:off x="3939826" y="5392941"/>
                <a:ext cx="90781" cy="87948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F0C2BE3C-F0B9-439D-927F-91AAC68C3741}"/>
                </a:ext>
              </a:extLst>
            </p:cNvPr>
            <p:cNvSpPr/>
            <p:nvPr/>
          </p:nvSpPr>
          <p:spPr>
            <a:xfrm>
              <a:off x="489546" y="1379177"/>
              <a:ext cx="2787439" cy="48877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7B01E5CA-2C1B-40CF-AB53-36660ABF16F6}"/>
              </a:ext>
            </a:extLst>
          </p:cNvPr>
          <p:cNvGrpSpPr/>
          <p:nvPr/>
        </p:nvGrpSpPr>
        <p:grpSpPr>
          <a:xfrm>
            <a:off x="6081045" y="1428238"/>
            <a:ext cx="2790147" cy="4887715"/>
            <a:chOff x="486839" y="1379177"/>
            <a:chExt cx="2790147" cy="4887715"/>
          </a:xfrm>
        </p:grpSpPr>
        <p:sp>
          <p:nvSpPr>
            <p:cNvPr id="446" name="Background">
              <a:extLst>
                <a:ext uri="{FF2B5EF4-FFF2-40B4-BE49-F238E27FC236}">
                  <a16:creationId xmlns:a16="http://schemas.microsoft.com/office/drawing/2014/main" id="{041FD9C1-1B98-41A4-830E-6DE7EBCD23DE}"/>
                </a:ext>
              </a:extLst>
            </p:cNvPr>
            <p:cNvSpPr/>
            <p:nvPr/>
          </p:nvSpPr>
          <p:spPr>
            <a:xfrm>
              <a:off x="489547" y="1379178"/>
              <a:ext cx="2787439" cy="4887714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7" name="App Bar">
              <a:extLst>
                <a:ext uri="{FF2B5EF4-FFF2-40B4-BE49-F238E27FC236}">
                  <a16:creationId xmlns:a16="http://schemas.microsoft.com/office/drawing/2014/main" id="{C1D05B6A-34C6-4961-B4C5-3FBFEE6F3539}"/>
                </a:ext>
              </a:extLst>
            </p:cNvPr>
            <p:cNvGrpSpPr/>
            <p:nvPr/>
          </p:nvGrpSpPr>
          <p:grpSpPr>
            <a:xfrm>
              <a:off x="636508" y="1707795"/>
              <a:ext cx="2478047" cy="133147"/>
              <a:chOff x="716210" y="1534478"/>
              <a:chExt cx="2032265" cy="110708"/>
            </a:xfrm>
          </p:grpSpPr>
          <p:sp>
            <p:nvSpPr>
              <p:cNvPr id="489" name="Search Icon">
                <a:extLst>
                  <a:ext uri="{FF2B5EF4-FFF2-40B4-BE49-F238E27FC236}">
                    <a16:creationId xmlns:a16="http://schemas.microsoft.com/office/drawing/2014/main" id="{98476791-3282-413E-9A14-C25916883D0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Menu Icon">
                <a:extLst>
                  <a:ext uri="{FF2B5EF4-FFF2-40B4-BE49-F238E27FC236}">
                    <a16:creationId xmlns:a16="http://schemas.microsoft.com/office/drawing/2014/main" id="{5715AE66-7DDF-4276-A576-61928BC126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Nav Icon">
                <a:extLst>
                  <a:ext uri="{FF2B5EF4-FFF2-40B4-BE49-F238E27FC236}">
                    <a16:creationId xmlns:a16="http://schemas.microsoft.com/office/drawing/2014/main" id="{1B957F72-9462-4D16-9FCF-18ED7B77CE7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2" name="Drop-down Arrow">
                <a:extLst>
                  <a:ext uri="{FF2B5EF4-FFF2-40B4-BE49-F238E27FC236}">
                    <a16:creationId xmlns:a16="http://schemas.microsoft.com/office/drawing/2014/main" id="{73405647-CC0D-4AA2-8024-4B5AA57D52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8" name="Status Bar">
              <a:extLst>
                <a:ext uri="{FF2B5EF4-FFF2-40B4-BE49-F238E27FC236}">
                  <a16:creationId xmlns:a16="http://schemas.microsoft.com/office/drawing/2014/main" id="{99A040CF-343E-48E4-820B-6DF98B4211A8}"/>
                </a:ext>
              </a:extLst>
            </p:cNvPr>
            <p:cNvGrpSpPr/>
            <p:nvPr/>
          </p:nvGrpSpPr>
          <p:grpSpPr>
            <a:xfrm>
              <a:off x="489547" y="1379177"/>
              <a:ext cx="2787439" cy="687439"/>
              <a:chOff x="595686" y="1268401"/>
              <a:chExt cx="2286000" cy="571587"/>
            </a:xfrm>
          </p:grpSpPr>
          <p:sp>
            <p:nvSpPr>
              <p:cNvPr id="478" name="System Bar Container">
                <a:extLst>
                  <a:ext uri="{FF2B5EF4-FFF2-40B4-BE49-F238E27FC236}">
                    <a16:creationId xmlns:a16="http://schemas.microsoft.com/office/drawing/2014/main" id="{7443FCF4-31E2-4323-A9BD-C4AC65D2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9" name="Battery">
                <a:extLst>
                  <a:ext uri="{FF2B5EF4-FFF2-40B4-BE49-F238E27FC236}">
                    <a16:creationId xmlns:a16="http://schemas.microsoft.com/office/drawing/2014/main" id="{78EBDFFB-0A49-48F7-AE01-603E3D176E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487" name="Battery Part 1">
                  <a:extLst>
                    <a:ext uri="{FF2B5EF4-FFF2-40B4-BE49-F238E27FC236}">
                      <a16:creationId xmlns:a16="http://schemas.microsoft.com/office/drawing/2014/main" id="{D4B84F17-16FA-4878-AD66-59C16B0C8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8" name="Battery Part 2">
                  <a:extLst>
                    <a:ext uri="{FF2B5EF4-FFF2-40B4-BE49-F238E27FC236}">
                      <a16:creationId xmlns:a16="http://schemas.microsoft.com/office/drawing/2014/main" id="{43F2BD95-8624-4100-AB7E-3B7D90DF0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0" name="Signal Strength">
                <a:extLst>
                  <a:ext uri="{FF2B5EF4-FFF2-40B4-BE49-F238E27FC236}">
                    <a16:creationId xmlns:a16="http://schemas.microsoft.com/office/drawing/2014/main" id="{0F191A19-0F09-4FD3-BF65-06971CC37B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485" name="Signal Strength Part 1">
                  <a:extLst>
                    <a:ext uri="{FF2B5EF4-FFF2-40B4-BE49-F238E27FC236}">
                      <a16:creationId xmlns:a16="http://schemas.microsoft.com/office/drawing/2014/main" id="{D873568B-D527-481F-9F08-88981BD7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6" name="Signal Strength Part 2">
                  <a:extLst>
                    <a:ext uri="{FF2B5EF4-FFF2-40B4-BE49-F238E27FC236}">
                      <a16:creationId xmlns:a16="http://schemas.microsoft.com/office/drawing/2014/main" id="{562357B9-7CC5-44F1-826B-9003FD5E8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1" name="WiFi">
                <a:extLst>
                  <a:ext uri="{FF2B5EF4-FFF2-40B4-BE49-F238E27FC236}">
                    <a16:creationId xmlns:a16="http://schemas.microsoft.com/office/drawing/2014/main" id="{606E23DE-CF88-4C73-B09A-FB5F5C61D5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483" name="WiFi Part 1">
                  <a:extLst>
                    <a:ext uri="{FF2B5EF4-FFF2-40B4-BE49-F238E27FC236}">
                      <a16:creationId xmlns:a16="http://schemas.microsoft.com/office/drawing/2014/main" id="{67B36B51-3273-405C-865C-3E72DB280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4" name="WiFi Part 2">
                  <a:extLst>
                    <a:ext uri="{FF2B5EF4-FFF2-40B4-BE49-F238E27FC236}">
                      <a16:creationId xmlns:a16="http://schemas.microsoft.com/office/drawing/2014/main" id="{76BF45D9-D478-4DC2-A549-821A30A27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2" name="Time">
                <a:extLst>
                  <a:ext uri="{FF2B5EF4-FFF2-40B4-BE49-F238E27FC236}">
                    <a16:creationId xmlns:a16="http://schemas.microsoft.com/office/drawing/2014/main" id="{F41A6ADF-1FAC-4F44-B0D7-56616839946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06199D5E-E813-4735-A6D9-44E0FE7BE0E0}"/>
                </a:ext>
              </a:extLst>
            </p:cNvPr>
            <p:cNvSpPr/>
            <p:nvPr/>
          </p:nvSpPr>
          <p:spPr>
            <a:xfrm>
              <a:off x="486839" y="2037482"/>
              <a:ext cx="2783829" cy="3746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A440C4BE-B303-48B9-B9E4-3CE4CA9506EF}"/>
                </a:ext>
              </a:extLst>
            </p:cNvPr>
            <p:cNvSpPr txBox="1"/>
            <p:nvPr/>
          </p:nvSpPr>
          <p:spPr>
            <a:xfrm>
              <a:off x="498083" y="1552286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j-ea"/>
                  <a:ea typeface="+mj-ea"/>
                </a:rPr>
                <a:t>관심상품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F48CEBA-9013-42A5-9CB4-E478A8689197}"/>
                </a:ext>
              </a:extLst>
            </p:cNvPr>
            <p:cNvSpPr txBox="1"/>
            <p:nvPr/>
          </p:nvSpPr>
          <p:spPr>
            <a:xfrm>
              <a:off x="692907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찜한제품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CD87A480-D605-4C00-AE71-9B3533D78932}"/>
                </a:ext>
              </a:extLst>
            </p:cNvPr>
            <p:cNvSpPr txBox="1"/>
            <p:nvPr/>
          </p:nvSpPr>
          <p:spPr>
            <a:xfrm>
              <a:off x="1579572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조회목록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C443FED-EFD3-4583-998B-6EE8111FA479}"/>
                </a:ext>
              </a:extLst>
            </p:cNvPr>
            <p:cNvSpPr txBox="1"/>
            <p:nvPr/>
          </p:nvSpPr>
          <p:spPr>
            <a:xfrm>
              <a:off x="2472123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큐레이션</a:t>
              </a:r>
            </a:p>
          </p:txBody>
        </p: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509203BD-C858-426A-A4AB-00AFCEE265A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60" y="2037482"/>
              <a:ext cx="380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C00C797D-7677-4E35-9AF9-5C76C29BD8C9}"/>
                </a:ext>
              </a:extLst>
            </p:cNvPr>
            <p:cNvSpPr/>
            <p:nvPr/>
          </p:nvSpPr>
          <p:spPr>
            <a:xfrm>
              <a:off x="494639" y="2113204"/>
              <a:ext cx="2772585" cy="330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73EF311F-E455-4F9B-A175-C25F67219ACD}"/>
                </a:ext>
              </a:extLst>
            </p:cNvPr>
            <p:cNvSpPr/>
            <p:nvPr/>
          </p:nvSpPr>
          <p:spPr>
            <a:xfrm>
              <a:off x="489546" y="1379177"/>
              <a:ext cx="2787439" cy="48877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3A29D4-33DE-4C47-B984-A2AB70D806EE}"/>
              </a:ext>
            </a:extLst>
          </p:cNvPr>
          <p:cNvGrpSpPr/>
          <p:nvPr/>
        </p:nvGrpSpPr>
        <p:grpSpPr>
          <a:xfrm>
            <a:off x="6251759" y="2562336"/>
            <a:ext cx="2735548" cy="1159916"/>
            <a:chOff x="3912484" y="3338074"/>
            <a:chExt cx="2735548" cy="115991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BF715AF-356C-4C54-842B-7937179AA52D}"/>
                </a:ext>
              </a:extLst>
            </p:cNvPr>
            <p:cNvSpPr/>
            <p:nvPr/>
          </p:nvSpPr>
          <p:spPr>
            <a:xfrm>
              <a:off x="3912484" y="3338074"/>
              <a:ext cx="2445407" cy="1159916"/>
            </a:xfrm>
            <a:prstGeom prst="roundRect">
              <a:avLst>
                <a:gd name="adj" fmla="val 8236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291F768-8D4D-442B-922D-15C9F1B9C204}"/>
                </a:ext>
              </a:extLst>
            </p:cNvPr>
            <p:cNvSpPr txBox="1"/>
            <p:nvPr/>
          </p:nvSpPr>
          <p:spPr>
            <a:xfrm>
              <a:off x="5294400" y="3563185"/>
              <a:ext cx="1353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>
                  <a:solidFill>
                    <a:srgbClr val="222222"/>
                  </a:solidFill>
                  <a:latin typeface="Arial Unicode MS"/>
                </a:rPr>
                <a:t>불닭볶음면</a:t>
              </a:r>
              <a:endParaRPr lang="ko-KR" altLang="en-US" sz="1050" b="1" dirty="0"/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83E02A2E-991B-401D-808A-6D916B1438CD}"/>
                </a:ext>
              </a:extLst>
            </p:cNvPr>
            <p:cNvGrpSpPr/>
            <p:nvPr/>
          </p:nvGrpSpPr>
          <p:grpSpPr>
            <a:xfrm>
              <a:off x="5404027" y="3793261"/>
              <a:ext cx="1024760" cy="253916"/>
              <a:chOff x="5553727" y="2430757"/>
              <a:chExt cx="1024760" cy="253916"/>
            </a:xfrm>
          </p:grpSpPr>
          <p:sp>
            <p:nvSpPr>
              <p:cNvPr id="182" name="별: 꼭짓점 5개 181">
                <a:extLst>
                  <a:ext uri="{FF2B5EF4-FFF2-40B4-BE49-F238E27FC236}">
                    <a16:creationId xmlns:a16="http://schemas.microsoft.com/office/drawing/2014/main" id="{0567736B-0978-49F7-A185-2951020A7361}"/>
                  </a:ext>
                </a:extLst>
              </p:cNvPr>
              <p:cNvSpPr/>
              <p:nvPr/>
            </p:nvSpPr>
            <p:spPr>
              <a:xfrm>
                <a:off x="5553727" y="2481113"/>
                <a:ext cx="149686" cy="14502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B1DF7D6-3878-4AA8-9A70-BE954312D981}"/>
                  </a:ext>
                </a:extLst>
              </p:cNvPr>
              <p:cNvSpPr txBox="1"/>
              <p:nvPr/>
            </p:nvSpPr>
            <p:spPr>
              <a:xfrm>
                <a:off x="5642859" y="2430757"/>
                <a:ext cx="9356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4/5</a:t>
                </a:r>
                <a:endParaRPr lang="ko-KR" altLang="en-US" sz="1050" dirty="0"/>
              </a:p>
            </p:txBody>
          </p:sp>
        </p:grp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E3BB726C-2352-4387-8469-F5A6AB935147}"/>
                </a:ext>
              </a:extLst>
            </p:cNvPr>
            <p:cNvSpPr/>
            <p:nvPr/>
          </p:nvSpPr>
          <p:spPr>
            <a:xfrm>
              <a:off x="5410774" y="4085277"/>
              <a:ext cx="681828" cy="217923"/>
            </a:xfrm>
            <a:prstGeom prst="roundRect">
              <a:avLst/>
            </a:prstGeom>
            <a:solidFill>
              <a:srgbClr val="FF4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Check this</a:t>
              </a:r>
              <a:endParaRPr lang="ko-KR" altLang="en-US" sz="700" b="1" dirty="0"/>
            </a:p>
          </p:txBody>
        </p:sp>
        <p:pic>
          <p:nvPicPr>
            <p:cNvPr id="185" name="Picture 6" descr="불닭볶음면 png 이미지 검색결과">
              <a:extLst>
                <a:ext uri="{FF2B5EF4-FFF2-40B4-BE49-F238E27FC236}">
                  <a16:creationId xmlns:a16="http://schemas.microsoft.com/office/drawing/2014/main" id="{FED4ACD3-8AA9-42B4-9FB7-4B27844E5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177" y="3378738"/>
              <a:ext cx="1218195" cy="110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F71E67-7403-46DC-A319-3AF4AD14A8AF}"/>
              </a:ext>
            </a:extLst>
          </p:cNvPr>
          <p:cNvSpPr txBox="1"/>
          <p:nvPr/>
        </p:nvSpPr>
        <p:spPr>
          <a:xfrm>
            <a:off x="6160067" y="2185119"/>
            <a:ext cx="283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큐레이션 이란</a:t>
            </a:r>
            <a:endParaRPr lang="en-US" altLang="ko-KR" sz="700" b="1" dirty="0"/>
          </a:p>
          <a:p>
            <a:r>
              <a:rPr lang="en-US" altLang="ko-KR" sz="700" dirty="0"/>
              <a:t>User</a:t>
            </a:r>
            <a:r>
              <a:rPr lang="ko-KR" altLang="en-US" sz="700" dirty="0"/>
              <a:t>분의 맛정보에 따른 음식을 추천해드리는 서비스입니다</a:t>
            </a:r>
          </a:p>
        </p:txBody>
      </p: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5FFA4BF5-9855-45EF-8999-C5B89E3FC959}"/>
              </a:ext>
            </a:extLst>
          </p:cNvPr>
          <p:cNvGrpSpPr/>
          <p:nvPr/>
        </p:nvGrpSpPr>
        <p:grpSpPr>
          <a:xfrm>
            <a:off x="6252918" y="3800352"/>
            <a:ext cx="2773648" cy="1159916"/>
            <a:chOff x="3912484" y="3338074"/>
            <a:chExt cx="2773648" cy="1159916"/>
          </a:xfrm>
        </p:grpSpPr>
        <p:sp>
          <p:nvSpPr>
            <p:cNvPr id="494" name="사각형: 둥근 모서리 493">
              <a:extLst>
                <a:ext uri="{FF2B5EF4-FFF2-40B4-BE49-F238E27FC236}">
                  <a16:creationId xmlns:a16="http://schemas.microsoft.com/office/drawing/2014/main" id="{6AD3990D-07A4-4C84-8F27-3139CBB736CC}"/>
                </a:ext>
              </a:extLst>
            </p:cNvPr>
            <p:cNvSpPr/>
            <p:nvPr/>
          </p:nvSpPr>
          <p:spPr>
            <a:xfrm>
              <a:off x="3912484" y="3338074"/>
              <a:ext cx="2445407" cy="1159916"/>
            </a:xfrm>
            <a:prstGeom prst="roundRect">
              <a:avLst>
                <a:gd name="adj" fmla="val 8236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5DA41684-5F4A-45E1-AFCB-CB1848EA3E1D}"/>
                </a:ext>
              </a:extLst>
            </p:cNvPr>
            <p:cNvSpPr txBox="1"/>
            <p:nvPr/>
          </p:nvSpPr>
          <p:spPr>
            <a:xfrm>
              <a:off x="5332500" y="3563185"/>
              <a:ext cx="1353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/>
                <a:t>너구리</a:t>
              </a:r>
              <a:endParaRPr lang="ko-KR" altLang="en-US" sz="1050" b="1" dirty="0"/>
            </a:p>
          </p:txBody>
        </p:sp>
        <p:grpSp>
          <p:nvGrpSpPr>
            <p:cNvPr id="496" name="그룹 495">
              <a:extLst>
                <a:ext uri="{FF2B5EF4-FFF2-40B4-BE49-F238E27FC236}">
                  <a16:creationId xmlns:a16="http://schemas.microsoft.com/office/drawing/2014/main" id="{12FBB96E-089E-46D2-A918-772FD8FCC8C8}"/>
                </a:ext>
              </a:extLst>
            </p:cNvPr>
            <p:cNvGrpSpPr/>
            <p:nvPr/>
          </p:nvGrpSpPr>
          <p:grpSpPr>
            <a:xfrm>
              <a:off x="5404027" y="3793261"/>
              <a:ext cx="1024760" cy="253916"/>
              <a:chOff x="5553727" y="2430757"/>
              <a:chExt cx="1024760" cy="253916"/>
            </a:xfrm>
          </p:grpSpPr>
          <p:sp>
            <p:nvSpPr>
              <p:cNvPr id="499" name="별: 꼭짓점 5개 498">
                <a:extLst>
                  <a:ext uri="{FF2B5EF4-FFF2-40B4-BE49-F238E27FC236}">
                    <a16:creationId xmlns:a16="http://schemas.microsoft.com/office/drawing/2014/main" id="{94D972D6-C87B-4EA3-BCEB-CE0DBB3F94D4}"/>
                  </a:ext>
                </a:extLst>
              </p:cNvPr>
              <p:cNvSpPr/>
              <p:nvPr/>
            </p:nvSpPr>
            <p:spPr>
              <a:xfrm>
                <a:off x="5553727" y="2481113"/>
                <a:ext cx="149686" cy="14502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4161A981-1065-41BD-9624-843F3EF0D203}"/>
                  </a:ext>
                </a:extLst>
              </p:cNvPr>
              <p:cNvSpPr txBox="1"/>
              <p:nvPr/>
            </p:nvSpPr>
            <p:spPr>
              <a:xfrm>
                <a:off x="5642859" y="2430757"/>
                <a:ext cx="9356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4/5</a:t>
                </a:r>
                <a:endParaRPr lang="ko-KR" altLang="en-US" sz="1050" dirty="0"/>
              </a:p>
            </p:txBody>
          </p:sp>
        </p:grp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5A59B8-114B-4E30-B503-613593AAFA9F}"/>
                </a:ext>
              </a:extLst>
            </p:cNvPr>
            <p:cNvSpPr/>
            <p:nvPr/>
          </p:nvSpPr>
          <p:spPr>
            <a:xfrm>
              <a:off x="5410774" y="4085277"/>
              <a:ext cx="681828" cy="217923"/>
            </a:xfrm>
            <a:prstGeom prst="roundRect">
              <a:avLst/>
            </a:prstGeom>
            <a:solidFill>
              <a:srgbClr val="FF4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Check this</a:t>
              </a:r>
              <a:endParaRPr lang="ko-KR" altLang="en-US" sz="700" b="1" dirty="0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F6CAB127-D299-4C35-9E61-A001990784A4}"/>
              </a:ext>
            </a:extLst>
          </p:cNvPr>
          <p:cNvGrpSpPr/>
          <p:nvPr/>
        </p:nvGrpSpPr>
        <p:grpSpPr>
          <a:xfrm>
            <a:off x="6238172" y="5089214"/>
            <a:ext cx="2735548" cy="1143433"/>
            <a:chOff x="3912484" y="3338074"/>
            <a:chExt cx="2735548" cy="1159916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D488A170-CDD5-498C-9180-A0013D3CA9BC}"/>
                </a:ext>
              </a:extLst>
            </p:cNvPr>
            <p:cNvSpPr/>
            <p:nvPr/>
          </p:nvSpPr>
          <p:spPr>
            <a:xfrm>
              <a:off x="3912484" y="3338074"/>
              <a:ext cx="2445407" cy="1159916"/>
            </a:xfrm>
            <a:prstGeom prst="roundRect">
              <a:avLst>
                <a:gd name="adj" fmla="val 8236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84BFE331-51C8-49DC-BE5D-4B244292BE89}"/>
                </a:ext>
              </a:extLst>
            </p:cNvPr>
            <p:cNvSpPr txBox="1"/>
            <p:nvPr/>
          </p:nvSpPr>
          <p:spPr>
            <a:xfrm>
              <a:off x="5294400" y="3563185"/>
              <a:ext cx="1353632" cy="25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222222"/>
                  </a:solidFill>
                  <a:latin typeface="Arial Unicode MS"/>
                </a:rPr>
                <a:t>신라면 블랙</a:t>
              </a:r>
              <a:endParaRPr lang="ko-KR" altLang="en-US" sz="1050" b="1" dirty="0"/>
            </a:p>
          </p:txBody>
        </p: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8A5BFC43-7588-4E6A-99E0-50BD9156EC38}"/>
                </a:ext>
              </a:extLst>
            </p:cNvPr>
            <p:cNvGrpSpPr/>
            <p:nvPr/>
          </p:nvGrpSpPr>
          <p:grpSpPr>
            <a:xfrm>
              <a:off x="5404027" y="3793261"/>
              <a:ext cx="1024760" cy="257576"/>
              <a:chOff x="5553727" y="2430757"/>
              <a:chExt cx="1024760" cy="257576"/>
            </a:xfrm>
          </p:grpSpPr>
          <p:sp>
            <p:nvSpPr>
              <p:cNvPr id="509" name="별: 꼭짓점 5개 508">
                <a:extLst>
                  <a:ext uri="{FF2B5EF4-FFF2-40B4-BE49-F238E27FC236}">
                    <a16:creationId xmlns:a16="http://schemas.microsoft.com/office/drawing/2014/main" id="{91F43513-BA33-4528-943E-C3EE63F31D70}"/>
                  </a:ext>
                </a:extLst>
              </p:cNvPr>
              <p:cNvSpPr/>
              <p:nvPr/>
            </p:nvSpPr>
            <p:spPr>
              <a:xfrm>
                <a:off x="5553727" y="2481113"/>
                <a:ext cx="149686" cy="14502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0682FE5-677D-4CA3-8756-63319AE7B047}"/>
                  </a:ext>
                </a:extLst>
              </p:cNvPr>
              <p:cNvSpPr txBox="1"/>
              <p:nvPr/>
            </p:nvSpPr>
            <p:spPr>
              <a:xfrm>
                <a:off x="5642859" y="2430757"/>
                <a:ext cx="935628" cy="257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5/5</a:t>
                </a:r>
                <a:endParaRPr lang="ko-KR" altLang="en-US" sz="1050" dirty="0"/>
              </a:p>
            </p:txBody>
          </p:sp>
        </p:grpSp>
        <p:sp>
          <p:nvSpPr>
            <p:cNvPr id="507" name="사각형: 둥근 모서리 506">
              <a:extLst>
                <a:ext uri="{FF2B5EF4-FFF2-40B4-BE49-F238E27FC236}">
                  <a16:creationId xmlns:a16="http://schemas.microsoft.com/office/drawing/2014/main" id="{33A8DA27-1368-40BB-A162-2D980E2554A2}"/>
                </a:ext>
              </a:extLst>
            </p:cNvPr>
            <p:cNvSpPr/>
            <p:nvPr/>
          </p:nvSpPr>
          <p:spPr>
            <a:xfrm>
              <a:off x="5410774" y="4085277"/>
              <a:ext cx="681828" cy="217923"/>
            </a:xfrm>
            <a:prstGeom prst="roundRect">
              <a:avLst/>
            </a:prstGeom>
            <a:solidFill>
              <a:srgbClr val="FF4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Check this</a:t>
              </a:r>
              <a:endParaRPr lang="ko-KR" altLang="en-US" sz="700" b="1" dirty="0"/>
            </a:p>
          </p:txBody>
        </p:sp>
      </p:grpSp>
      <p:pic>
        <p:nvPicPr>
          <p:cNvPr id="524" name="Picture 2" descr="신라면 블랙 이미지 검색결과">
            <a:extLst>
              <a:ext uri="{FF2B5EF4-FFF2-40B4-BE49-F238E27FC236}">
                <a16:creationId xmlns:a16="http://schemas.microsoft.com/office/drawing/2014/main" id="{55A1D160-E3CD-40AF-8D86-E31ED1AE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06" y="5241874"/>
            <a:ext cx="985303" cy="9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E0B5AF-28B9-4060-9A10-33BB1510983D}"/>
              </a:ext>
            </a:extLst>
          </p:cNvPr>
          <p:cNvGrpSpPr/>
          <p:nvPr/>
        </p:nvGrpSpPr>
        <p:grpSpPr>
          <a:xfrm>
            <a:off x="6093608" y="5825625"/>
            <a:ext cx="2772585" cy="483310"/>
            <a:chOff x="9255549" y="5809212"/>
            <a:chExt cx="2772585" cy="483310"/>
          </a:xfrm>
        </p:grpSpPr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68615FAE-528D-47D6-AC24-265AF6686716}"/>
                </a:ext>
              </a:extLst>
            </p:cNvPr>
            <p:cNvSpPr/>
            <p:nvPr/>
          </p:nvSpPr>
          <p:spPr>
            <a:xfrm>
              <a:off x="9255549" y="5809212"/>
              <a:ext cx="2772585" cy="48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" name="Picture 8" descr="home icon">
              <a:extLst>
                <a:ext uri="{FF2B5EF4-FFF2-40B4-BE49-F238E27FC236}">
                  <a16:creationId xmlns:a16="http://schemas.microsoft.com/office/drawing/2014/main" id="{3FAB85F6-4821-45C6-8AED-02E96EE4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0606" y="5889203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" name="Picture 22" descr="user icon">
              <a:extLst>
                <a:ext uri="{FF2B5EF4-FFF2-40B4-BE49-F238E27FC236}">
                  <a16:creationId xmlns:a16="http://schemas.microsoft.com/office/drawing/2014/main" id="{D7A3CA38-1202-43B0-AACE-9C6D5B78A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3817" y="5899961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" name="Picture 6" descr="heart icon">
              <a:extLst>
                <a:ext uri="{FF2B5EF4-FFF2-40B4-BE49-F238E27FC236}">
                  <a16:creationId xmlns:a16="http://schemas.microsoft.com/office/drawing/2014/main" id="{7022CFDC-A62E-4273-AA51-749072BD4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137" y="5895552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" name="Picture 10" descr="bar, chart icon">
              <a:extLst>
                <a:ext uri="{FF2B5EF4-FFF2-40B4-BE49-F238E27FC236}">
                  <a16:creationId xmlns:a16="http://schemas.microsoft.com/office/drawing/2014/main" id="{1F6C501C-BCE3-4C78-B3A5-5ED8B2C8A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3982" y="5906327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1C28F480-CDA9-4A5F-B8BF-B0413AE16D10}"/>
              </a:ext>
            </a:extLst>
          </p:cNvPr>
          <p:cNvSpPr/>
          <p:nvPr/>
        </p:nvSpPr>
        <p:spPr>
          <a:xfrm>
            <a:off x="6842125" y="2241693"/>
            <a:ext cx="99683" cy="8508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?</a:t>
            </a:r>
            <a:endParaRPr lang="ko-KR" altLang="en-US" sz="500" b="1" dirty="0"/>
          </a:p>
        </p:txBody>
      </p: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4DC470F-87CA-474C-B840-EE3DF18057F9}"/>
              </a:ext>
            </a:extLst>
          </p:cNvPr>
          <p:cNvGrpSpPr/>
          <p:nvPr/>
        </p:nvGrpSpPr>
        <p:grpSpPr>
          <a:xfrm>
            <a:off x="3330572" y="2233081"/>
            <a:ext cx="2599215" cy="1082419"/>
            <a:chOff x="3617959" y="4436357"/>
            <a:chExt cx="2599215" cy="1082419"/>
          </a:xfrm>
        </p:grpSpPr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A1A5B621-A2ED-447F-8F57-C25614C4419B}"/>
                </a:ext>
              </a:extLst>
            </p:cNvPr>
            <p:cNvGrpSpPr/>
            <p:nvPr/>
          </p:nvGrpSpPr>
          <p:grpSpPr>
            <a:xfrm>
              <a:off x="4527173" y="4441996"/>
              <a:ext cx="787571" cy="1076780"/>
              <a:chOff x="3649113" y="4330440"/>
              <a:chExt cx="905254" cy="1237680"/>
            </a:xfrm>
          </p:grpSpPr>
          <p:sp>
            <p:nvSpPr>
              <p:cNvPr id="602" name="사각형: 둥근 모서리 601">
                <a:extLst>
                  <a:ext uri="{FF2B5EF4-FFF2-40B4-BE49-F238E27FC236}">
                    <a16:creationId xmlns:a16="http://schemas.microsoft.com/office/drawing/2014/main" id="{63018CB1-7057-431B-969B-B97340FC8BD0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427A7CB9-A4A7-4708-9D50-8460C0BCF924}"/>
                  </a:ext>
                </a:extLst>
              </p:cNvPr>
              <p:cNvSpPr txBox="1"/>
              <p:nvPr/>
            </p:nvSpPr>
            <p:spPr>
              <a:xfrm>
                <a:off x="3749396" y="5201525"/>
                <a:ext cx="711131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 블랙</a:t>
                </a:r>
                <a:endParaRPr lang="ko-KR" altLang="en-US" sz="600" b="1" dirty="0"/>
              </a:p>
            </p:txBody>
          </p:sp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FD7ED784-FBBA-42AF-9D5E-BA36EE000372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606" name="별: 꼭짓점 5개 605">
                  <a:extLst>
                    <a:ext uri="{FF2B5EF4-FFF2-40B4-BE49-F238E27FC236}">
                      <a16:creationId xmlns:a16="http://schemas.microsoft.com/office/drawing/2014/main" id="{EDBC7C83-8A11-4897-B3BD-E8207DFFCC78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C723DA3E-35DF-4DF0-981C-3894F4208DF4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5/5</a:t>
                  </a:r>
                  <a:endParaRPr lang="ko-KR" altLang="en-US" sz="500" dirty="0"/>
                </a:p>
              </p:txBody>
            </p:sp>
          </p:grpSp>
          <p:pic>
            <p:nvPicPr>
              <p:cNvPr id="605" name="Picture 2" descr="heart icon">
                <a:extLst>
                  <a:ext uri="{FF2B5EF4-FFF2-40B4-BE49-F238E27FC236}">
                    <a16:creationId xmlns:a16="http://schemas.microsoft.com/office/drawing/2014/main" id="{2CE07C42-5DA2-4D36-A9DD-5280AD213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0186" y="4372950"/>
                <a:ext cx="178218" cy="17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3" name="Picture 2" descr="신라면 블랙 이미지 검색결과">
              <a:extLst>
                <a:ext uri="{FF2B5EF4-FFF2-40B4-BE49-F238E27FC236}">
                  <a16:creationId xmlns:a16="http://schemas.microsoft.com/office/drawing/2014/main" id="{2CFCCA6F-BDBB-425B-A109-916833A82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204" y="4651624"/>
              <a:ext cx="517257" cy="517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A3DBF655-6D94-48BB-BBF1-BFB8C72BC1DE}"/>
                </a:ext>
              </a:extLst>
            </p:cNvPr>
            <p:cNvGrpSpPr/>
            <p:nvPr/>
          </p:nvGrpSpPr>
          <p:grpSpPr>
            <a:xfrm>
              <a:off x="5429604" y="4436357"/>
              <a:ext cx="787570" cy="1076780"/>
              <a:chOff x="5429604" y="4436357"/>
              <a:chExt cx="787570" cy="1076780"/>
            </a:xfrm>
          </p:grpSpPr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537402D6-4D09-4F0F-9B0E-FACFEF1FB1BE}"/>
                  </a:ext>
                </a:extLst>
              </p:cNvPr>
              <p:cNvGrpSpPr/>
              <p:nvPr/>
            </p:nvGrpSpPr>
            <p:grpSpPr>
              <a:xfrm>
                <a:off x="5429604" y="4436357"/>
                <a:ext cx="787570" cy="1076780"/>
                <a:chOff x="3649113" y="4330440"/>
                <a:chExt cx="905254" cy="1237680"/>
              </a:xfrm>
            </p:grpSpPr>
            <p:sp>
              <p:nvSpPr>
                <p:cNvPr id="597" name="사각형: 둥근 모서리 596">
                  <a:extLst>
                    <a:ext uri="{FF2B5EF4-FFF2-40B4-BE49-F238E27FC236}">
                      <a16:creationId xmlns:a16="http://schemas.microsoft.com/office/drawing/2014/main" id="{92A5512D-2938-4E99-8084-EC553EB5614C}"/>
                    </a:ext>
                  </a:extLst>
                </p:cNvPr>
                <p:cNvSpPr/>
                <p:nvPr/>
              </p:nvSpPr>
              <p:spPr>
                <a:xfrm>
                  <a:off x="3649113" y="4330440"/>
                  <a:ext cx="905254" cy="1237680"/>
                </a:xfrm>
                <a:prstGeom prst="roundRect">
                  <a:avLst>
                    <a:gd name="adj" fmla="val 9127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2F8FD97E-8615-4807-A037-2AD514DCB82E}"/>
                    </a:ext>
                  </a:extLst>
                </p:cNvPr>
                <p:cNvSpPr txBox="1"/>
                <p:nvPr/>
              </p:nvSpPr>
              <p:spPr>
                <a:xfrm>
                  <a:off x="3795536" y="5201525"/>
                  <a:ext cx="649378" cy="212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rgbClr val="222222"/>
                      </a:solidFill>
                      <a:latin typeface="Arial Unicode MS"/>
                    </a:rPr>
                    <a:t>신라면</a:t>
                  </a:r>
                  <a:r>
                    <a:rPr lang="en-US" altLang="ko-KR" sz="600" b="1" dirty="0">
                      <a:solidFill>
                        <a:srgbClr val="222222"/>
                      </a:solidFill>
                      <a:latin typeface="Arial Unicode MS"/>
                    </a:rPr>
                    <a:t>(</a:t>
                  </a:r>
                  <a:r>
                    <a:rPr lang="ko-KR" altLang="en-US" sz="600" b="1" dirty="0">
                      <a:solidFill>
                        <a:srgbClr val="222222"/>
                      </a:solidFill>
                      <a:latin typeface="Arial Unicode MS"/>
                    </a:rPr>
                    <a:t>컵</a:t>
                  </a:r>
                  <a:r>
                    <a:rPr lang="en-US" altLang="ko-KR" sz="600" b="1" dirty="0">
                      <a:solidFill>
                        <a:srgbClr val="222222"/>
                      </a:solidFill>
                      <a:latin typeface="Arial Unicode MS"/>
                    </a:rPr>
                    <a:t>)</a:t>
                  </a:r>
                  <a:endParaRPr lang="ko-KR" altLang="en-US" sz="600" b="1" dirty="0"/>
                </a:p>
              </p:txBody>
            </p:sp>
            <p:grpSp>
              <p:nvGrpSpPr>
                <p:cNvPr id="599" name="그룹 598">
                  <a:extLst>
                    <a:ext uri="{FF2B5EF4-FFF2-40B4-BE49-F238E27FC236}">
                      <a16:creationId xmlns:a16="http://schemas.microsoft.com/office/drawing/2014/main" id="{4483F3F0-BB77-46D2-82E5-F1EBF587D69D}"/>
                    </a:ext>
                  </a:extLst>
                </p:cNvPr>
                <p:cNvGrpSpPr/>
                <p:nvPr/>
              </p:nvGrpSpPr>
              <p:grpSpPr>
                <a:xfrm>
                  <a:off x="3939826" y="5343839"/>
                  <a:ext cx="352817" cy="194572"/>
                  <a:chOff x="5366335" y="2421063"/>
                  <a:chExt cx="352817" cy="194572"/>
                </a:xfrm>
              </p:grpSpPr>
              <p:sp>
                <p:nvSpPr>
                  <p:cNvPr id="600" name="별: 꼭짓점 5개 599">
                    <a:extLst>
                      <a:ext uri="{FF2B5EF4-FFF2-40B4-BE49-F238E27FC236}">
                        <a16:creationId xmlns:a16="http://schemas.microsoft.com/office/drawing/2014/main" id="{B78C90F8-B766-434E-A4B8-1EB0A222147E}"/>
                      </a:ext>
                    </a:extLst>
                  </p:cNvPr>
                  <p:cNvSpPr/>
                  <p:nvPr/>
                </p:nvSpPr>
                <p:spPr>
                  <a:xfrm>
                    <a:off x="5366335" y="2470165"/>
                    <a:ext cx="90781" cy="87949"/>
                  </a:xfrm>
                  <a:prstGeom prst="star5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1" name="TextBox 600">
                    <a:extLst>
                      <a:ext uri="{FF2B5EF4-FFF2-40B4-BE49-F238E27FC236}">
                        <a16:creationId xmlns:a16="http://schemas.microsoft.com/office/drawing/2014/main" id="{85F58956-F8A0-4283-8D54-FC51B9AB0331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101" y="2421063"/>
                    <a:ext cx="333051" cy="19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3/5</a:t>
                    </a:r>
                    <a:endParaRPr lang="ko-KR" altLang="en-US" sz="500" dirty="0"/>
                  </a:p>
                </p:txBody>
              </p:sp>
            </p:grpSp>
          </p:grpSp>
          <p:pic>
            <p:nvPicPr>
              <p:cNvPr id="596" name="Picture 4" descr="신라면 블랙 이미지 검색결과">
                <a:extLst>
                  <a:ext uri="{FF2B5EF4-FFF2-40B4-BE49-F238E27FC236}">
                    <a16:creationId xmlns:a16="http://schemas.microsoft.com/office/drawing/2014/main" id="{295C48CF-03A8-44BA-B994-1F9C3DA0F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428" y="4653691"/>
                <a:ext cx="533093" cy="535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1ACDA74A-1D94-446E-8037-18A603F14749}"/>
                </a:ext>
              </a:extLst>
            </p:cNvPr>
            <p:cNvGrpSpPr/>
            <p:nvPr/>
          </p:nvGrpSpPr>
          <p:grpSpPr>
            <a:xfrm>
              <a:off x="3617959" y="4440562"/>
              <a:ext cx="2561385" cy="1076780"/>
              <a:chOff x="3617959" y="4451542"/>
              <a:chExt cx="2561385" cy="1076780"/>
            </a:xfrm>
          </p:grpSpPr>
          <p:grpSp>
            <p:nvGrpSpPr>
              <p:cNvPr id="586" name="그룹 585">
                <a:extLst>
                  <a:ext uri="{FF2B5EF4-FFF2-40B4-BE49-F238E27FC236}">
                    <a16:creationId xmlns:a16="http://schemas.microsoft.com/office/drawing/2014/main" id="{4F2A38DC-F5C7-4027-A959-7E4C69ED19F9}"/>
                  </a:ext>
                </a:extLst>
              </p:cNvPr>
              <p:cNvGrpSpPr/>
              <p:nvPr/>
            </p:nvGrpSpPr>
            <p:grpSpPr>
              <a:xfrm>
                <a:off x="3617959" y="4451542"/>
                <a:ext cx="787570" cy="1076780"/>
                <a:chOff x="3649113" y="4330440"/>
                <a:chExt cx="905254" cy="1237680"/>
              </a:xfrm>
            </p:grpSpPr>
            <p:sp>
              <p:nvSpPr>
                <p:cNvPr id="589" name="사각형: 둥근 모서리 588">
                  <a:extLst>
                    <a:ext uri="{FF2B5EF4-FFF2-40B4-BE49-F238E27FC236}">
                      <a16:creationId xmlns:a16="http://schemas.microsoft.com/office/drawing/2014/main" id="{601076C8-C606-4712-A201-49782B0D30F9}"/>
                    </a:ext>
                  </a:extLst>
                </p:cNvPr>
                <p:cNvSpPr/>
                <p:nvPr/>
              </p:nvSpPr>
              <p:spPr>
                <a:xfrm>
                  <a:off x="3649113" y="4330440"/>
                  <a:ext cx="905254" cy="1237680"/>
                </a:xfrm>
                <a:prstGeom prst="roundRect">
                  <a:avLst>
                    <a:gd name="adj" fmla="val 9127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90" name="Picture 24" descr="신라면 png 이미지 검색결과">
                  <a:extLst>
                    <a:ext uri="{FF2B5EF4-FFF2-40B4-BE49-F238E27FC236}">
                      <a16:creationId xmlns:a16="http://schemas.microsoft.com/office/drawing/2014/main" id="{F8CA4EDF-358C-4865-8DF3-365025583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41" r="11100"/>
                <a:stretch/>
              </p:blipFill>
              <p:spPr bwMode="auto">
                <a:xfrm>
                  <a:off x="3811786" y="4502150"/>
                  <a:ext cx="570382" cy="7223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40A8BC72-C56B-403A-B569-DB148E112931}"/>
                    </a:ext>
                  </a:extLst>
                </p:cNvPr>
                <p:cNvSpPr txBox="1"/>
                <p:nvPr/>
              </p:nvSpPr>
              <p:spPr>
                <a:xfrm>
                  <a:off x="3855232" y="5201525"/>
                  <a:ext cx="482219" cy="212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rgbClr val="222222"/>
                      </a:solidFill>
                      <a:latin typeface="Arial Unicode MS"/>
                    </a:rPr>
                    <a:t>신라면</a:t>
                  </a:r>
                  <a:endParaRPr lang="ko-KR" altLang="en-US" sz="600" b="1" dirty="0"/>
                </a:p>
              </p:txBody>
            </p:sp>
            <p:grpSp>
              <p:nvGrpSpPr>
                <p:cNvPr id="592" name="그룹 591">
                  <a:extLst>
                    <a:ext uri="{FF2B5EF4-FFF2-40B4-BE49-F238E27FC236}">
                      <a16:creationId xmlns:a16="http://schemas.microsoft.com/office/drawing/2014/main" id="{9E65D147-F671-4043-B81C-4AC89A60DBB6}"/>
                    </a:ext>
                  </a:extLst>
                </p:cNvPr>
                <p:cNvGrpSpPr/>
                <p:nvPr/>
              </p:nvGrpSpPr>
              <p:grpSpPr>
                <a:xfrm>
                  <a:off x="3939826" y="5343839"/>
                  <a:ext cx="352817" cy="194572"/>
                  <a:chOff x="5366335" y="2421063"/>
                  <a:chExt cx="352817" cy="194572"/>
                </a:xfrm>
              </p:grpSpPr>
              <p:sp>
                <p:nvSpPr>
                  <p:cNvPr id="593" name="별: 꼭짓점 5개 592">
                    <a:extLst>
                      <a:ext uri="{FF2B5EF4-FFF2-40B4-BE49-F238E27FC236}">
                        <a16:creationId xmlns:a16="http://schemas.microsoft.com/office/drawing/2014/main" id="{E605AD2A-67CA-41ED-B85F-CE5FB94C6D86}"/>
                      </a:ext>
                    </a:extLst>
                  </p:cNvPr>
                  <p:cNvSpPr/>
                  <p:nvPr/>
                </p:nvSpPr>
                <p:spPr>
                  <a:xfrm>
                    <a:off x="5366335" y="2470165"/>
                    <a:ext cx="90781" cy="87949"/>
                  </a:xfrm>
                  <a:prstGeom prst="star5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4" name="TextBox 593">
                    <a:extLst>
                      <a:ext uri="{FF2B5EF4-FFF2-40B4-BE49-F238E27FC236}">
                        <a16:creationId xmlns:a16="http://schemas.microsoft.com/office/drawing/2014/main" id="{2C4A2331-82FF-4595-8E96-D668EFEF6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101" y="2421063"/>
                    <a:ext cx="333051" cy="19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4/5</a:t>
                    </a:r>
                    <a:endParaRPr lang="ko-KR" altLang="en-US" sz="500" dirty="0"/>
                  </a:p>
                </p:txBody>
              </p:sp>
            </p:grpSp>
          </p:grpSp>
          <p:pic>
            <p:nvPicPr>
              <p:cNvPr id="587" name="Picture 8" descr="heart icon">
                <a:extLst>
                  <a:ext uri="{FF2B5EF4-FFF2-40B4-BE49-F238E27FC236}">
                    <a16:creationId xmlns:a16="http://schemas.microsoft.com/office/drawing/2014/main" id="{2570A6DE-6E7E-4D9F-A468-0E21CCD31D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01D24"/>
                  </a:clrFrom>
                  <a:clrTo>
                    <a:srgbClr val="F01D2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4711" y="4497956"/>
                <a:ext cx="126857" cy="126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8" name="Picture 8" descr="heart icon">
                <a:extLst>
                  <a:ext uri="{FF2B5EF4-FFF2-40B4-BE49-F238E27FC236}">
                    <a16:creationId xmlns:a16="http://schemas.microsoft.com/office/drawing/2014/main" id="{9B33BC9C-1FAF-46B5-8CD1-F5CEAFB46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01D24"/>
                  </a:clrFrom>
                  <a:clrTo>
                    <a:srgbClr val="F01D2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2487" y="4505452"/>
                <a:ext cx="126857" cy="126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F7EFF4A-340C-4DEC-841B-00B50895FCA0}"/>
              </a:ext>
            </a:extLst>
          </p:cNvPr>
          <p:cNvSpPr/>
          <p:nvPr/>
        </p:nvSpPr>
        <p:spPr>
          <a:xfrm>
            <a:off x="9304831" y="19188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7167C96-9FE9-4C34-84EA-EA455D8E617F}"/>
              </a:ext>
            </a:extLst>
          </p:cNvPr>
          <p:cNvSpPr txBox="1"/>
          <p:nvPr/>
        </p:nvSpPr>
        <p:spPr>
          <a:xfrm>
            <a:off x="9633260" y="1864729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Navigation</a:t>
            </a:r>
          </a:p>
          <a:p>
            <a:r>
              <a:rPr lang="ko-KR" altLang="en-US" sz="1400" dirty="0"/>
              <a:t>지정된 버튼을 클릭 시 </a:t>
            </a:r>
            <a:endParaRPr lang="en-US" altLang="ko-KR" sz="1400" dirty="0"/>
          </a:p>
          <a:p>
            <a:r>
              <a:rPr lang="ko-KR" altLang="en-US" sz="1400" dirty="0"/>
              <a:t>해당 스택으로 이동</a:t>
            </a:r>
            <a:endParaRPr lang="en-US" altLang="ko-KR" sz="14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B874BEB-F279-4648-ADA5-8ECB3EA0EC59}"/>
              </a:ext>
            </a:extLst>
          </p:cNvPr>
          <p:cNvSpPr/>
          <p:nvPr/>
        </p:nvSpPr>
        <p:spPr>
          <a:xfrm>
            <a:off x="28618" y="183198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D86DDD3-0638-4D3C-9482-6BDCBFB89CED}"/>
              </a:ext>
            </a:extLst>
          </p:cNvPr>
          <p:cNvSpPr/>
          <p:nvPr/>
        </p:nvSpPr>
        <p:spPr>
          <a:xfrm>
            <a:off x="9304831" y="281282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F72B8D8-BB27-477F-8147-6CDCA219A395}"/>
              </a:ext>
            </a:extLst>
          </p:cNvPr>
          <p:cNvSpPr/>
          <p:nvPr/>
        </p:nvSpPr>
        <p:spPr>
          <a:xfrm>
            <a:off x="9601646" y="257913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♥ 클릭 제품 조회 후 표시</a:t>
            </a:r>
            <a:endParaRPr lang="en-US" altLang="ko-KR" sz="1400" dirty="0"/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E38962A-A19E-42D9-A84A-33DEB29B724C}"/>
              </a:ext>
            </a:extLst>
          </p:cNvPr>
          <p:cNvSpPr/>
          <p:nvPr/>
        </p:nvSpPr>
        <p:spPr>
          <a:xfrm>
            <a:off x="8338" y="22757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FD76CDE-B00B-4E31-806C-B45825D7556F}"/>
              </a:ext>
            </a:extLst>
          </p:cNvPr>
          <p:cNvSpPr/>
          <p:nvPr/>
        </p:nvSpPr>
        <p:spPr>
          <a:xfrm>
            <a:off x="3008752" y="225508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3AFCF4A-2660-4303-9BC9-E6187EE5E9BF}"/>
              </a:ext>
            </a:extLst>
          </p:cNvPr>
          <p:cNvSpPr/>
          <p:nvPr/>
        </p:nvSpPr>
        <p:spPr>
          <a:xfrm>
            <a:off x="6008781" y="261901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pic>
        <p:nvPicPr>
          <p:cNvPr id="209" name="Picture 6" descr="너구리 라면 이미지 검색결과">
            <a:extLst>
              <a:ext uri="{FF2B5EF4-FFF2-40B4-BE49-F238E27FC236}">
                <a16:creationId xmlns:a16="http://schemas.microsoft.com/office/drawing/2014/main" id="{BA9053F6-EFCF-4FF1-90D6-E81284F1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59" y="3930267"/>
            <a:ext cx="920034" cy="9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4A0FC0F-70A2-48A3-91D0-65CFB9A2231D}"/>
              </a:ext>
            </a:extLst>
          </p:cNvPr>
          <p:cNvSpPr/>
          <p:nvPr/>
        </p:nvSpPr>
        <p:spPr>
          <a:xfrm>
            <a:off x="9304830" y="362412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895F339-CB1F-44BB-A141-EFD0A4EE2D56}"/>
              </a:ext>
            </a:extLst>
          </p:cNvPr>
          <p:cNvSpPr/>
          <p:nvPr/>
        </p:nvSpPr>
        <p:spPr>
          <a:xfrm>
            <a:off x="9626580" y="359633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조회한 제품 표시</a:t>
            </a:r>
            <a:endParaRPr lang="en-US" altLang="ko-KR" sz="1400" dirty="0"/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5D7234D-733E-4A40-89AD-F5D6B9DA5D62}"/>
              </a:ext>
            </a:extLst>
          </p:cNvPr>
          <p:cNvSpPr/>
          <p:nvPr/>
        </p:nvSpPr>
        <p:spPr>
          <a:xfrm>
            <a:off x="9304830" y="438191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422BFDB-1698-4CB1-84E4-5BEEE701125A}"/>
              </a:ext>
            </a:extLst>
          </p:cNvPr>
          <p:cNvSpPr/>
          <p:nvPr/>
        </p:nvSpPr>
        <p:spPr>
          <a:xfrm>
            <a:off x="9626580" y="43541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맛정보에 따라 제품 큐레이션 </a:t>
            </a:r>
            <a:endParaRPr lang="en-US" altLang="ko-KR" sz="14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739D3F9-550D-4C5A-9AE9-C074317BC58D}"/>
              </a:ext>
            </a:extLst>
          </p:cNvPr>
          <p:cNvSpPr/>
          <p:nvPr/>
        </p:nvSpPr>
        <p:spPr>
          <a:xfrm>
            <a:off x="9304830" y="506325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4D912AF-B493-457B-B201-31E975D6ADFC}"/>
              </a:ext>
            </a:extLst>
          </p:cNvPr>
          <p:cNvSpPr/>
          <p:nvPr/>
        </p:nvSpPr>
        <p:spPr>
          <a:xfrm>
            <a:off x="9626580" y="503547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9532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랭킹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Rectangle 25">
            <a:extLst>
              <a:ext uri="{FF2B5EF4-FFF2-40B4-BE49-F238E27FC236}">
                <a16:creationId xmlns:a16="http://schemas.microsoft.com/office/drawing/2014/main" id="{90B2149D-4441-4659-B5A1-256255C9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7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179A79B-CA40-4128-B2DE-9B40599AF16D}"/>
              </a:ext>
            </a:extLst>
          </p:cNvPr>
          <p:cNvSpPr/>
          <p:nvPr/>
        </p:nvSpPr>
        <p:spPr>
          <a:xfrm>
            <a:off x="6510931" y="259164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6BA0A25-2C58-4816-9ACF-C9E6104F2D1E}"/>
              </a:ext>
            </a:extLst>
          </p:cNvPr>
          <p:cNvSpPr/>
          <p:nvPr/>
        </p:nvSpPr>
        <p:spPr>
          <a:xfrm>
            <a:off x="6312809" y="327956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grpSp>
        <p:nvGrpSpPr>
          <p:cNvPr id="142" name="Status Bar">
            <a:extLst>
              <a:ext uri="{FF2B5EF4-FFF2-40B4-BE49-F238E27FC236}">
                <a16:creationId xmlns:a16="http://schemas.microsoft.com/office/drawing/2014/main" id="{8E9E430B-B536-4342-B75D-3E21039AB012}"/>
              </a:ext>
            </a:extLst>
          </p:cNvPr>
          <p:cNvGrpSpPr/>
          <p:nvPr/>
        </p:nvGrpSpPr>
        <p:grpSpPr>
          <a:xfrm>
            <a:off x="1355838" y="1357142"/>
            <a:ext cx="2787439" cy="717501"/>
            <a:chOff x="595686" y="1268401"/>
            <a:chExt cx="2286000" cy="571587"/>
          </a:xfrm>
        </p:grpSpPr>
        <p:sp>
          <p:nvSpPr>
            <p:cNvPr id="143" name="System Bar Container">
              <a:extLst>
                <a:ext uri="{FF2B5EF4-FFF2-40B4-BE49-F238E27FC236}">
                  <a16:creationId xmlns:a16="http://schemas.microsoft.com/office/drawing/2014/main" id="{1FA8D543-5908-487F-AF73-5BC61268B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Battery">
              <a:extLst>
                <a:ext uri="{FF2B5EF4-FFF2-40B4-BE49-F238E27FC236}">
                  <a16:creationId xmlns:a16="http://schemas.microsoft.com/office/drawing/2014/main" id="{5539779F-9A48-4ECC-AF15-7918B9E8E6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52" name="Battery Part 1">
                <a:extLst>
                  <a:ext uri="{FF2B5EF4-FFF2-40B4-BE49-F238E27FC236}">
                    <a16:creationId xmlns:a16="http://schemas.microsoft.com/office/drawing/2014/main" id="{5CF74F32-8393-4B2F-8A59-7FA279A99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Battery Part 2">
                <a:extLst>
                  <a:ext uri="{FF2B5EF4-FFF2-40B4-BE49-F238E27FC236}">
                    <a16:creationId xmlns:a16="http://schemas.microsoft.com/office/drawing/2014/main" id="{22096C82-85B9-40CC-9F0C-42982F3BC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Signal Strength">
              <a:extLst>
                <a:ext uri="{FF2B5EF4-FFF2-40B4-BE49-F238E27FC236}">
                  <a16:creationId xmlns:a16="http://schemas.microsoft.com/office/drawing/2014/main" id="{40E3850C-DCD3-43BF-A263-54BD9E0E78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50" name="Signal Strength Part 1">
                <a:extLst>
                  <a:ext uri="{FF2B5EF4-FFF2-40B4-BE49-F238E27FC236}">
                    <a16:creationId xmlns:a16="http://schemas.microsoft.com/office/drawing/2014/main" id="{55B017DA-1E4D-4043-A657-212FEC511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Signal Strength Part 2">
                <a:extLst>
                  <a:ext uri="{FF2B5EF4-FFF2-40B4-BE49-F238E27FC236}">
                    <a16:creationId xmlns:a16="http://schemas.microsoft.com/office/drawing/2014/main" id="{C2D951BA-7A2E-4C6F-ACDC-B792619A2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6" name="WiFi">
              <a:extLst>
                <a:ext uri="{FF2B5EF4-FFF2-40B4-BE49-F238E27FC236}">
                  <a16:creationId xmlns:a16="http://schemas.microsoft.com/office/drawing/2014/main" id="{3F9EC45E-238E-4113-A18B-9D33A0F807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48" name="WiFi Part 1">
                <a:extLst>
                  <a:ext uri="{FF2B5EF4-FFF2-40B4-BE49-F238E27FC236}">
                    <a16:creationId xmlns:a16="http://schemas.microsoft.com/office/drawing/2014/main" id="{484748DB-1835-4BFF-9F19-28F4F3D56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iFi Part 2">
                <a:extLst>
                  <a:ext uri="{FF2B5EF4-FFF2-40B4-BE49-F238E27FC236}">
                    <a16:creationId xmlns:a16="http://schemas.microsoft.com/office/drawing/2014/main" id="{829634C0-DBB4-4439-9DC8-A86761C68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7" name="Time">
              <a:extLst>
                <a:ext uri="{FF2B5EF4-FFF2-40B4-BE49-F238E27FC236}">
                  <a16:creationId xmlns:a16="http://schemas.microsoft.com/office/drawing/2014/main" id="{23ABB4F9-2B6C-45C0-9368-D729168166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0DD0D40-8968-47FC-86F0-6F0713F6690A}"/>
              </a:ext>
            </a:extLst>
          </p:cNvPr>
          <p:cNvGrpSpPr/>
          <p:nvPr/>
        </p:nvGrpSpPr>
        <p:grpSpPr>
          <a:xfrm>
            <a:off x="1404563" y="1934065"/>
            <a:ext cx="1649175" cy="201359"/>
            <a:chOff x="3740568" y="2089717"/>
            <a:chExt cx="1649175" cy="201359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82BBA2E-7D24-4DDB-9C96-680CB4A53F2C}"/>
                </a:ext>
              </a:extLst>
            </p:cNvPr>
            <p:cNvGrpSpPr/>
            <p:nvPr/>
          </p:nvGrpSpPr>
          <p:grpSpPr>
            <a:xfrm>
              <a:off x="3740568" y="2089717"/>
              <a:ext cx="778497" cy="201359"/>
              <a:chOff x="3637201" y="2175330"/>
              <a:chExt cx="778497" cy="201359"/>
            </a:xfrm>
          </p:grpSpPr>
          <p:pic>
            <p:nvPicPr>
              <p:cNvPr id="137" name="Picture 2" descr="calendar icon">
                <a:extLst>
                  <a:ext uri="{FF2B5EF4-FFF2-40B4-BE49-F238E27FC236}">
                    <a16:creationId xmlns:a16="http://schemas.microsoft.com/office/drawing/2014/main" id="{4D9DDED1-DCC6-4824-927D-C1C079B8B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2EFD3784-8558-4869-90A8-D0A4E453DFAD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2020-02-02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53BEFD5-FD74-4069-8E89-065D5F594B60}"/>
                </a:ext>
              </a:extLst>
            </p:cNvPr>
            <p:cNvGrpSpPr/>
            <p:nvPr/>
          </p:nvGrpSpPr>
          <p:grpSpPr>
            <a:xfrm>
              <a:off x="4611246" y="2089717"/>
              <a:ext cx="778497" cy="201359"/>
              <a:chOff x="3637201" y="2175330"/>
              <a:chExt cx="778497" cy="201359"/>
            </a:xfrm>
          </p:grpSpPr>
          <p:pic>
            <p:nvPicPr>
              <p:cNvPr id="135" name="Picture 2" descr="calendar icon">
                <a:extLst>
                  <a:ext uri="{FF2B5EF4-FFF2-40B4-BE49-F238E27FC236}">
                    <a16:creationId xmlns:a16="http://schemas.microsoft.com/office/drawing/2014/main" id="{4AFE6C81-DCA5-47A2-A7FD-390CBE0CB0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F732622B-A08F-4300-8ACE-92BF9363BC7A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2020-03-10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089C4CB-B903-4697-8452-120763454CC9}"/>
                </a:ext>
              </a:extLst>
            </p:cNvPr>
            <p:cNvCxnSpPr/>
            <p:nvPr/>
          </p:nvCxnSpPr>
          <p:spPr>
            <a:xfrm>
              <a:off x="4525492" y="2186843"/>
              <a:ext cx="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81188CB-C27C-4DBA-8396-AA0210E2F32D}"/>
              </a:ext>
            </a:extLst>
          </p:cNvPr>
          <p:cNvGrpSpPr/>
          <p:nvPr/>
        </p:nvGrpSpPr>
        <p:grpSpPr>
          <a:xfrm>
            <a:off x="1408237" y="2199748"/>
            <a:ext cx="732948" cy="172017"/>
            <a:chOff x="1482344" y="1771408"/>
            <a:chExt cx="766088" cy="282476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A626E5D1-E961-40F0-8B74-DFD37BAF5F0F}"/>
                </a:ext>
              </a:extLst>
            </p:cNvPr>
            <p:cNvSpPr/>
            <p:nvPr/>
          </p:nvSpPr>
          <p:spPr>
            <a:xfrm rot="10800000" flipV="1">
              <a:off x="1482344" y="1771408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연령대</a:t>
              </a: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F02DF107-508D-4BF0-9D18-94B7287A87C3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EFBC85B-A28A-4A19-AB24-5A79ED3A0AE4}"/>
              </a:ext>
            </a:extLst>
          </p:cNvPr>
          <p:cNvGrpSpPr/>
          <p:nvPr/>
        </p:nvGrpSpPr>
        <p:grpSpPr>
          <a:xfrm>
            <a:off x="2186596" y="2189485"/>
            <a:ext cx="1052474" cy="182090"/>
            <a:chOff x="4278287" y="3733565"/>
            <a:chExt cx="1052474" cy="282476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56F1487-0E83-4FBF-A787-826DCFAE7BAD}"/>
                </a:ext>
              </a:extLst>
            </p:cNvPr>
            <p:cNvSpPr/>
            <p:nvPr/>
          </p:nvSpPr>
          <p:spPr>
            <a:xfrm rot="10800000" flipV="1">
              <a:off x="4278287" y="3733565"/>
              <a:ext cx="1052474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국가</a:t>
              </a: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EC8F9E2C-66FF-4EF3-8A23-72E5264CE026}"/>
                </a:ext>
              </a:extLst>
            </p:cNvPr>
            <p:cNvSpPr/>
            <p:nvPr/>
          </p:nvSpPr>
          <p:spPr>
            <a:xfrm rot="10800000">
              <a:off x="5174116" y="3848688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4ACB6B4-6805-44E9-82CF-635987A45BC9}"/>
              </a:ext>
            </a:extLst>
          </p:cNvPr>
          <p:cNvGrpSpPr/>
          <p:nvPr/>
        </p:nvGrpSpPr>
        <p:grpSpPr>
          <a:xfrm>
            <a:off x="3272987" y="2197105"/>
            <a:ext cx="531637" cy="177112"/>
            <a:chOff x="5402778" y="3733565"/>
            <a:chExt cx="701426" cy="282476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801C0BF-F157-4E95-8D21-91E3E325AF08}"/>
                </a:ext>
              </a:extLst>
            </p:cNvPr>
            <p:cNvSpPr/>
            <p:nvPr/>
          </p:nvSpPr>
          <p:spPr>
            <a:xfrm rot="10800000" flipV="1">
              <a:off x="5402778" y="3733565"/>
              <a:ext cx="701426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성별</a:t>
              </a: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8874B275-0EF6-4BEF-BC64-29C21794F1EA}"/>
                </a:ext>
              </a:extLst>
            </p:cNvPr>
            <p:cNvSpPr/>
            <p:nvPr/>
          </p:nvSpPr>
          <p:spPr>
            <a:xfrm rot="10800000">
              <a:off x="5948629" y="384624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60" name="Picture 10" descr="search icon">
            <a:extLst>
              <a:ext uri="{FF2B5EF4-FFF2-40B4-BE49-F238E27FC236}">
                <a16:creationId xmlns:a16="http://schemas.microsoft.com/office/drawing/2014/main" id="{BD9EB0D3-E9D3-43F7-87F7-8D3F7D67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69" y="2217661"/>
            <a:ext cx="135913" cy="1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5A07E993-E679-44F5-85DC-AF07B3F70183}"/>
              </a:ext>
            </a:extLst>
          </p:cNvPr>
          <p:cNvCxnSpPr/>
          <p:nvPr/>
        </p:nvCxnSpPr>
        <p:spPr>
          <a:xfrm>
            <a:off x="1346087" y="1864460"/>
            <a:ext cx="27782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654F762-0E9B-4F55-B4B2-EEFCFF8656FC}"/>
              </a:ext>
            </a:extLst>
          </p:cNvPr>
          <p:cNvSpPr txBox="1"/>
          <p:nvPr/>
        </p:nvSpPr>
        <p:spPr>
          <a:xfrm>
            <a:off x="1350412" y="1577448"/>
            <a:ext cx="2772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b="1" dirty="0">
                <a:latin typeface="+mj-ea"/>
                <a:ea typeface="+mj-ea"/>
              </a:rPr>
              <a:t>랭킹 </a:t>
            </a:r>
            <a:r>
              <a:rPr lang="en-US" altLang="ko-KR" sz="1200" dirty="0">
                <a:latin typeface="+mj-ea"/>
                <a:ea typeface="+mj-ea"/>
              </a:rPr>
              <a:t>-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6168ED-274A-4EBA-9757-6A6A89C0E2A8}"/>
              </a:ext>
            </a:extLst>
          </p:cNvPr>
          <p:cNvSpPr/>
          <p:nvPr/>
        </p:nvSpPr>
        <p:spPr>
          <a:xfrm>
            <a:off x="1342792" y="2435959"/>
            <a:ext cx="2791255" cy="33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1257F0-0291-4EA7-9E12-1E1A64050D52}"/>
              </a:ext>
            </a:extLst>
          </p:cNvPr>
          <p:cNvSpPr/>
          <p:nvPr/>
        </p:nvSpPr>
        <p:spPr>
          <a:xfrm>
            <a:off x="1428373" y="2496920"/>
            <a:ext cx="2632419" cy="1927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09427C21-2742-45CD-AF6E-3A5105BAC412}"/>
              </a:ext>
            </a:extLst>
          </p:cNvPr>
          <p:cNvSpPr/>
          <p:nvPr/>
        </p:nvSpPr>
        <p:spPr>
          <a:xfrm>
            <a:off x="1457027" y="2512787"/>
            <a:ext cx="1284145" cy="1563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4C33C-F2DC-4F81-8DA8-C3271DFEE8E6}"/>
              </a:ext>
            </a:extLst>
          </p:cNvPr>
          <p:cNvSpPr txBox="1"/>
          <p:nvPr/>
        </p:nvSpPr>
        <p:spPr>
          <a:xfrm>
            <a:off x="1826638" y="2484056"/>
            <a:ext cx="1368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6AAA014-0135-48E3-BDA3-EA479B35D703}"/>
              </a:ext>
            </a:extLst>
          </p:cNvPr>
          <p:cNvSpPr txBox="1"/>
          <p:nvPr/>
        </p:nvSpPr>
        <p:spPr>
          <a:xfrm>
            <a:off x="3146855" y="2484378"/>
            <a:ext cx="1014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그래프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B2030B3-16E3-4CAB-8757-1CD27CBF1F03}"/>
              </a:ext>
            </a:extLst>
          </p:cNvPr>
          <p:cNvGrpSpPr/>
          <p:nvPr/>
        </p:nvGrpSpPr>
        <p:grpSpPr>
          <a:xfrm>
            <a:off x="4550239" y="1353675"/>
            <a:ext cx="2828802" cy="4887713"/>
            <a:chOff x="2892635" y="1371355"/>
            <a:chExt cx="2828802" cy="4887713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46C1984-EFD7-4C2A-9EF7-30C1C597CFC7}"/>
                </a:ext>
              </a:extLst>
            </p:cNvPr>
            <p:cNvSpPr/>
            <p:nvPr/>
          </p:nvSpPr>
          <p:spPr>
            <a:xfrm>
              <a:off x="2892635" y="5147065"/>
              <a:ext cx="732948" cy="1112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5" name="Picture 8" descr="home icon">
              <a:extLst>
                <a:ext uri="{FF2B5EF4-FFF2-40B4-BE49-F238E27FC236}">
                  <a16:creationId xmlns:a16="http://schemas.microsoft.com/office/drawing/2014/main" id="{8CCD4485-534A-423D-9660-278A0AB07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043" y="5865513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2" descr="user icon">
              <a:extLst>
                <a:ext uri="{FF2B5EF4-FFF2-40B4-BE49-F238E27FC236}">
                  <a16:creationId xmlns:a16="http://schemas.microsoft.com/office/drawing/2014/main" id="{C15324C2-1DD6-40E4-B5C3-84B328734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254" y="5876271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6" descr="heart icon">
              <a:extLst>
                <a:ext uri="{FF2B5EF4-FFF2-40B4-BE49-F238E27FC236}">
                  <a16:creationId xmlns:a16="http://schemas.microsoft.com/office/drawing/2014/main" id="{EF9112A3-5692-48CE-B2C2-46F8A47A4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574" y="5871862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10" descr="bar, chart icon">
              <a:extLst>
                <a:ext uri="{FF2B5EF4-FFF2-40B4-BE49-F238E27FC236}">
                  <a16:creationId xmlns:a16="http://schemas.microsoft.com/office/drawing/2014/main" id="{7BCCF3C3-30BC-48F7-893F-DCC48CB0B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419" y="5882637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9" name="Status Bar">
              <a:extLst>
                <a:ext uri="{FF2B5EF4-FFF2-40B4-BE49-F238E27FC236}">
                  <a16:creationId xmlns:a16="http://schemas.microsoft.com/office/drawing/2014/main" id="{44E74CD1-1B15-47CB-B3D8-8946DCD700D6}"/>
                </a:ext>
              </a:extLst>
            </p:cNvPr>
            <p:cNvGrpSpPr/>
            <p:nvPr/>
          </p:nvGrpSpPr>
          <p:grpSpPr>
            <a:xfrm>
              <a:off x="2920916" y="1374822"/>
              <a:ext cx="2787439" cy="717501"/>
              <a:chOff x="595686" y="1268401"/>
              <a:chExt cx="2286000" cy="571587"/>
            </a:xfrm>
          </p:grpSpPr>
          <p:sp>
            <p:nvSpPr>
              <p:cNvPr id="217" name="System Bar Container">
                <a:extLst>
                  <a:ext uri="{FF2B5EF4-FFF2-40B4-BE49-F238E27FC236}">
                    <a16:creationId xmlns:a16="http://schemas.microsoft.com/office/drawing/2014/main" id="{8D9DD958-C1C2-4040-A004-B6A4F16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8" name="Battery">
                <a:extLst>
                  <a:ext uri="{FF2B5EF4-FFF2-40B4-BE49-F238E27FC236}">
                    <a16:creationId xmlns:a16="http://schemas.microsoft.com/office/drawing/2014/main" id="{86CB75E9-30A7-40C7-8543-E9EE3F7408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26" name="Battery Part 1">
                  <a:extLst>
                    <a:ext uri="{FF2B5EF4-FFF2-40B4-BE49-F238E27FC236}">
                      <a16:creationId xmlns:a16="http://schemas.microsoft.com/office/drawing/2014/main" id="{ADB65D81-8382-4E7D-8E96-47494389C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Battery Part 2">
                  <a:extLst>
                    <a:ext uri="{FF2B5EF4-FFF2-40B4-BE49-F238E27FC236}">
                      <a16:creationId xmlns:a16="http://schemas.microsoft.com/office/drawing/2014/main" id="{8FC12D6A-3880-4E38-9DFE-97EE06B62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9" name="Signal Strength">
                <a:extLst>
                  <a:ext uri="{FF2B5EF4-FFF2-40B4-BE49-F238E27FC236}">
                    <a16:creationId xmlns:a16="http://schemas.microsoft.com/office/drawing/2014/main" id="{9B10C0E8-B0CF-4EA1-9F11-397ADB6C76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24" name="Signal Strength Part 1">
                  <a:extLst>
                    <a:ext uri="{FF2B5EF4-FFF2-40B4-BE49-F238E27FC236}">
                      <a16:creationId xmlns:a16="http://schemas.microsoft.com/office/drawing/2014/main" id="{76642740-A2BA-402D-8FE2-4B4E639BB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5" name="Signal Strength Part 2">
                  <a:extLst>
                    <a:ext uri="{FF2B5EF4-FFF2-40B4-BE49-F238E27FC236}">
                      <a16:creationId xmlns:a16="http://schemas.microsoft.com/office/drawing/2014/main" id="{63A72740-1513-4C88-A16B-DD4ABA97D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0" name="WiFi">
                <a:extLst>
                  <a:ext uri="{FF2B5EF4-FFF2-40B4-BE49-F238E27FC236}">
                    <a16:creationId xmlns:a16="http://schemas.microsoft.com/office/drawing/2014/main" id="{BB1EF758-1846-4586-AE24-04AADD0FA1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22" name="WiFi Part 1">
                  <a:extLst>
                    <a:ext uri="{FF2B5EF4-FFF2-40B4-BE49-F238E27FC236}">
                      <a16:creationId xmlns:a16="http://schemas.microsoft.com/office/drawing/2014/main" id="{30CAA4FD-0BDE-4098-B9DE-4104BC22B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3" name="WiFi Part 2">
                  <a:extLst>
                    <a:ext uri="{FF2B5EF4-FFF2-40B4-BE49-F238E27FC236}">
                      <a16:creationId xmlns:a16="http://schemas.microsoft.com/office/drawing/2014/main" id="{12F9536D-9822-4B99-A944-5073BDC9F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21" name="Time">
                <a:extLst>
                  <a:ext uri="{FF2B5EF4-FFF2-40B4-BE49-F238E27FC236}">
                    <a16:creationId xmlns:a16="http://schemas.microsoft.com/office/drawing/2014/main" id="{832F609B-C486-4116-8929-6311609FBA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D9F42954-92B1-4E73-A731-117A8DAE2093}"/>
                </a:ext>
              </a:extLst>
            </p:cNvPr>
            <p:cNvGrpSpPr/>
            <p:nvPr/>
          </p:nvGrpSpPr>
          <p:grpSpPr>
            <a:xfrm>
              <a:off x="2969641" y="1951745"/>
              <a:ext cx="1649175" cy="201359"/>
              <a:chOff x="3740568" y="2089717"/>
              <a:chExt cx="1649175" cy="201359"/>
            </a:xfrm>
          </p:grpSpPr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22F0CAD2-C057-4455-9D8E-85FFFB3F11AE}"/>
                  </a:ext>
                </a:extLst>
              </p:cNvPr>
              <p:cNvGrpSpPr/>
              <p:nvPr/>
            </p:nvGrpSpPr>
            <p:grpSpPr>
              <a:xfrm>
                <a:off x="3740568" y="2089717"/>
                <a:ext cx="778497" cy="201359"/>
                <a:chOff x="3637201" y="2175330"/>
                <a:chExt cx="778497" cy="201359"/>
              </a:xfrm>
            </p:grpSpPr>
            <p:pic>
              <p:nvPicPr>
                <p:cNvPr id="215" name="Picture 2" descr="calendar icon">
                  <a:extLst>
                    <a:ext uri="{FF2B5EF4-FFF2-40B4-BE49-F238E27FC236}">
                      <a16:creationId xmlns:a16="http://schemas.microsoft.com/office/drawing/2014/main" id="{DBF017AB-797B-47C7-B7D0-D75B3E5924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4339" y="2175330"/>
                  <a:ext cx="201359" cy="2013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6" name="사각형: 둥근 모서리 215">
                  <a:extLst>
                    <a:ext uri="{FF2B5EF4-FFF2-40B4-BE49-F238E27FC236}">
                      <a16:creationId xmlns:a16="http://schemas.microsoft.com/office/drawing/2014/main" id="{1366B7C8-1472-497B-AAD0-882404E859CF}"/>
                    </a:ext>
                  </a:extLst>
                </p:cNvPr>
                <p:cNvSpPr/>
                <p:nvPr/>
              </p:nvSpPr>
              <p:spPr>
                <a:xfrm>
                  <a:off x="3637201" y="2190595"/>
                  <a:ext cx="568350" cy="167649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2020-02-02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B25C055E-E572-4A7D-AA5A-4789DF43F931}"/>
                  </a:ext>
                </a:extLst>
              </p:cNvPr>
              <p:cNvGrpSpPr/>
              <p:nvPr/>
            </p:nvGrpSpPr>
            <p:grpSpPr>
              <a:xfrm>
                <a:off x="4611246" y="2089717"/>
                <a:ext cx="778497" cy="201359"/>
                <a:chOff x="3637201" y="2175330"/>
                <a:chExt cx="778497" cy="201359"/>
              </a:xfrm>
            </p:grpSpPr>
            <p:pic>
              <p:nvPicPr>
                <p:cNvPr id="213" name="Picture 2" descr="calendar icon">
                  <a:extLst>
                    <a:ext uri="{FF2B5EF4-FFF2-40B4-BE49-F238E27FC236}">
                      <a16:creationId xmlns:a16="http://schemas.microsoft.com/office/drawing/2014/main" id="{7C281884-362D-4769-AEBF-4B12E342D4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4339" y="2175330"/>
                  <a:ext cx="201359" cy="2013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4" name="사각형: 둥근 모서리 213">
                  <a:extLst>
                    <a:ext uri="{FF2B5EF4-FFF2-40B4-BE49-F238E27FC236}">
                      <a16:creationId xmlns:a16="http://schemas.microsoft.com/office/drawing/2014/main" id="{6F0123F8-4BAF-4681-AB1C-822678D4E1A1}"/>
                    </a:ext>
                  </a:extLst>
                </p:cNvPr>
                <p:cNvSpPr/>
                <p:nvPr/>
              </p:nvSpPr>
              <p:spPr>
                <a:xfrm>
                  <a:off x="3637201" y="2190595"/>
                  <a:ext cx="568350" cy="167649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2020-03-10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4D294926-F943-45AC-B647-91A2CA70EFC0}"/>
                  </a:ext>
                </a:extLst>
              </p:cNvPr>
              <p:cNvCxnSpPr/>
              <p:nvPr/>
            </p:nvCxnSpPr>
            <p:spPr>
              <a:xfrm>
                <a:off x="4525492" y="2186843"/>
                <a:ext cx="415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12CE6EBC-25A2-4E9E-912B-8BBB59300FCE}"/>
                </a:ext>
              </a:extLst>
            </p:cNvPr>
            <p:cNvGrpSpPr/>
            <p:nvPr/>
          </p:nvGrpSpPr>
          <p:grpSpPr>
            <a:xfrm>
              <a:off x="2973315" y="2217428"/>
              <a:ext cx="732948" cy="172017"/>
              <a:chOff x="1482344" y="1771408"/>
              <a:chExt cx="766088" cy="282476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F61C38D6-9C38-404D-BEE3-FF8CCA1FB122}"/>
                  </a:ext>
                </a:extLst>
              </p:cNvPr>
              <p:cNvSpPr/>
              <p:nvPr/>
            </p:nvSpPr>
            <p:spPr>
              <a:xfrm rot="10800000" flipV="1">
                <a:off x="1482344" y="1771408"/>
                <a:ext cx="766088" cy="282476"/>
              </a:xfrm>
              <a:prstGeom prst="roundRect">
                <a:avLst>
                  <a:gd name="adj" fmla="val 68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연령대</a:t>
                </a:r>
              </a:p>
            </p:txBody>
          </p:sp>
          <p:sp>
            <p:nvSpPr>
              <p:cNvPr id="209" name="이등변 삼각형 208">
                <a:extLst>
                  <a:ext uri="{FF2B5EF4-FFF2-40B4-BE49-F238E27FC236}">
                    <a16:creationId xmlns:a16="http://schemas.microsoft.com/office/drawing/2014/main" id="{F8B74C7E-29F8-48D1-83F5-708AAC76A4CF}"/>
                  </a:ext>
                </a:extLst>
              </p:cNvPr>
              <p:cNvSpPr/>
              <p:nvPr/>
            </p:nvSpPr>
            <p:spPr>
              <a:xfrm rot="10800000">
                <a:off x="2094430" y="1876363"/>
                <a:ext cx="84173" cy="72563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6BF2ABEB-584C-4AA8-97E1-DB77446E1582}"/>
                </a:ext>
              </a:extLst>
            </p:cNvPr>
            <p:cNvGrpSpPr/>
            <p:nvPr/>
          </p:nvGrpSpPr>
          <p:grpSpPr>
            <a:xfrm>
              <a:off x="3751674" y="2207165"/>
              <a:ext cx="1052474" cy="182090"/>
              <a:chOff x="4278287" y="3733565"/>
              <a:chExt cx="1052474" cy="282476"/>
            </a:xfrm>
          </p:grpSpPr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2F216807-5A5C-4E25-AF7B-97094E513585}"/>
                  </a:ext>
                </a:extLst>
              </p:cNvPr>
              <p:cNvSpPr/>
              <p:nvPr/>
            </p:nvSpPr>
            <p:spPr>
              <a:xfrm rot="10800000" flipV="1">
                <a:off x="4278287" y="3733565"/>
                <a:ext cx="1052474" cy="282476"/>
              </a:xfrm>
              <a:prstGeom prst="roundRect">
                <a:avLst>
                  <a:gd name="adj" fmla="val 68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국가</a:t>
                </a:r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DAC155F9-5657-4479-9771-5A0432628C25}"/>
                  </a:ext>
                </a:extLst>
              </p:cNvPr>
              <p:cNvSpPr/>
              <p:nvPr/>
            </p:nvSpPr>
            <p:spPr>
              <a:xfrm rot="10800000">
                <a:off x="5174116" y="3848688"/>
                <a:ext cx="84173" cy="72563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65232B-F07F-4F55-9852-999B0B8B7399}"/>
                </a:ext>
              </a:extLst>
            </p:cNvPr>
            <p:cNvGrpSpPr/>
            <p:nvPr/>
          </p:nvGrpSpPr>
          <p:grpSpPr>
            <a:xfrm>
              <a:off x="4838065" y="2214785"/>
              <a:ext cx="531637" cy="177112"/>
              <a:chOff x="5402778" y="3733565"/>
              <a:chExt cx="701426" cy="282476"/>
            </a:xfrm>
          </p:grpSpPr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429B4762-8760-4865-9C76-4388FE7DCE34}"/>
                  </a:ext>
                </a:extLst>
              </p:cNvPr>
              <p:cNvSpPr/>
              <p:nvPr/>
            </p:nvSpPr>
            <p:spPr>
              <a:xfrm rot="10800000" flipV="1">
                <a:off x="5402778" y="3733565"/>
                <a:ext cx="701426" cy="282476"/>
              </a:xfrm>
              <a:prstGeom prst="roundRect">
                <a:avLst>
                  <a:gd name="adj" fmla="val 68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성별</a:t>
                </a:r>
              </a:p>
            </p:txBody>
          </p:sp>
          <p:sp>
            <p:nvSpPr>
              <p:cNvPr id="205" name="이등변 삼각형 204">
                <a:extLst>
                  <a:ext uri="{FF2B5EF4-FFF2-40B4-BE49-F238E27FC236}">
                    <a16:creationId xmlns:a16="http://schemas.microsoft.com/office/drawing/2014/main" id="{55EA1F3D-5F58-4FE7-8DE8-FD366C2B00D9}"/>
                  </a:ext>
                </a:extLst>
              </p:cNvPr>
              <p:cNvSpPr/>
              <p:nvPr/>
            </p:nvSpPr>
            <p:spPr>
              <a:xfrm rot="10800000">
                <a:off x="5948629" y="3846243"/>
                <a:ext cx="84173" cy="72563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pic>
          <p:nvPicPr>
            <p:cNvPr id="195" name="Picture 10" descr="search icon">
              <a:extLst>
                <a:ext uri="{FF2B5EF4-FFF2-40B4-BE49-F238E27FC236}">
                  <a16:creationId xmlns:a16="http://schemas.microsoft.com/office/drawing/2014/main" id="{9B484FB3-ED3E-4C90-A576-A08443FD1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47" y="2235341"/>
              <a:ext cx="135913" cy="13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9034D3CD-B70B-4D17-8B87-E41E630CF218}"/>
                </a:ext>
              </a:extLst>
            </p:cNvPr>
            <p:cNvCxnSpPr/>
            <p:nvPr/>
          </p:nvCxnSpPr>
          <p:spPr>
            <a:xfrm>
              <a:off x="2911165" y="1882140"/>
              <a:ext cx="27782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74859D4-B0D7-467A-938C-D1BFFA54AF82}"/>
                </a:ext>
              </a:extLst>
            </p:cNvPr>
            <p:cNvSpPr txBox="1"/>
            <p:nvPr/>
          </p:nvSpPr>
          <p:spPr>
            <a:xfrm>
              <a:off x="2915490" y="1595128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- </a:t>
              </a:r>
              <a:r>
                <a:rPr lang="ko-KR" altLang="en-US" sz="1200" b="1" dirty="0">
                  <a:latin typeface="+mj-ea"/>
                  <a:ea typeface="+mj-ea"/>
                </a:rPr>
                <a:t>랭킹 </a:t>
              </a:r>
              <a:r>
                <a:rPr lang="en-US" altLang="ko-KR" sz="1200" dirty="0">
                  <a:latin typeface="+mj-ea"/>
                  <a:ea typeface="+mj-ea"/>
                </a:rPr>
                <a:t>- 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BD437DA1-6C17-48F8-B4BA-3127A7945967}"/>
                </a:ext>
              </a:extLst>
            </p:cNvPr>
            <p:cNvSpPr/>
            <p:nvPr/>
          </p:nvSpPr>
          <p:spPr>
            <a:xfrm>
              <a:off x="2907870" y="2453640"/>
              <a:ext cx="2791255" cy="3342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C1E05B3-2477-4BC2-A772-7D5E508C6050}"/>
                </a:ext>
              </a:extLst>
            </p:cNvPr>
            <p:cNvSpPr/>
            <p:nvPr/>
          </p:nvSpPr>
          <p:spPr>
            <a:xfrm>
              <a:off x="2914393" y="1371355"/>
              <a:ext cx="2787439" cy="4887713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8DFBA612-05F3-4D94-A3CD-E13572972A5A}"/>
                </a:ext>
              </a:extLst>
            </p:cNvPr>
            <p:cNvSpPr/>
            <p:nvPr/>
          </p:nvSpPr>
          <p:spPr>
            <a:xfrm>
              <a:off x="2988691" y="2514600"/>
              <a:ext cx="2632419" cy="1927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D85611F9-DF69-4799-A8E8-614861FC065C}"/>
                </a:ext>
              </a:extLst>
            </p:cNvPr>
            <p:cNvSpPr/>
            <p:nvPr/>
          </p:nvSpPr>
          <p:spPr>
            <a:xfrm>
              <a:off x="4293695" y="2530467"/>
              <a:ext cx="1284145" cy="156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860E6B7-B5FC-4840-B70B-D88DAE90197B}"/>
                </a:ext>
              </a:extLst>
            </p:cNvPr>
            <p:cNvSpPr txBox="1"/>
            <p:nvPr/>
          </p:nvSpPr>
          <p:spPr>
            <a:xfrm>
              <a:off x="3386956" y="2501736"/>
              <a:ext cx="1368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리스트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151204B-92C7-49DA-8067-211D3EDB2EE7}"/>
                </a:ext>
              </a:extLst>
            </p:cNvPr>
            <p:cNvSpPr txBox="1"/>
            <p:nvPr/>
          </p:nvSpPr>
          <p:spPr>
            <a:xfrm>
              <a:off x="4707173" y="2502058"/>
              <a:ext cx="1014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그래프</a:t>
              </a:r>
            </a:p>
          </p:txBody>
        </p:sp>
      </p:grp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01F8709A-8287-41A8-85E3-384A0F3F7BA0}"/>
              </a:ext>
            </a:extLst>
          </p:cNvPr>
          <p:cNvSpPr/>
          <p:nvPr/>
        </p:nvSpPr>
        <p:spPr>
          <a:xfrm>
            <a:off x="1412788" y="2760461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F3938E18-B78E-4718-9F47-AE43E93F9A48}"/>
              </a:ext>
            </a:extLst>
          </p:cNvPr>
          <p:cNvSpPr/>
          <p:nvPr/>
        </p:nvSpPr>
        <p:spPr>
          <a:xfrm>
            <a:off x="1412293" y="3378128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18E75D86-4466-4438-B327-7F156DFA280F}"/>
              </a:ext>
            </a:extLst>
          </p:cNvPr>
          <p:cNvSpPr/>
          <p:nvPr/>
        </p:nvSpPr>
        <p:spPr>
          <a:xfrm>
            <a:off x="1412293" y="3993808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840C865-A14B-4099-9557-B3102798E58A}"/>
              </a:ext>
            </a:extLst>
          </p:cNvPr>
          <p:cNvSpPr/>
          <p:nvPr/>
        </p:nvSpPr>
        <p:spPr>
          <a:xfrm>
            <a:off x="1412293" y="4602597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494598C4-2840-4EC4-B50C-7E732DFBA475}"/>
              </a:ext>
            </a:extLst>
          </p:cNvPr>
          <p:cNvSpPr/>
          <p:nvPr/>
        </p:nvSpPr>
        <p:spPr>
          <a:xfrm>
            <a:off x="1417335" y="5215592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0CC87523-9D37-4082-96E2-FF07727D4741}"/>
              </a:ext>
            </a:extLst>
          </p:cNvPr>
          <p:cNvSpPr/>
          <p:nvPr/>
        </p:nvSpPr>
        <p:spPr>
          <a:xfrm>
            <a:off x="1362388" y="5769592"/>
            <a:ext cx="2815721" cy="463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home icon">
            <a:extLst>
              <a:ext uri="{FF2B5EF4-FFF2-40B4-BE49-F238E27FC236}">
                <a16:creationId xmlns:a16="http://schemas.microsoft.com/office/drawing/2014/main" id="{5DA8CDB5-F5D6-43AF-BA99-D0DF3C5A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97" y="5856477"/>
            <a:ext cx="257783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8" name="Picture 22" descr="user icon">
            <a:extLst>
              <a:ext uri="{FF2B5EF4-FFF2-40B4-BE49-F238E27FC236}">
                <a16:creationId xmlns:a16="http://schemas.microsoft.com/office/drawing/2014/main" id="{0DE85FD3-680C-4425-9DCF-9219035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08" y="5867235"/>
            <a:ext cx="251852" cy="2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art icon">
            <a:extLst>
              <a:ext uri="{FF2B5EF4-FFF2-40B4-BE49-F238E27FC236}">
                <a16:creationId xmlns:a16="http://schemas.microsoft.com/office/drawing/2014/main" id="{4298FAE4-0248-444B-9499-8151EC65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28" y="5862826"/>
            <a:ext cx="285893" cy="28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r, chart icon">
            <a:extLst>
              <a:ext uri="{FF2B5EF4-FFF2-40B4-BE49-F238E27FC236}">
                <a16:creationId xmlns:a16="http://schemas.microsoft.com/office/drawing/2014/main" id="{DC75AAEC-5ACB-42CF-8C26-E5A092A3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73" y="5873601"/>
            <a:ext cx="256995" cy="2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81FA54BB-893E-4008-A680-B71143553DD3}"/>
              </a:ext>
            </a:extLst>
          </p:cNvPr>
          <p:cNvSpPr/>
          <p:nvPr/>
        </p:nvSpPr>
        <p:spPr>
          <a:xfrm>
            <a:off x="1349315" y="1353675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5F29F4-8765-4993-B692-82B602A162ED}"/>
              </a:ext>
            </a:extLst>
          </p:cNvPr>
          <p:cNvCxnSpPr/>
          <p:nvPr/>
        </p:nvCxnSpPr>
        <p:spPr>
          <a:xfrm>
            <a:off x="1362388" y="5769592"/>
            <a:ext cx="27606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E86CA516-59F1-4D67-BD52-6D06E55E1AA5}"/>
              </a:ext>
            </a:extLst>
          </p:cNvPr>
          <p:cNvSpPr/>
          <p:nvPr/>
        </p:nvSpPr>
        <p:spPr>
          <a:xfrm>
            <a:off x="1526334" y="2886417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271AE18A-94C8-4938-A54E-7CD1CEB0CA7D}"/>
              </a:ext>
            </a:extLst>
          </p:cNvPr>
          <p:cNvSpPr/>
          <p:nvPr/>
        </p:nvSpPr>
        <p:spPr>
          <a:xfrm>
            <a:off x="1519984" y="3494099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2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10C32F8D-42E8-4811-B60A-6FB5A3E998C3}"/>
              </a:ext>
            </a:extLst>
          </p:cNvPr>
          <p:cNvSpPr/>
          <p:nvPr/>
        </p:nvSpPr>
        <p:spPr>
          <a:xfrm>
            <a:off x="1526219" y="4108774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3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D25AFC29-F5B6-4D0E-83BB-E5A541FBCB92}"/>
              </a:ext>
            </a:extLst>
          </p:cNvPr>
          <p:cNvSpPr/>
          <p:nvPr/>
        </p:nvSpPr>
        <p:spPr>
          <a:xfrm>
            <a:off x="1526219" y="4713948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4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E4E2924C-ED10-44CC-A3CA-893DD9A2817A}"/>
              </a:ext>
            </a:extLst>
          </p:cNvPr>
          <p:cNvSpPr/>
          <p:nvPr/>
        </p:nvSpPr>
        <p:spPr>
          <a:xfrm>
            <a:off x="1526219" y="5339382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229" name="Picture 24" descr="신라면 png 이미지 검색결과">
            <a:extLst>
              <a:ext uri="{FF2B5EF4-FFF2-40B4-BE49-F238E27FC236}">
                <a16:creationId xmlns:a16="http://schemas.microsoft.com/office/drawing/2014/main" id="{BFF363E6-1A54-4398-8050-3CAB5B92F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r="11100"/>
          <a:stretch/>
        </p:blipFill>
        <p:spPr bwMode="auto">
          <a:xfrm>
            <a:off x="1992746" y="3452004"/>
            <a:ext cx="348119" cy="4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6" descr="불닭볶음면 png 이미지 검색결과">
            <a:extLst>
              <a:ext uri="{FF2B5EF4-FFF2-40B4-BE49-F238E27FC236}">
                <a16:creationId xmlns:a16="http://schemas.microsoft.com/office/drawing/2014/main" id="{4489874C-05A0-4F55-AE9B-C6218F9F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4" y="2845635"/>
            <a:ext cx="490242" cy="44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새우깡 이미지 검색결과">
            <a:extLst>
              <a:ext uri="{FF2B5EF4-FFF2-40B4-BE49-F238E27FC236}">
                <a16:creationId xmlns:a16="http://schemas.microsoft.com/office/drawing/2014/main" id="{24C53837-BCA0-48A2-8D04-9E065388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28" y="4091039"/>
            <a:ext cx="316428" cy="43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짜파게티 이미지 검색결과">
            <a:extLst>
              <a:ext uri="{FF2B5EF4-FFF2-40B4-BE49-F238E27FC236}">
                <a16:creationId xmlns:a16="http://schemas.microsoft.com/office/drawing/2014/main" id="{E4236505-2053-49F3-8A61-E61F532E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52" y="4713948"/>
            <a:ext cx="397251" cy="3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너구리 라면 이미지 검색결과">
            <a:extLst>
              <a:ext uri="{FF2B5EF4-FFF2-40B4-BE49-F238E27FC236}">
                <a16:creationId xmlns:a16="http://schemas.microsoft.com/office/drawing/2014/main" id="{ADB54101-0F4A-41B4-9C45-0AB89CFA2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45" y="5309261"/>
            <a:ext cx="448806" cy="4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C1E31F-B4CB-4B83-8F6F-ACB866CBE043}"/>
              </a:ext>
            </a:extLst>
          </p:cNvPr>
          <p:cNvSpPr txBox="1"/>
          <p:nvPr/>
        </p:nvSpPr>
        <p:spPr>
          <a:xfrm>
            <a:off x="2430771" y="2895600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불닭볶음면</a:t>
            </a:r>
            <a:endParaRPr lang="en-US" altLang="ko-KR" sz="800" b="1" dirty="0"/>
          </a:p>
          <a:p>
            <a:r>
              <a:rPr lang="ko-KR" altLang="en-US" sz="600" b="1" dirty="0" err="1">
                <a:solidFill>
                  <a:schemeClr val="bg1">
                    <a:lumMod val="50000"/>
                  </a:schemeClr>
                </a:solidFill>
              </a:rPr>
              <a:t>삼양</a:t>
            </a:r>
            <a:r>
              <a:rPr lang="ko-KR" altLang="en-US" sz="800" b="1" dirty="0"/>
              <a:t>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CB8F55C-978B-4536-9659-9F8DCE3F60E4}"/>
              </a:ext>
            </a:extLst>
          </p:cNvPr>
          <p:cNvSpPr txBox="1"/>
          <p:nvPr/>
        </p:nvSpPr>
        <p:spPr>
          <a:xfrm>
            <a:off x="2423982" y="3486721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신라면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  <a:r>
              <a:rPr lang="ko-KR" altLang="en-US" sz="800" b="1" dirty="0"/>
              <a:t>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09666A1-17AA-4422-A39D-5EC202BAEAE9}"/>
              </a:ext>
            </a:extLst>
          </p:cNvPr>
          <p:cNvSpPr txBox="1"/>
          <p:nvPr/>
        </p:nvSpPr>
        <p:spPr>
          <a:xfrm>
            <a:off x="2436382" y="4107391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새우깡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  <a:r>
              <a:rPr lang="ko-KR" altLang="en-US" sz="800" b="1" dirty="0"/>
              <a:t>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D2F5E9-6A16-40B8-A2FE-334C76377D22}"/>
              </a:ext>
            </a:extLst>
          </p:cNvPr>
          <p:cNvSpPr txBox="1"/>
          <p:nvPr/>
        </p:nvSpPr>
        <p:spPr>
          <a:xfrm>
            <a:off x="2442167" y="4713948"/>
            <a:ext cx="152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짜파게티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  <a:endParaRPr lang="ko-KR" altLang="en-US" sz="800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E1E2-B77B-4388-9D45-3A04DB950C8D}"/>
              </a:ext>
            </a:extLst>
          </p:cNvPr>
          <p:cNvSpPr txBox="1"/>
          <p:nvPr/>
        </p:nvSpPr>
        <p:spPr>
          <a:xfrm>
            <a:off x="2442167" y="5366655"/>
            <a:ext cx="152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너구리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</a:p>
        </p:txBody>
      </p:sp>
      <p:pic>
        <p:nvPicPr>
          <p:cNvPr id="232" name="Picture 8" descr="heart icon">
            <a:extLst>
              <a:ext uri="{FF2B5EF4-FFF2-40B4-BE49-F238E27FC236}">
                <a16:creationId xmlns:a16="http://schemas.microsoft.com/office/drawing/2014/main" id="{147A09CE-AE3B-465F-8AEC-9575531C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01D24"/>
              </a:clrFrom>
              <a:clrTo>
                <a:srgbClr val="F01D2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43" y="3429284"/>
            <a:ext cx="126857" cy="1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 descr="heart icon">
            <a:extLst>
              <a:ext uri="{FF2B5EF4-FFF2-40B4-BE49-F238E27FC236}">
                <a16:creationId xmlns:a16="http://schemas.microsoft.com/office/drawing/2014/main" id="{8E081D06-1944-4A23-AA5F-B92D3DE8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36" y="2789498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heart icon">
            <a:extLst>
              <a:ext uri="{FF2B5EF4-FFF2-40B4-BE49-F238E27FC236}">
                <a16:creationId xmlns:a16="http://schemas.microsoft.com/office/drawing/2014/main" id="{F2B31CC7-D1D3-4817-92EF-445BF489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36" y="4017659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heart icon">
            <a:extLst>
              <a:ext uri="{FF2B5EF4-FFF2-40B4-BE49-F238E27FC236}">
                <a16:creationId xmlns:a16="http://schemas.microsoft.com/office/drawing/2014/main" id="{B7C32ADD-50E6-4B60-B736-66EEF168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36" y="4627507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heart icon">
            <a:extLst>
              <a:ext uri="{FF2B5EF4-FFF2-40B4-BE49-F238E27FC236}">
                <a16:creationId xmlns:a16="http://schemas.microsoft.com/office/drawing/2014/main" id="{AE988BA0-BFD6-4D64-90FC-F1DEE97A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5" y="5244735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19BFC6-2A4A-42F7-88D8-129A5E9A995D}"/>
              </a:ext>
            </a:extLst>
          </p:cNvPr>
          <p:cNvSpPr/>
          <p:nvPr/>
        </p:nvSpPr>
        <p:spPr>
          <a:xfrm>
            <a:off x="4633913" y="2752661"/>
            <a:ext cx="2650448" cy="2901251"/>
          </a:xfrm>
          <a:prstGeom prst="roundRect">
            <a:avLst>
              <a:gd name="adj" fmla="val 20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54CB9A9B-8759-478A-B8CB-B105045C8FEC}"/>
              </a:ext>
            </a:extLst>
          </p:cNvPr>
          <p:cNvGrpSpPr/>
          <p:nvPr/>
        </p:nvGrpSpPr>
        <p:grpSpPr>
          <a:xfrm>
            <a:off x="4700167" y="3227112"/>
            <a:ext cx="2528754" cy="1531759"/>
            <a:chOff x="4014014" y="4041388"/>
            <a:chExt cx="1942513" cy="1118371"/>
          </a:xfrm>
        </p:grpSpPr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4202B802-707E-43BA-9A35-CFB59871345E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041388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48B6567A-2432-4C8C-A556-A4076022D4B9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5156585"/>
              <a:ext cx="19381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DF1B2EE8-9750-449E-99AC-326A456F856D}"/>
                </a:ext>
              </a:extLst>
            </p:cNvPr>
            <p:cNvCxnSpPr>
              <a:cxnSpLocks/>
            </p:cNvCxnSpPr>
            <p:nvPr/>
          </p:nvCxnSpPr>
          <p:spPr>
            <a:xfrm>
              <a:off x="4353472" y="4041389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4A583F8F-3426-4678-A30F-75813921B1AE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4042420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234E6172-31B9-413B-B086-1B594C8D9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00" y="4042420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E9834DFA-B75C-4225-A444-13512C472462}"/>
                </a:ext>
              </a:extLst>
            </p:cNvPr>
            <p:cNvCxnSpPr>
              <a:cxnSpLocks/>
            </p:cNvCxnSpPr>
            <p:nvPr/>
          </p:nvCxnSpPr>
          <p:spPr>
            <a:xfrm>
              <a:off x="5316814" y="4041388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E73A1221-D4F6-4F77-AB0F-E29F82280E7C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4042420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3F14C7B-AFDC-48E6-9A59-C4AF6A003063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967573"/>
              <a:ext cx="1933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09B9D796-F04F-476E-B270-70F5A7BED632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750983"/>
              <a:ext cx="19337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8E7B6A82-7B0F-4EA4-8CD7-CC21344946DB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550898"/>
              <a:ext cx="19337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B0A245A6-CDD3-47E2-8EC3-FA1A34CEAA6B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326862"/>
              <a:ext cx="19425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8B2F37DD-67CA-411F-9343-DB6728A62FF5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136037"/>
              <a:ext cx="193379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3195B8ED-53B4-4558-834E-C9180879A581}"/>
                </a:ext>
              </a:extLst>
            </p:cNvPr>
            <p:cNvSpPr/>
            <p:nvPr/>
          </p:nvSpPr>
          <p:spPr>
            <a:xfrm>
              <a:off x="4080049" y="4041389"/>
              <a:ext cx="232755" cy="1115196"/>
            </a:xfrm>
            <a:prstGeom prst="rect">
              <a:avLst/>
            </a:prstGeom>
            <a:solidFill>
              <a:srgbClr val="67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7B7DC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6CF06132-1308-4F9A-BD60-4B8BFF173C4B}"/>
                </a:ext>
              </a:extLst>
            </p:cNvPr>
            <p:cNvSpPr/>
            <p:nvPr/>
          </p:nvSpPr>
          <p:spPr>
            <a:xfrm>
              <a:off x="4401509" y="4270593"/>
              <a:ext cx="232755" cy="889166"/>
            </a:xfrm>
            <a:prstGeom prst="rect">
              <a:avLst/>
            </a:prstGeom>
            <a:solidFill>
              <a:srgbClr val="679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149AE2F5-32FA-4701-B440-1DA292AE4F9B}"/>
                </a:ext>
              </a:extLst>
            </p:cNvPr>
            <p:cNvSpPr/>
            <p:nvPr/>
          </p:nvSpPr>
          <p:spPr>
            <a:xfrm>
              <a:off x="4725741" y="4480140"/>
              <a:ext cx="232755" cy="679618"/>
            </a:xfrm>
            <a:prstGeom prst="rect">
              <a:avLst/>
            </a:prstGeom>
            <a:solidFill>
              <a:srgbClr val="677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68CA81E4-C448-43F2-BDB9-9D55F31E1587}"/>
                </a:ext>
              </a:extLst>
            </p:cNvPr>
            <p:cNvSpPr/>
            <p:nvPr/>
          </p:nvSpPr>
          <p:spPr>
            <a:xfrm>
              <a:off x="5048540" y="4656105"/>
              <a:ext cx="232755" cy="503653"/>
            </a:xfrm>
            <a:prstGeom prst="rect">
              <a:avLst/>
            </a:prstGeom>
            <a:solidFill>
              <a:srgbClr val="806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A70C5E5-3C26-45B8-86BC-56B8E481DF8A}"/>
                </a:ext>
              </a:extLst>
            </p:cNvPr>
            <p:cNvSpPr/>
            <p:nvPr/>
          </p:nvSpPr>
          <p:spPr>
            <a:xfrm>
              <a:off x="5366461" y="4766684"/>
              <a:ext cx="232755" cy="382739"/>
            </a:xfrm>
            <a:prstGeom prst="rect">
              <a:avLst/>
            </a:prstGeom>
            <a:solidFill>
              <a:srgbClr val="C767DC"/>
            </a:solidFill>
            <a:ln>
              <a:solidFill>
                <a:srgbClr val="C76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FF2F15D-CBFE-4DE5-AD4C-CD31E7E17542}"/>
                </a:ext>
              </a:extLst>
            </p:cNvPr>
            <p:cNvSpPr/>
            <p:nvPr/>
          </p:nvSpPr>
          <p:spPr>
            <a:xfrm>
              <a:off x="5688663" y="4847202"/>
              <a:ext cx="232755" cy="308418"/>
            </a:xfrm>
            <a:prstGeom prst="rect">
              <a:avLst/>
            </a:prstGeom>
            <a:solidFill>
              <a:srgbClr val="DC6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4" name="Picture 8" descr="chart, graph, pie, stat icon">
            <a:extLst>
              <a:ext uri="{FF2B5EF4-FFF2-40B4-BE49-F238E27FC236}">
                <a16:creationId xmlns:a16="http://schemas.microsoft.com/office/drawing/2014/main" id="{FF82261D-7F30-478E-98C9-4E420976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23" y="2835933"/>
            <a:ext cx="196497" cy="1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ar, chart icon">
            <a:extLst>
              <a:ext uri="{FF2B5EF4-FFF2-40B4-BE49-F238E27FC236}">
                <a16:creationId xmlns:a16="http://schemas.microsoft.com/office/drawing/2014/main" id="{77D1DB8B-AC74-4067-AEB1-BA85CCB6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31" y="2832650"/>
            <a:ext cx="196497" cy="1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7AD9779C-DD02-4BFC-8247-62F482494A96}"/>
              </a:ext>
            </a:extLst>
          </p:cNvPr>
          <p:cNvSpPr/>
          <p:nvPr/>
        </p:nvSpPr>
        <p:spPr>
          <a:xfrm>
            <a:off x="4700167" y="4916253"/>
            <a:ext cx="2517409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810994EE-D197-4C74-B0E9-B47754767264}"/>
              </a:ext>
            </a:extLst>
          </p:cNvPr>
          <p:cNvSpPr/>
          <p:nvPr/>
        </p:nvSpPr>
        <p:spPr>
          <a:xfrm>
            <a:off x="4759841" y="5026969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278" name="Picture 6" descr="불닭볶음면 png 이미지 검색결과">
            <a:extLst>
              <a:ext uri="{FF2B5EF4-FFF2-40B4-BE49-F238E27FC236}">
                <a16:creationId xmlns:a16="http://schemas.microsoft.com/office/drawing/2014/main" id="{5EA20428-D76D-48E6-8B9D-46FB560A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11" y="5001427"/>
            <a:ext cx="490242" cy="44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DC6573BB-DFC5-446F-B7A7-AD844C5DFA52}"/>
              </a:ext>
            </a:extLst>
          </p:cNvPr>
          <p:cNvSpPr txBox="1"/>
          <p:nvPr/>
        </p:nvSpPr>
        <p:spPr>
          <a:xfrm>
            <a:off x="5664278" y="5043772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불닭볶음면</a:t>
            </a:r>
            <a:endParaRPr lang="en-US" altLang="ko-KR" sz="800" b="1" dirty="0"/>
          </a:p>
          <a:p>
            <a:r>
              <a:rPr lang="ko-KR" altLang="en-US" sz="600" b="1" dirty="0" err="1">
                <a:solidFill>
                  <a:schemeClr val="bg1">
                    <a:lumMod val="50000"/>
                  </a:schemeClr>
                </a:solidFill>
              </a:rPr>
              <a:t>삼양</a:t>
            </a:r>
            <a:r>
              <a:rPr lang="ko-KR" altLang="en-US" sz="800" b="1" dirty="0"/>
              <a:t> </a:t>
            </a:r>
          </a:p>
        </p:txBody>
      </p:sp>
      <p:pic>
        <p:nvPicPr>
          <p:cNvPr id="281" name="Picture 8" descr="heart icon">
            <a:extLst>
              <a:ext uri="{FF2B5EF4-FFF2-40B4-BE49-F238E27FC236}">
                <a16:creationId xmlns:a16="http://schemas.microsoft.com/office/drawing/2014/main" id="{65DC8C87-6151-4CE5-94C1-C289FE0D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01D24"/>
              </a:clrFrom>
              <a:clrTo>
                <a:srgbClr val="F01D2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44" y="4953238"/>
            <a:ext cx="126857" cy="1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6D2C736F-CC7A-42E7-A320-07FE3FE45E50}"/>
              </a:ext>
            </a:extLst>
          </p:cNvPr>
          <p:cNvSpPr/>
          <p:nvPr/>
        </p:nvSpPr>
        <p:spPr>
          <a:xfrm>
            <a:off x="1038380" y="191634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9AF3238-5F0A-4E4F-88D6-B05444B5DA73}"/>
              </a:ext>
            </a:extLst>
          </p:cNvPr>
          <p:cNvSpPr/>
          <p:nvPr/>
        </p:nvSpPr>
        <p:spPr>
          <a:xfrm>
            <a:off x="1025501" y="24359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45F6131-A1EA-4005-928A-44F4C97E5A4A}"/>
              </a:ext>
            </a:extLst>
          </p:cNvPr>
          <p:cNvSpPr/>
          <p:nvPr/>
        </p:nvSpPr>
        <p:spPr>
          <a:xfrm>
            <a:off x="4207301" y="216302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83B0A58-6056-4F27-AEC2-EB13778DCDCF}"/>
              </a:ext>
            </a:extLst>
          </p:cNvPr>
          <p:cNvSpPr/>
          <p:nvPr/>
        </p:nvSpPr>
        <p:spPr>
          <a:xfrm>
            <a:off x="8901220" y="73147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6CCE66F-99FF-46CA-85EC-CC1C3F5E2A37}"/>
              </a:ext>
            </a:extLst>
          </p:cNvPr>
          <p:cNvSpPr/>
          <p:nvPr/>
        </p:nvSpPr>
        <p:spPr>
          <a:xfrm>
            <a:off x="8933766" y="180181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DEF0B7C-E5FE-494C-870C-59F5993D2C55}"/>
              </a:ext>
            </a:extLst>
          </p:cNvPr>
          <p:cNvSpPr txBox="1"/>
          <p:nvPr/>
        </p:nvSpPr>
        <p:spPr>
          <a:xfrm>
            <a:off x="9264007" y="682459"/>
            <a:ext cx="245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 </a:t>
            </a:r>
          </a:p>
          <a:p>
            <a:r>
              <a:rPr lang="ko-KR" altLang="en-US" sz="1400" dirty="0"/>
              <a:t>검색 범주 선택</a:t>
            </a:r>
            <a:endParaRPr lang="en-US" altLang="ko-KR" sz="1400" dirty="0"/>
          </a:p>
          <a:p>
            <a:r>
              <a:rPr lang="ko-KR" altLang="en-US" sz="1400" dirty="0"/>
              <a:t>연령대</a:t>
            </a:r>
            <a:r>
              <a:rPr lang="en-US" altLang="ko-KR" sz="1400" dirty="0"/>
              <a:t>, </a:t>
            </a:r>
            <a:r>
              <a:rPr lang="ko-KR" altLang="en-US" sz="1400" dirty="0"/>
              <a:t>국가</a:t>
            </a:r>
            <a:r>
              <a:rPr lang="en-US" altLang="ko-KR" sz="1400" dirty="0"/>
              <a:t>, 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기간별로 검색 가능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B7B880-7D1A-4E37-A502-A6BB04F3559C}"/>
              </a:ext>
            </a:extLst>
          </p:cNvPr>
          <p:cNvSpPr txBox="1"/>
          <p:nvPr/>
        </p:nvSpPr>
        <p:spPr>
          <a:xfrm>
            <a:off x="9308759" y="1753455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실행 </a:t>
            </a:r>
            <a:endParaRPr lang="en-US" altLang="ko-KR" sz="14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7F3B68B-8F60-4CAA-BD9B-ABB2454B3C93}"/>
              </a:ext>
            </a:extLst>
          </p:cNvPr>
          <p:cNvSpPr/>
          <p:nvPr/>
        </p:nvSpPr>
        <p:spPr>
          <a:xfrm>
            <a:off x="8933766" y="256114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B18F2AB-C874-4BEC-A4FE-1D1506E3C0BA}"/>
              </a:ext>
            </a:extLst>
          </p:cNvPr>
          <p:cNvSpPr txBox="1"/>
          <p:nvPr/>
        </p:nvSpPr>
        <p:spPr>
          <a:xfrm>
            <a:off x="9308759" y="2512787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보는 형식 선택</a:t>
            </a:r>
            <a:endParaRPr lang="en-US" altLang="ko-KR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813AAA58-EFA2-406F-AAE2-079D435B4CF4}"/>
              </a:ext>
            </a:extLst>
          </p:cNvPr>
          <p:cNvSpPr/>
          <p:nvPr/>
        </p:nvSpPr>
        <p:spPr>
          <a:xfrm>
            <a:off x="1047596" y="277879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76ADE90B-F257-4F4A-9743-3744C57F2FF8}"/>
              </a:ext>
            </a:extLst>
          </p:cNvPr>
          <p:cNvSpPr/>
          <p:nvPr/>
        </p:nvSpPr>
        <p:spPr>
          <a:xfrm>
            <a:off x="8944493" y="330425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5B203FB-369B-460E-894B-8DAF05E63942}"/>
              </a:ext>
            </a:extLst>
          </p:cNvPr>
          <p:cNvSpPr txBox="1"/>
          <p:nvPr/>
        </p:nvSpPr>
        <p:spPr>
          <a:xfrm>
            <a:off x="9334642" y="3272119"/>
            <a:ext cx="256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순위</a:t>
            </a:r>
            <a:r>
              <a:rPr lang="en-US" altLang="ko-KR" sz="1400" dirty="0"/>
              <a:t>, </a:t>
            </a:r>
            <a:r>
              <a:rPr lang="ko-KR" altLang="en-US" sz="1400" dirty="0"/>
              <a:t>제품사진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제픔명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제조사</a:t>
            </a:r>
            <a:r>
              <a:rPr lang="en-US" altLang="ko-KR" sz="1400" dirty="0"/>
              <a:t>, </a:t>
            </a:r>
            <a:r>
              <a:rPr lang="ko-KR" altLang="en-US" sz="1400" dirty="0"/>
              <a:t>선호제품 유무 표시</a:t>
            </a:r>
            <a:r>
              <a:rPr lang="en-US" altLang="ko-KR" sz="1400" dirty="0"/>
              <a:t> 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7B8B7437-7952-4CD3-A0E4-BD1CCEADD940}"/>
              </a:ext>
            </a:extLst>
          </p:cNvPr>
          <p:cNvSpPr/>
          <p:nvPr/>
        </p:nvSpPr>
        <p:spPr>
          <a:xfrm>
            <a:off x="4274356" y="276333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892FFB36-0267-47EC-8E43-DF03968801A4}"/>
              </a:ext>
            </a:extLst>
          </p:cNvPr>
          <p:cNvSpPr/>
          <p:nvPr/>
        </p:nvSpPr>
        <p:spPr>
          <a:xfrm>
            <a:off x="4337354" y="505234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105B8387-55A7-4F2C-AE88-E0AE92350DC3}"/>
              </a:ext>
            </a:extLst>
          </p:cNvPr>
          <p:cNvSpPr/>
          <p:nvPr/>
        </p:nvSpPr>
        <p:spPr>
          <a:xfrm>
            <a:off x="8933766" y="409716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E5EC225-0859-4BBA-B093-42B16094553D}"/>
              </a:ext>
            </a:extLst>
          </p:cNvPr>
          <p:cNvSpPr txBox="1"/>
          <p:nvPr/>
        </p:nvSpPr>
        <p:spPr>
          <a:xfrm>
            <a:off x="9308759" y="4069049"/>
            <a:ext cx="3133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모양에 따른 </a:t>
            </a:r>
            <a:endParaRPr lang="en-US" altLang="ko-KR" sz="1400" dirty="0"/>
          </a:p>
          <a:p>
            <a:r>
              <a:rPr lang="ko-KR" altLang="en-US" sz="1400" dirty="0"/>
              <a:t>그래프 표시</a:t>
            </a:r>
            <a:endParaRPr lang="en-US" altLang="ko-KR" sz="14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039D42-8F3A-4656-A6C5-390C103FD9F1}"/>
              </a:ext>
            </a:extLst>
          </p:cNvPr>
          <p:cNvSpPr/>
          <p:nvPr/>
        </p:nvSpPr>
        <p:spPr>
          <a:xfrm>
            <a:off x="8933766" y="499816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1DADD04-F9C5-4211-84E8-C1DC08E59CF5}"/>
              </a:ext>
            </a:extLst>
          </p:cNvPr>
          <p:cNvSpPr txBox="1"/>
          <p:nvPr/>
        </p:nvSpPr>
        <p:spPr>
          <a:xfrm>
            <a:off x="9308759" y="4970050"/>
            <a:ext cx="3133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그래프 클릭 시 </a:t>
            </a:r>
            <a:endParaRPr lang="en-US" altLang="ko-KR" sz="1400" dirty="0"/>
          </a:p>
          <a:p>
            <a:r>
              <a:rPr lang="ko-KR" altLang="en-US" sz="1400" dirty="0"/>
              <a:t>상세 정보 표시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0023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0" y="3653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유저 정보</a:t>
            </a:r>
            <a:endParaRPr lang="en-US" altLang="ko-KR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3074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0791BC-80B9-4A9B-8776-496BFF378177}"/>
              </a:ext>
            </a:extLst>
          </p:cNvPr>
          <p:cNvSpPr/>
          <p:nvPr/>
        </p:nvSpPr>
        <p:spPr>
          <a:xfrm>
            <a:off x="6724387" y="5182874"/>
            <a:ext cx="732948" cy="111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Contacts">
            <a:extLst>
              <a:ext uri="{FF2B5EF4-FFF2-40B4-BE49-F238E27FC236}">
                <a16:creationId xmlns:a16="http://schemas.microsoft.com/office/drawing/2014/main" id="{E0F51E94-00FE-4A55-A12B-5975C27CF5BE}"/>
              </a:ext>
            </a:extLst>
          </p:cNvPr>
          <p:cNvGrpSpPr/>
          <p:nvPr/>
        </p:nvGrpSpPr>
        <p:grpSpPr>
          <a:xfrm>
            <a:off x="4662715" y="1377761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B05D3657-0414-4DB3-A171-51A4EE240D89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495E5C77-5D36-46B7-960C-6EECC9AF2297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8CDA75EB-5C4F-4EC9-ABA4-7220317FEA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6F5E55C-FDE5-4E87-BE4B-AF03DD4E605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49F950B9-2425-4A52-BF58-F51D092A5E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A8D40429-842A-4261-957B-F876BA424B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EAE962FA-4A68-4DDD-B55E-F3EC172E0C99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624115"/>
              <a:chOff x="595686" y="1268402"/>
              <a:chExt cx="2286000" cy="624115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739F5452-BB58-4710-90D7-D2314AB52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624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2D493627-C84E-4E3C-A807-EF6699297E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1ED5CD10-62E3-4BD4-93CA-15E127A72B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F2272B2D-A4F4-44E6-A1AC-F1E2226C8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FB89D667-D437-4CF4-A43E-C8AE35E70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7F287C0D-3FB8-41C3-88C1-38D080DBA5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C24E17B0-DCFF-4F0B-BE18-9683A90BF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5808A9C5-01CE-4C2F-B1BF-56A5346AB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0627AA07-EF63-40B5-A39D-1071A2DE54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DCD33047-5C73-4D16-BEBF-C97803DFD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5E53E343-7579-4630-8ED9-56CAD4392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88A370-2FF3-49AD-800F-43EEE7EDD31D}"/>
              </a:ext>
            </a:extLst>
          </p:cNvPr>
          <p:cNvSpPr/>
          <p:nvPr/>
        </p:nvSpPr>
        <p:spPr>
          <a:xfrm>
            <a:off x="4665056" y="1850505"/>
            <a:ext cx="2787439" cy="441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AF247-F38C-4C38-A953-8FD47B2985C4}"/>
              </a:ext>
            </a:extLst>
          </p:cNvPr>
          <p:cNvSpPr txBox="1"/>
          <p:nvPr/>
        </p:nvSpPr>
        <p:spPr>
          <a:xfrm>
            <a:off x="4724198" y="2817492"/>
            <a:ext cx="619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C2671-BDED-4B61-A4FE-C5C65AAA8531}"/>
              </a:ext>
            </a:extLst>
          </p:cNvPr>
          <p:cNvSpPr txBox="1"/>
          <p:nvPr/>
        </p:nvSpPr>
        <p:spPr>
          <a:xfrm>
            <a:off x="4724198" y="3133856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23FA35-9AD1-4949-986F-1FFD073BC1CE}"/>
              </a:ext>
            </a:extLst>
          </p:cNvPr>
          <p:cNvSpPr/>
          <p:nvPr/>
        </p:nvSpPr>
        <p:spPr>
          <a:xfrm>
            <a:off x="5450378" y="3156363"/>
            <a:ext cx="1249497" cy="2029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10 - 20</a:t>
            </a:r>
            <a:r>
              <a:rPr lang="ko-KR" altLang="en-US" sz="800" dirty="0">
                <a:solidFill>
                  <a:schemeClr val="tx1"/>
                </a:solidFill>
              </a:rPr>
              <a:t>자 이내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D8B3-5B9F-40F7-9E02-76E5D04F6FE3}"/>
              </a:ext>
            </a:extLst>
          </p:cNvPr>
          <p:cNvSpPr/>
          <p:nvPr/>
        </p:nvSpPr>
        <p:spPr>
          <a:xfrm>
            <a:off x="6756336" y="3156728"/>
            <a:ext cx="531387" cy="20291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FC015-DE17-4277-AE92-5049F50DD42E}"/>
              </a:ext>
            </a:extLst>
          </p:cNvPr>
          <p:cNvSpPr txBox="1"/>
          <p:nvPr/>
        </p:nvSpPr>
        <p:spPr>
          <a:xfrm>
            <a:off x="5442364" y="2810314"/>
            <a:ext cx="1291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scope0204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40996-6DD7-43A8-994E-DB4E54604547}"/>
              </a:ext>
            </a:extLst>
          </p:cNvPr>
          <p:cNvSpPr txBox="1"/>
          <p:nvPr/>
        </p:nvSpPr>
        <p:spPr>
          <a:xfrm>
            <a:off x="4724198" y="3443412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기본정보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83FCA84-403A-412E-B0BA-D978657148FE}"/>
              </a:ext>
            </a:extLst>
          </p:cNvPr>
          <p:cNvGrpSpPr/>
          <p:nvPr/>
        </p:nvGrpSpPr>
        <p:grpSpPr>
          <a:xfrm>
            <a:off x="4828417" y="3715568"/>
            <a:ext cx="1871458" cy="203096"/>
            <a:chOff x="3826685" y="3641344"/>
            <a:chExt cx="1605153" cy="20309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14AED8C-EEA7-4E42-8C85-37E28D48CBFF}"/>
                </a:ext>
              </a:extLst>
            </p:cNvPr>
            <p:cNvSpPr/>
            <p:nvPr/>
          </p:nvSpPr>
          <p:spPr>
            <a:xfrm>
              <a:off x="3826685" y="3641344"/>
              <a:ext cx="349377" cy="202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남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785A67B-4DFD-44EF-A563-73F680F49DC8}"/>
                </a:ext>
              </a:extLst>
            </p:cNvPr>
            <p:cNvSpPr/>
            <p:nvPr/>
          </p:nvSpPr>
          <p:spPr>
            <a:xfrm>
              <a:off x="4234033" y="3641524"/>
              <a:ext cx="336244" cy="202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24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327E1E-48E0-4E8D-AF24-A68F579EABEF}"/>
                </a:ext>
              </a:extLst>
            </p:cNvPr>
            <p:cNvSpPr/>
            <p:nvPr/>
          </p:nvSpPr>
          <p:spPr>
            <a:xfrm>
              <a:off x="4642609" y="3641402"/>
              <a:ext cx="789229" cy="202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대한민국</a:t>
              </a: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39EE7E80-A5C0-46BD-9889-3F9C9E90775F}"/>
                </a:ext>
              </a:extLst>
            </p:cNvPr>
            <p:cNvSpPr/>
            <p:nvPr/>
          </p:nvSpPr>
          <p:spPr>
            <a:xfrm flipV="1">
              <a:off x="4077565" y="3722202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1B51638B-AD69-4640-8D02-1D496D01B7ED}"/>
                </a:ext>
              </a:extLst>
            </p:cNvPr>
            <p:cNvSpPr/>
            <p:nvPr/>
          </p:nvSpPr>
          <p:spPr>
            <a:xfrm>
              <a:off x="4474624" y="3682524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C6B5237D-FEC3-4B49-8045-0D4B47AA7684}"/>
                </a:ext>
              </a:extLst>
            </p:cNvPr>
            <p:cNvSpPr/>
            <p:nvPr/>
          </p:nvSpPr>
          <p:spPr>
            <a:xfrm flipV="1">
              <a:off x="4474620" y="3756340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ECDA4742-5606-4EF2-9A03-CFB4902EAEBF}"/>
                </a:ext>
              </a:extLst>
            </p:cNvPr>
            <p:cNvSpPr/>
            <p:nvPr/>
          </p:nvSpPr>
          <p:spPr>
            <a:xfrm flipV="1">
              <a:off x="5326471" y="3725150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country, flag, south korea, world icon">
              <a:extLst>
                <a:ext uri="{FF2B5EF4-FFF2-40B4-BE49-F238E27FC236}">
                  <a16:creationId xmlns:a16="http://schemas.microsoft.com/office/drawing/2014/main" id="{50A66CCD-FE9B-4C3F-82D2-196416023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01" y="3673666"/>
              <a:ext cx="135364" cy="135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379F82-3403-42C6-B7D0-02C30FFB72B2}"/>
              </a:ext>
            </a:extLst>
          </p:cNvPr>
          <p:cNvSpPr/>
          <p:nvPr/>
        </p:nvSpPr>
        <p:spPr>
          <a:xfrm>
            <a:off x="6768631" y="3715390"/>
            <a:ext cx="531387" cy="20291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변경</a:t>
            </a:r>
          </a:p>
        </p:txBody>
      </p:sp>
      <p:cxnSp>
        <p:nvCxnSpPr>
          <p:cNvPr id="2049" name="직선 연결선 2048">
            <a:extLst>
              <a:ext uri="{FF2B5EF4-FFF2-40B4-BE49-F238E27FC236}">
                <a16:creationId xmlns:a16="http://schemas.microsoft.com/office/drawing/2014/main" id="{ECBEDA5F-AEC3-47B7-8830-B823271885CB}"/>
              </a:ext>
            </a:extLst>
          </p:cNvPr>
          <p:cNvCxnSpPr>
            <a:cxnSpLocks/>
          </p:cNvCxnSpPr>
          <p:nvPr/>
        </p:nvCxnSpPr>
        <p:spPr>
          <a:xfrm>
            <a:off x="4683145" y="4070120"/>
            <a:ext cx="2759825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091FB-A950-4AC1-95E9-93EBF9DC4D35}"/>
              </a:ext>
            </a:extLst>
          </p:cNvPr>
          <p:cNvSpPr txBox="1"/>
          <p:nvPr/>
        </p:nvSpPr>
        <p:spPr>
          <a:xfrm>
            <a:off x="4757413" y="4158458"/>
            <a:ext cx="1091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기피 원재료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C89025-AE5A-4131-8290-033AAE7D8446}"/>
              </a:ext>
            </a:extLst>
          </p:cNvPr>
          <p:cNvSpPr txBox="1"/>
          <p:nvPr/>
        </p:nvSpPr>
        <p:spPr>
          <a:xfrm>
            <a:off x="4803977" y="5059763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맛 선호도</a:t>
            </a:r>
          </a:p>
        </p:txBody>
      </p:sp>
      <p:grpSp>
        <p:nvGrpSpPr>
          <p:cNvPr id="88" name="Contacts">
            <a:extLst>
              <a:ext uri="{FF2B5EF4-FFF2-40B4-BE49-F238E27FC236}">
                <a16:creationId xmlns:a16="http://schemas.microsoft.com/office/drawing/2014/main" id="{1470DC46-F46D-47A1-BA7E-C8EB3719C096}"/>
              </a:ext>
            </a:extLst>
          </p:cNvPr>
          <p:cNvGrpSpPr/>
          <p:nvPr/>
        </p:nvGrpSpPr>
        <p:grpSpPr>
          <a:xfrm>
            <a:off x="708647" y="1343664"/>
            <a:ext cx="2787439" cy="4887713"/>
            <a:chOff x="595686" y="1261242"/>
            <a:chExt cx="2286000" cy="4064000"/>
          </a:xfrm>
        </p:grpSpPr>
        <p:sp>
          <p:nvSpPr>
            <p:cNvPr id="89" name="Background">
              <a:extLst>
                <a:ext uri="{FF2B5EF4-FFF2-40B4-BE49-F238E27FC236}">
                  <a16:creationId xmlns:a16="http://schemas.microsoft.com/office/drawing/2014/main" id="{887C6773-FD55-439B-9CFD-FEC83B313412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App Bar">
              <a:extLst>
                <a:ext uri="{FF2B5EF4-FFF2-40B4-BE49-F238E27FC236}">
                  <a16:creationId xmlns:a16="http://schemas.microsoft.com/office/drawing/2014/main" id="{BFDD9D33-C3A1-4DFA-94E1-29B8869DA753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103" name="Search Icon">
                <a:extLst>
                  <a:ext uri="{FF2B5EF4-FFF2-40B4-BE49-F238E27FC236}">
                    <a16:creationId xmlns:a16="http://schemas.microsoft.com/office/drawing/2014/main" id="{836FCCAB-438B-4739-92E5-027BA664095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Menu Icon">
                <a:extLst>
                  <a:ext uri="{FF2B5EF4-FFF2-40B4-BE49-F238E27FC236}">
                    <a16:creationId xmlns:a16="http://schemas.microsoft.com/office/drawing/2014/main" id="{E11F0285-CC86-4C75-9963-1FB182B421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Nav Icon">
                <a:extLst>
                  <a:ext uri="{FF2B5EF4-FFF2-40B4-BE49-F238E27FC236}">
                    <a16:creationId xmlns:a16="http://schemas.microsoft.com/office/drawing/2014/main" id="{092ACD9D-C5A8-47BE-A1A3-B11B11625A9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Drop-down Arrow">
                <a:extLst>
                  <a:ext uri="{FF2B5EF4-FFF2-40B4-BE49-F238E27FC236}">
                    <a16:creationId xmlns:a16="http://schemas.microsoft.com/office/drawing/2014/main" id="{FC1285CA-B52B-41A9-87AC-1E913FE379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Status Bar">
              <a:extLst>
                <a:ext uri="{FF2B5EF4-FFF2-40B4-BE49-F238E27FC236}">
                  <a16:creationId xmlns:a16="http://schemas.microsoft.com/office/drawing/2014/main" id="{7C69ED3F-3D6A-4B66-A89E-A6CC799E0691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401287"/>
              <a:chOff x="595686" y="1268402"/>
              <a:chExt cx="2286000" cy="401287"/>
            </a:xfrm>
          </p:grpSpPr>
          <p:sp>
            <p:nvSpPr>
              <p:cNvPr id="92" name="System Bar Container">
                <a:extLst>
                  <a:ext uri="{FF2B5EF4-FFF2-40B4-BE49-F238E27FC236}">
                    <a16:creationId xmlns:a16="http://schemas.microsoft.com/office/drawing/2014/main" id="{09740003-F360-45F3-950B-14390195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4012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ime">
                <a:extLst>
                  <a:ext uri="{FF2B5EF4-FFF2-40B4-BE49-F238E27FC236}">
                    <a16:creationId xmlns:a16="http://schemas.microsoft.com/office/drawing/2014/main" id="{57B1C197-768C-4942-86EF-30341EC21B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4" name="Battery">
                <a:extLst>
                  <a:ext uri="{FF2B5EF4-FFF2-40B4-BE49-F238E27FC236}">
                    <a16:creationId xmlns:a16="http://schemas.microsoft.com/office/drawing/2014/main" id="{3E21D486-EE41-4223-808A-5F6B4D059B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01" name="Battery Part 1">
                  <a:extLst>
                    <a:ext uri="{FF2B5EF4-FFF2-40B4-BE49-F238E27FC236}">
                      <a16:creationId xmlns:a16="http://schemas.microsoft.com/office/drawing/2014/main" id="{272A4600-D222-4993-917A-FE3CBF426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Battery Part 2">
                  <a:extLst>
                    <a:ext uri="{FF2B5EF4-FFF2-40B4-BE49-F238E27FC236}">
                      <a16:creationId xmlns:a16="http://schemas.microsoft.com/office/drawing/2014/main" id="{3AD14916-8A0A-4860-A619-D7D221F2BB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5" name="Signal Strength">
                <a:extLst>
                  <a:ext uri="{FF2B5EF4-FFF2-40B4-BE49-F238E27FC236}">
                    <a16:creationId xmlns:a16="http://schemas.microsoft.com/office/drawing/2014/main" id="{AA5AA9FB-7EE6-4489-A530-70B6222695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99" name="Signal Strength Part 1">
                  <a:extLst>
                    <a:ext uri="{FF2B5EF4-FFF2-40B4-BE49-F238E27FC236}">
                      <a16:creationId xmlns:a16="http://schemas.microsoft.com/office/drawing/2014/main" id="{72B405A0-2BEE-4EDF-B0E5-11754D3A9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Signal Strength Part 2">
                  <a:extLst>
                    <a:ext uri="{FF2B5EF4-FFF2-40B4-BE49-F238E27FC236}">
                      <a16:creationId xmlns:a16="http://schemas.microsoft.com/office/drawing/2014/main" id="{1A40ECD7-351F-4F0D-95E3-6501FCABB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6" name="WiFi">
                <a:extLst>
                  <a:ext uri="{FF2B5EF4-FFF2-40B4-BE49-F238E27FC236}">
                    <a16:creationId xmlns:a16="http://schemas.microsoft.com/office/drawing/2014/main" id="{EE8DBB79-BA73-4A87-BA82-C6890142D4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97" name="WiFi Part 1">
                  <a:extLst>
                    <a:ext uri="{FF2B5EF4-FFF2-40B4-BE49-F238E27FC236}">
                      <a16:creationId xmlns:a16="http://schemas.microsoft.com/office/drawing/2014/main" id="{A09B3306-8228-4579-82B2-226A7C2B8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WiFi Part 2">
                  <a:extLst>
                    <a:ext uri="{FF2B5EF4-FFF2-40B4-BE49-F238E27FC236}">
                      <a16:creationId xmlns:a16="http://schemas.microsoft.com/office/drawing/2014/main" id="{372106B3-B4BD-489B-8E2D-669744BB2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B6F10625-A230-40F9-87A3-8D22ECC36F8E}"/>
              </a:ext>
            </a:extLst>
          </p:cNvPr>
          <p:cNvGrpSpPr/>
          <p:nvPr/>
        </p:nvGrpSpPr>
        <p:grpSpPr>
          <a:xfrm>
            <a:off x="681204" y="1795862"/>
            <a:ext cx="2824406" cy="4445039"/>
            <a:chOff x="1111374" y="1285011"/>
            <a:chExt cx="2824406" cy="47438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75FFFA-265B-48D4-85D3-1050F4531F6F}"/>
                </a:ext>
              </a:extLst>
            </p:cNvPr>
            <p:cNvSpPr/>
            <p:nvPr/>
          </p:nvSpPr>
          <p:spPr>
            <a:xfrm>
              <a:off x="1111374" y="4916886"/>
              <a:ext cx="2813323" cy="1112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583B22B-AA54-4B20-B435-8CDF387764B0}"/>
                </a:ext>
              </a:extLst>
            </p:cNvPr>
            <p:cNvSpPr/>
            <p:nvPr/>
          </p:nvSpPr>
          <p:spPr>
            <a:xfrm>
              <a:off x="1148341" y="1285011"/>
              <a:ext cx="2787439" cy="4261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Picture 4" descr="camera icon">
            <a:extLst>
              <a:ext uri="{FF2B5EF4-FFF2-40B4-BE49-F238E27FC236}">
                <a16:creationId xmlns:a16="http://schemas.microsoft.com/office/drawing/2014/main" id="{A81E3ABD-E716-4AFF-BAFF-2ADA2626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02" y="5834467"/>
            <a:ext cx="306035" cy="30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home icon">
            <a:extLst>
              <a:ext uri="{FF2B5EF4-FFF2-40B4-BE49-F238E27FC236}">
                <a16:creationId xmlns:a16="http://schemas.microsoft.com/office/drawing/2014/main" id="{A9C7B8BD-122F-4D2D-B960-24EA17A9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6" y="5837822"/>
            <a:ext cx="257783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2" descr="user icon">
            <a:extLst>
              <a:ext uri="{FF2B5EF4-FFF2-40B4-BE49-F238E27FC236}">
                <a16:creationId xmlns:a16="http://schemas.microsoft.com/office/drawing/2014/main" id="{CD219A6C-E7B5-490E-8638-81290449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07" y="5861280"/>
            <a:ext cx="251852" cy="2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search icon">
            <a:extLst>
              <a:ext uri="{FF2B5EF4-FFF2-40B4-BE49-F238E27FC236}">
                <a16:creationId xmlns:a16="http://schemas.microsoft.com/office/drawing/2014/main" id="{3495199B-B8B5-4B2B-870F-B9C69E62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17" y="5903517"/>
            <a:ext cx="166540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2F514622-54B1-40D2-89F9-2AFE73B89853}"/>
              </a:ext>
            </a:extLst>
          </p:cNvPr>
          <p:cNvGrpSpPr/>
          <p:nvPr/>
        </p:nvGrpSpPr>
        <p:grpSpPr>
          <a:xfrm>
            <a:off x="1913770" y="2256206"/>
            <a:ext cx="1574069" cy="523220"/>
            <a:chOff x="2084306" y="1830175"/>
            <a:chExt cx="1574069" cy="523220"/>
          </a:xfrm>
        </p:grpSpPr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F1694C3A-C327-4CA5-9995-968D32DDDE22}"/>
                </a:ext>
              </a:extLst>
            </p:cNvPr>
            <p:cNvSpPr txBox="1"/>
            <p:nvPr/>
          </p:nvSpPr>
          <p:spPr>
            <a:xfrm>
              <a:off x="2369578" y="1830175"/>
              <a:ext cx="128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Scope (24) </a:t>
              </a:r>
            </a:p>
            <a:p>
              <a:endParaRPr lang="ko-KR" altLang="en-US" sz="1400" dirty="0"/>
            </a:p>
          </p:txBody>
        </p:sp>
        <p:pic>
          <p:nvPicPr>
            <p:cNvPr id="196" name="Picture 4" descr="country, flag, south korea, world icon">
              <a:extLst>
                <a:ext uri="{FF2B5EF4-FFF2-40B4-BE49-F238E27FC236}">
                  <a16:creationId xmlns:a16="http://schemas.microsoft.com/office/drawing/2014/main" id="{4EABFF84-980A-4ADE-B513-2897E60E9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06" y="1871107"/>
              <a:ext cx="291181" cy="24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32F0F8BE-628F-47D5-A726-20312E9D8B90}"/>
              </a:ext>
            </a:extLst>
          </p:cNvPr>
          <p:cNvSpPr txBox="1"/>
          <p:nvPr/>
        </p:nvSpPr>
        <p:spPr>
          <a:xfrm>
            <a:off x="812625" y="2851907"/>
            <a:ext cx="1091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기피 원재료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786F6A8-B959-4311-B736-977CD4B05E42}"/>
              </a:ext>
            </a:extLst>
          </p:cNvPr>
          <p:cNvSpPr txBox="1"/>
          <p:nvPr/>
        </p:nvSpPr>
        <p:spPr>
          <a:xfrm>
            <a:off x="836389" y="3562964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맛 선호도</a:t>
            </a:r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6BE1CC2D-4E42-4AA6-8754-C398C75EB18B}"/>
              </a:ext>
            </a:extLst>
          </p:cNvPr>
          <p:cNvSpPr/>
          <p:nvPr/>
        </p:nvSpPr>
        <p:spPr>
          <a:xfrm>
            <a:off x="824251" y="3840054"/>
            <a:ext cx="2594952" cy="1846700"/>
          </a:xfrm>
          <a:prstGeom prst="roundRect">
            <a:avLst>
              <a:gd name="adj" fmla="val 583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80EFF4A-6230-458E-8BF9-39F7191DB5F7}"/>
              </a:ext>
            </a:extLst>
          </p:cNvPr>
          <p:cNvGrpSpPr/>
          <p:nvPr/>
        </p:nvGrpSpPr>
        <p:grpSpPr>
          <a:xfrm>
            <a:off x="817204" y="3858089"/>
            <a:ext cx="2626233" cy="1863318"/>
            <a:chOff x="3729937" y="2855226"/>
            <a:chExt cx="4935327" cy="3339490"/>
          </a:xfrm>
        </p:grpSpPr>
        <p:graphicFrame>
          <p:nvGraphicFramePr>
            <p:cNvPr id="79" name="차트 78">
              <a:extLst>
                <a:ext uri="{FF2B5EF4-FFF2-40B4-BE49-F238E27FC236}">
                  <a16:creationId xmlns:a16="http://schemas.microsoft.com/office/drawing/2014/main" id="{30E86A92-7F18-4EEE-8E3B-79D15422FC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236015"/>
                </p:ext>
              </p:extLst>
            </p:nvPr>
          </p:nvGraphicFramePr>
          <p:xfrm>
            <a:off x="3729937" y="2985820"/>
            <a:ext cx="4935327" cy="32088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820630-03A4-4A95-9184-62C72A9F195D}"/>
                </a:ext>
              </a:extLst>
            </p:cNvPr>
            <p:cNvSpPr txBox="1"/>
            <p:nvPr/>
          </p:nvSpPr>
          <p:spPr>
            <a:xfrm>
              <a:off x="5737860" y="2855226"/>
              <a:ext cx="1046480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매운맛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7097A4-6171-421E-9A92-AC03950C2475}"/>
                </a:ext>
              </a:extLst>
            </p:cNvPr>
            <p:cNvSpPr txBox="1"/>
            <p:nvPr/>
          </p:nvSpPr>
          <p:spPr>
            <a:xfrm>
              <a:off x="6817457" y="5705966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신맛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95A07F-A4C6-4C41-B9D8-3C62AE405DC5}"/>
                </a:ext>
              </a:extLst>
            </p:cNvPr>
            <p:cNvSpPr txBox="1"/>
            <p:nvPr/>
          </p:nvSpPr>
          <p:spPr>
            <a:xfrm>
              <a:off x="4984014" y="5705966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짠맛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3DAAFF-5B8B-483A-977F-9FA6E33F316A}"/>
                </a:ext>
              </a:extLst>
            </p:cNvPr>
            <p:cNvSpPr txBox="1"/>
            <p:nvPr/>
          </p:nvSpPr>
          <p:spPr>
            <a:xfrm>
              <a:off x="4237299" y="3972086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쓴맛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576D215-5B89-402B-B5F6-54EA6F666890}"/>
                </a:ext>
              </a:extLst>
            </p:cNvPr>
            <p:cNvSpPr txBox="1"/>
            <p:nvPr/>
          </p:nvSpPr>
          <p:spPr>
            <a:xfrm>
              <a:off x="7476760" y="3971441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단맛</a:t>
              </a:r>
            </a:p>
          </p:txBody>
        </p:sp>
      </p:grp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6905ECB-8D38-444A-8389-92BF256C3E1F}"/>
              </a:ext>
            </a:extLst>
          </p:cNvPr>
          <p:cNvSpPr/>
          <p:nvPr/>
        </p:nvSpPr>
        <p:spPr>
          <a:xfrm>
            <a:off x="828372" y="3087381"/>
            <a:ext cx="2594952" cy="354591"/>
          </a:xfrm>
          <a:prstGeom prst="roundRect">
            <a:avLst>
              <a:gd name="adj" fmla="val 583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브로콜리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8BC922-00F2-4E98-B8EF-DE7C7F59786A}"/>
              </a:ext>
            </a:extLst>
          </p:cNvPr>
          <p:cNvSpPr/>
          <p:nvPr/>
        </p:nvSpPr>
        <p:spPr>
          <a:xfrm>
            <a:off x="4785594" y="4413110"/>
            <a:ext cx="2594952" cy="320928"/>
          </a:xfrm>
          <a:prstGeom prst="roundRect">
            <a:avLst>
              <a:gd name="adj" fmla="val 5835"/>
            </a:avLst>
          </a:prstGeom>
          <a:solidFill>
            <a:srgbClr val="F2F2F2"/>
          </a:solidFill>
          <a:ln w="63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브로콜리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D6464F2-D7B4-4E8A-B38E-A0030F22A281}"/>
              </a:ext>
            </a:extLst>
          </p:cNvPr>
          <p:cNvGrpSpPr/>
          <p:nvPr/>
        </p:nvGrpSpPr>
        <p:grpSpPr>
          <a:xfrm>
            <a:off x="4993738" y="5405832"/>
            <a:ext cx="2019414" cy="437262"/>
            <a:chOff x="697271" y="3211279"/>
            <a:chExt cx="2019414" cy="43726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F6701A9-88B5-4C1E-9A20-E438B1F97962}"/>
                </a:ext>
              </a:extLst>
            </p:cNvPr>
            <p:cNvSpPr txBox="1"/>
            <p:nvPr/>
          </p:nvSpPr>
          <p:spPr>
            <a:xfrm>
              <a:off x="697271" y="3211279"/>
              <a:ext cx="7190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매운맛</a:t>
              </a: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A3F946F-E331-4091-8579-011FB40A1243}"/>
                </a:ext>
              </a:extLst>
            </p:cNvPr>
            <p:cNvCxnSpPr/>
            <p:nvPr/>
          </p:nvCxnSpPr>
          <p:spPr>
            <a:xfrm>
              <a:off x="772357" y="3495312"/>
              <a:ext cx="194432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E4E6943-33F8-4296-B741-E5978253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356" y="3495312"/>
              <a:ext cx="834502" cy="86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F39975DF-7076-445D-B137-716A231FB172}"/>
                </a:ext>
              </a:extLst>
            </p:cNvPr>
            <p:cNvSpPr/>
            <p:nvPr/>
          </p:nvSpPr>
          <p:spPr>
            <a:xfrm>
              <a:off x="1606858" y="3362688"/>
              <a:ext cx="312413" cy="285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B7D7A91-7C56-401D-8936-71ACE34D0277}"/>
              </a:ext>
            </a:extLst>
          </p:cNvPr>
          <p:cNvSpPr txBox="1"/>
          <p:nvPr/>
        </p:nvSpPr>
        <p:spPr>
          <a:xfrm>
            <a:off x="4999994" y="5765825"/>
            <a:ext cx="719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 맛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5EF755-A2C8-4E51-AB9C-44E9F9C6CD8B}"/>
              </a:ext>
            </a:extLst>
          </p:cNvPr>
          <p:cNvGrpSpPr/>
          <p:nvPr/>
        </p:nvGrpSpPr>
        <p:grpSpPr>
          <a:xfrm>
            <a:off x="5067553" y="5914374"/>
            <a:ext cx="1944329" cy="285853"/>
            <a:chOff x="5124262" y="5983670"/>
            <a:chExt cx="1944329" cy="285853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895A945-6C9A-4065-A35E-A4F0377C4442}"/>
                </a:ext>
              </a:extLst>
            </p:cNvPr>
            <p:cNvCxnSpPr/>
            <p:nvPr/>
          </p:nvCxnSpPr>
          <p:spPr>
            <a:xfrm>
              <a:off x="5124263" y="6117990"/>
              <a:ext cx="194432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742A957-2E19-4A3A-8743-7C482440A6B7}"/>
                </a:ext>
              </a:extLst>
            </p:cNvPr>
            <p:cNvGrpSpPr/>
            <p:nvPr/>
          </p:nvGrpSpPr>
          <p:grpSpPr>
            <a:xfrm>
              <a:off x="5124262" y="5983670"/>
              <a:ext cx="1578830" cy="285853"/>
              <a:chOff x="772356" y="3888108"/>
              <a:chExt cx="1085884" cy="285853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60925104-44D7-490F-9174-78C961FFCEF1}"/>
                  </a:ext>
                </a:extLst>
              </p:cNvPr>
              <p:cNvCxnSpPr>
                <a:cxnSpLocks/>
                <a:endCxn id="137" idx="2"/>
              </p:cNvCxnSpPr>
              <p:nvPr/>
            </p:nvCxnSpPr>
            <p:spPr>
              <a:xfrm flipV="1">
                <a:off x="772356" y="4031035"/>
                <a:ext cx="877823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F9C2EB93-160D-44A8-A33C-6FFDFFFB5457}"/>
                  </a:ext>
                </a:extLst>
              </p:cNvPr>
              <p:cNvSpPr/>
              <p:nvPr/>
            </p:nvSpPr>
            <p:spPr>
              <a:xfrm>
                <a:off x="1650179" y="3888108"/>
                <a:ext cx="208061" cy="2858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9D683F-CB29-4DF1-98DE-4187AB397362}"/>
              </a:ext>
            </a:extLst>
          </p:cNvPr>
          <p:cNvSpPr/>
          <p:nvPr/>
        </p:nvSpPr>
        <p:spPr>
          <a:xfrm>
            <a:off x="6785637" y="4474437"/>
            <a:ext cx="531387" cy="20291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0F0E426-872F-4C92-9158-1AC6BF7D200D}"/>
              </a:ext>
            </a:extLst>
          </p:cNvPr>
          <p:cNvSpPr/>
          <p:nvPr/>
        </p:nvSpPr>
        <p:spPr>
          <a:xfrm>
            <a:off x="7527842" y="1509170"/>
            <a:ext cx="407804" cy="301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8D1634-778C-4862-9F43-277009F0BEF3}"/>
              </a:ext>
            </a:extLst>
          </p:cNvPr>
          <p:cNvSpPr/>
          <p:nvPr/>
        </p:nvSpPr>
        <p:spPr>
          <a:xfrm>
            <a:off x="8499518" y="15797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FEBA18-BACF-42CA-80B7-89B493B647E7}"/>
              </a:ext>
            </a:extLst>
          </p:cNvPr>
          <p:cNvSpPr txBox="1"/>
          <p:nvPr/>
        </p:nvSpPr>
        <p:spPr>
          <a:xfrm>
            <a:off x="8827947" y="165390"/>
            <a:ext cx="28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시 등록한 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사진</a:t>
            </a:r>
            <a:r>
              <a:rPr lang="en-US" altLang="ko-KR" sz="1400" dirty="0"/>
              <a:t>, </a:t>
            </a:r>
            <a:r>
              <a:rPr lang="ko-KR" altLang="en-US" sz="1400" dirty="0"/>
              <a:t>국가정보</a:t>
            </a:r>
            <a:r>
              <a:rPr lang="en-US" altLang="ko-KR" sz="1400" dirty="0"/>
              <a:t>, </a:t>
            </a:r>
            <a:r>
              <a:rPr lang="ko-KR" altLang="en-US" sz="1400" dirty="0"/>
              <a:t>닉네임</a:t>
            </a:r>
            <a:r>
              <a:rPr lang="en-US" altLang="ko-KR" sz="1400" dirty="0"/>
              <a:t>,</a:t>
            </a:r>
            <a:r>
              <a:rPr lang="ko-KR" altLang="en-US" sz="1400" dirty="0"/>
              <a:t> 나이출력</a:t>
            </a:r>
            <a:endParaRPr lang="en-US" altLang="ko-KR" sz="1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C333DC9-2419-481E-9F7D-4EE0CD2B81B4}"/>
              </a:ext>
            </a:extLst>
          </p:cNvPr>
          <p:cNvSpPr/>
          <p:nvPr/>
        </p:nvSpPr>
        <p:spPr>
          <a:xfrm>
            <a:off x="8499518" y="84485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BDDDE3-D8E6-4092-8996-8F2788C03D05}"/>
              </a:ext>
            </a:extLst>
          </p:cNvPr>
          <p:cNvSpPr txBox="1"/>
          <p:nvPr/>
        </p:nvSpPr>
        <p:spPr>
          <a:xfrm>
            <a:off x="8827947" y="826867"/>
            <a:ext cx="28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시 등록한 </a:t>
            </a:r>
            <a:endParaRPr lang="en-US" altLang="ko-KR" sz="1400" dirty="0"/>
          </a:p>
          <a:p>
            <a:r>
              <a:rPr lang="ko-KR" altLang="en-US" sz="1400" dirty="0"/>
              <a:t>기피 원재료 출력</a:t>
            </a:r>
            <a:endParaRPr lang="en-US" altLang="ko-KR" sz="14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90A9A3-5979-4A4F-BA3E-BE586110F251}"/>
              </a:ext>
            </a:extLst>
          </p:cNvPr>
          <p:cNvSpPr/>
          <p:nvPr/>
        </p:nvSpPr>
        <p:spPr>
          <a:xfrm>
            <a:off x="8499518" y="147993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B66214-F539-4269-B66F-0A5548DB14A9}"/>
              </a:ext>
            </a:extLst>
          </p:cNvPr>
          <p:cNvSpPr txBox="1"/>
          <p:nvPr/>
        </p:nvSpPr>
        <p:spPr>
          <a:xfrm>
            <a:off x="8827947" y="1461950"/>
            <a:ext cx="28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시 등록한 </a:t>
            </a:r>
            <a:endParaRPr lang="en-US" altLang="ko-KR" sz="1400" dirty="0"/>
          </a:p>
          <a:p>
            <a:r>
              <a:rPr lang="ko-KR" altLang="en-US" sz="1400" dirty="0"/>
              <a:t>맛 선호도에 따라 그래프로 출력</a:t>
            </a:r>
            <a:endParaRPr lang="en-US" altLang="ko-KR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4C9C965-C343-4E92-AFC4-680FE63BCA93}"/>
              </a:ext>
            </a:extLst>
          </p:cNvPr>
          <p:cNvSpPr/>
          <p:nvPr/>
        </p:nvSpPr>
        <p:spPr>
          <a:xfrm>
            <a:off x="3551392" y="155649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C2CBA9-548F-4F91-B285-DA5E65FC1AFC}"/>
              </a:ext>
            </a:extLst>
          </p:cNvPr>
          <p:cNvSpPr/>
          <p:nvPr/>
        </p:nvSpPr>
        <p:spPr>
          <a:xfrm>
            <a:off x="8484122" y="205080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BD3B52-C768-4FD4-9B2C-AE89EE5CB131}"/>
              </a:ext>
            </a:extLst>
          </p:cNvPr>
          <p:cNvSpPr txBox="1"/>
          <p:nvPr/>
        </p:nvSpPr>
        <p:spPr>
          <a:xfrm>
            <a:off x="8812551" y="2032817"/>
            <a:ext cx="30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내 정보 수정 화면으로 이동</a:t>
            </a:r>
            <a:endParaRPr lang="en-US" altLang="ko-KR" sz="14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1F4782D-B381-4355-8F70-13D0D981E327}"/>
              </a:ext>
            </a:extLst>
          </p:cNvPr>
          <p:cNvSpPr/>
          <p:nvPr/>
        </p:nvSpPr>
        <p:spPr>
          <a:xfrm>
            <a:off x="8484122" y="259942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DEA48F-5C39-42E7-B81C-8E0880A8060D}"/>
              </a:ext>
            </a:extLst>
          </p:cNvPr>
          <p:cNvSpPr txBox="1"/>
          <p:nvPr/>
        </p:nvSpPr>
        <p:spPr>
          <a:xfrm>
            <a:off x="8812551" y="2581437"/>
            <a:ext cx="30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갤러리에서 사진 선택 가능</a:t>
            </a:r>
            <a:endParaRPr lang="en-US" altLang="ko-KR" sz="14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4C991A0-9A28-4A40-B39B-7FDA0EED9508}"/>
              </a:ext>
            </a:extLst>
          </p:cNvPr>
          <p:cNvSpPr/>
          <p:nvPr/>
        </p:nvSpPr>
        <p:spPr>
          <a:xfrm>
            <a:off x="8484122" y="321105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63C242A-1B60-443B-A219-4DDD9797E38C}"/>
              </a:ext>
            </a:extLst>
          </p:cNvPr>
          <p:cNvSpPr txBox="1"/>
          <p:nvPr/>
        </p:nvSpPr>
        <p:spPr>
          <a:xfrm>
            <a:off x="8812551" y="3193062"/>
            <a:ext cx="30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: text</a:t>
            </a:r>
          </a:p>
          <a:p>
            <a:r>
              <a:rPr lang="ko-KR" altLang="en-US" sz="1400" dirty="0"/>
              <a:t>현재 닉네임이 출력</a:t>
            </a:r>
            <a:r>
              <a:rPr lang="en-US" altLang="ko-KR" sz="1400" dirty="0"/>
              <a:t>, </a:t>
            </a:r>
            <a:r>
              <a:rPr lang="ko-KR" altLang="en-US" sz="1400" dirty="0"/>
              <a:t>변경가능</a:t>
            </a:r>
            <a:endParaRPr lang="en-US" altLang="ko-KR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84935F-975D-4926-8C94-CC3DFD35E40B}"/>
              </a:ext>
            </a:extLst>
          </p:cNvPr>
          <p:cNvSpPr/>
          <p:nvPr/>
        </p:nvSpPr>
        <p:spPr>
          <a:xfrm>
            <a:off x="8484122" y="385756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589CA4-A483-4696-9DB0-65864F65C4D5}"/>
              </a:ext>
            </a:extLst>
          </p:cNvPr>
          <p:cNvSpPr txBox="1"/>
          <p:nvPr/>
        </p:nvSpPr>
        <p:spPr>
          <a:xfrm>
            <a:off x="8812551" y="3839573"/>
            <a:ext cx="324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en-US" altLang="ko-KR" sz="1400" dirty="0"/>
              <a:t>input </a:t>
            </a:r>
            <a:r>
              <a:rPr lang="ko-KR" altLang="en-US" sz="1400" dirty="0"/>
              <a:t>활성화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변경 </a:t>
            </a:r>
            <a:endParaRPr lang="en-US" altLang="ko-KR" sz="14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0B36792-5FB9-4B23-BBF1-D1DBF656860C}"/>
              </a:ext>
            </a:extLst>
          </p:cNvPr>
          <p:cNvSpPr/>
          <p:nvPr/>
        </p:nvSpPr>
        <p:spPr>
          <a:xfrm>
            <a:off x="8478043" y="440996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0A9EEF7-B56B-425A-A67E-0C6F603F10E0}"/>
              </a:ext>
            </a:extLst>
          </p:cNvPr>
          <p:cNvSpPr txBox="1"/>
          <p:nvPr/>
        </p:nvSpPr>
        <p:spPr>
          <a:xfrm>
            <a:off x="8806472" y="4391979"/>
            <a:ext cx="316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en-US" altLang="ko-KR" sz="1400" dirty="0"/>
              <a:t>select </a:t>
            </a:r>
            <a:r>
              <a:rPr lang="ko-KR" altLang="en-US" sz="1400" dirty="0"/>
              <a:t>활성화</a:t>
            </a:r>
            <a:r>
              <a:rPr lang="en-US" altLang="ko-KR" sz="1400" dirty="0"/>
              <a:t>, </a:t>
            </a:r>
            <a:r>
              <a:rPr lang="ko-KR" altLang="en-US" sz="1400" dirty="0"/>
              <a:t>기본정보 변경</a:t>
            </a:r>
            <a:endParaRPr lang="en-US" altLang="ko-KR" sz="14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F231251-593C-426A-8768-97217FC99C0E}"/>
              </a:ext>
            </a:extLst>
          </p:cNvPr>
          <p:cNvSpPr/>
          <p:nvPr/>
        </p:nvSpPr>
        <p:spPr>
          <a:xfrm>
            <a:off x="8486466" y="502159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67BF7B-231D-4B01-8F37-39FF7B25C2F9}"/>
              </a:ext>
            </a:extLst>
          </p:cNvPr>
          <p:cNvSpPr txBox="1"/>
          <p:nvPr/>
        </p:nvSpPr>
        <p:spPr>
          <a:xfrm>
            <a:off x="8814895" y="5003604"/>
            <a:ext cx="408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기피 원재료 입력 페이지로 이동</a:t>
            </a:r>
            <a:endParaRPr lang="en-US" altLang="ko-KR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C2C80E9-3B99-4493-9E9A-C8BEFEA6EEE8}"/>
              </a:ext>
            </a:extLst>
          </p:cNvPr>
          <p:cNvSpPr/>
          <p:nvPr/>
        </p:nvSpPr>
        <p:spPr>
          <a:xfrm>
            <a:off x="8464922" y="5668104"/>
            <a:ext cx="40917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28B39F-FA5A-47C0-A7A2-4B0BE839E52A}"/>
              </a:ext>
            </a:extLst>
          </p:cNvPr>
          <p:cNvSpPr txBox="1"/>
          <p:nvPr/>
        </p:nvSpPr>
        <p:spPr>
          <a:xfrm>
            <a:off x="8936692" y="5650470"/>
            <a:ext cx="305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가입처럼  </a:t>
            </a:r>
            <a:r>
              <a:rPr lang="ko-KR" altLang="en-US" sz="1400" dirty="0"/>
              <a:t>맛 선호도 변경 가능 </a:t>
            </a:r>
            <a:endParaRPr lang="en-US" altLang="ko-KR" sz="14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F30B31-4A00-4E34-B935-9810D4460D28}"/>
              </a:ext>
            </a:extLst>
          </p:cNvPr>
          <p:cNvSpPr/>
          <p:nvPr/>
        </p:nvSpPr>
        <p:spPr>
          <a:xfrm>
            <a:off x="8464921" y="6095457"/>
            <a:ext cx="426521" cy="257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E357B53-0177-453B-8354-8768F374564F}"/>
              </a:ext>
            </a:extLst>
          </p:cNvPr>
          <p:cNvSpPr txBox="1"/>
          <p:nvPr/>
        </p:nvSpPr>
        <p:spPr>
          <a:xfrm>
            <a:off x="8971151" y="6121053"/>
            <a:ext cx="318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수정 내용 저장</a:t>
            </a:r>
            <a:endParaRPr lang="en-US" altLang="ko-KR" sz="1400" dirty="0"/>
          </a:p>
        </p:txBody>
      </p:sp>
      <p:grpSp>
        <p:nvGrpSpPr>
          <p:cNvPr id="146" name="Status Bar">
            <a:extLst>
              <a:ext uri="{FF2B5EF4-FFF2-40B4-BE49-F238E27FC236}">
                <a16:creationId xmlns:a16="http://schemas.microsoft.com/office/drawing/2014/main" id="{617E84E1-774E-4D9C-A129-525D4528CB5F}"/>
              </a:ext>
            </a:extLst>
          </p:cNvPr>
          <p:cNvGrpSpPr/>
          <p:nvPr/>
        </p:nvGrpSpPr>
        <p:grpSpPr>
          <a:xfrm>
            <a:off x="708398" y="1346173"/>
            <a:ext cx="2786130" cy="778105"/>
            <a:chOff x="595686" y="1268402"/>
            <a:chExt cx="2286000" cy="571588"/>
          </a:xfrm>
        </p:grpSpPr>
        <p:sp>
          <p:nvSpPr>
            <p:cNvPr id="159" name="System Bar Container">
              <a:extLst>
                <a:ext uri="{FF2B5EF4-FFF2-40B4-BE49-F238E27FC236}">
                  <a16:creationId xmlns:a16="http://schemas.microsoft.com/office/drawing/2014/main" id="{076D68AE-D6A7-4377-AE8F-9F3592A08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0" name="Battery">
              <a:extLst>
                <a:ext uri="{FF2B5EF4-FFF2-40B4-BE49-F238E27FC236}">
                  <a16:creationId xmlns:a16="http://schemas.microsoft.com/office/drawing/2014/main" id="{EA9EB482-3794-4D90-A244-5C40C74009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68" name="Battery Part 1">
                <a:extLst>
                  <a:ext uri="{FF2B5EF4-FFF2-40B4-BE49-F238E27FC236}">
                    <a16:creationId xmlns:a16="http://schemas.microsoft.com/office/drawing/2014/main" id="{A6643531-7026-4425-9A39-BEDE4F87F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attery Part 2">
                <a:extLst>
                  <a:ext uri="{FF2B5EF4-FFF2-40B4-BE49-F238E27FC236}">
                    <a16:creationId xmlns:a16="http://schemas.microsoft.com/office/drawing/2014/main" id="{0C5ABB73-DB44-451E-9AEA-EC16021C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1" name="Signal Strength">
              <a:extLst>
                <a:ext uri="{FF2B5EF4-FFF2-40B4-BE49-F238E27FC236}">
                  <a16:creationId xmlns:a16="http://schemas.microsoft.com/office/drawing/2014/main" id="{3C6ED8C6-823E-4A64-87D2-34ED44D7A4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6" name="Signal Strength Part 1">
                <a:extLst>
                  <a:ext uri="{FF2B5EF4-FFF2-40B4-BE49-F238E27FC236}">
                    <a16:creationId xmlns:a16="http://schemas.microsoft.com/office/drawing/2014/main" id="{198F0623-D858-419A-8D00-DAAB3B2CA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Signal Strength Part 2">
                <a:extLst>
                  <a:ext uri="{FF2B5EF4-FFF2-40B4-BE49-F238E27FC236}">
                    <a16:creationId xmlns:a16="http://schemas.microsoft.com/office/drawing/2014/main" id="{A484414E-DBF0-49F8-889F-34C8FE151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2" name="WiFi">
              <a:extLst>
                <a:ext uri="{FF2B5EF4-FFF2-40B4-BE49-F238E27FC236}">
                  <a16:creationId xmlns:a16="http://schemas.microsoft.com/office/drawing/2014/main" id="{7CBE92E1-1B6B-475F-B26A-C702F9D7B8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4" name="WiFi Part 1">
                <a:extLst>
                  <a:ext uri="{FF2B5EF4-FFF2-40B4-BE49-F238E27FC236}">
                    <a16:creationId xmlns:a16="http://schemas.microsoft.com/office/drawing/2014/main" id="{9585DB31-BBA0-4E21-B466-ECA3A3218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WiFi Part 2">
                <a:extLst>
                  <a:ext uri="{FF2B5EF4-FFF2-40B4-BE49-F238E27FC236}">
                    <a16:creationId xmlns:a16="http://schemas.microsoft.com/office/drawing/2014/main" id="{861F71D2-82DF-4804-822A-ABC852A9B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3" name="Time">
              <a:extLst>
                <a:ext uri="{FF2B5EF4-FFF2-40B4-BE49-F238E27FC236}">
                  <a16:creationId xmlns:a16="http://schemas.microsoft.com/office/drawing/2014/main" id="{FE469777-3470-4D0A-9B26-0F9D5F3067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1" name="Picture 2" descr="male, user icon">
            <a:extLst>
              <a:ext uri="{FF2B5EF4-FFF2-40B4-BE49-F238E27FC236}">
                <a16:creationId xmlns:a16="http://schemas.microsoft.com/office/drawing/2014/main" id="{EFF27658-B0E5-44E3-B8A4-1C1EAB4A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1" y="2012134"/>
            <a:ext cx="766616" cy="7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E4C1009-3999-427A-A213-B3CDF3E127CC}"/>
              </a:ext>
            </a:extLst>
          </p:cNvPr>
          <p:cNvSpPr/>
          <p:nvPr/>
        </p:nvSpPr>
        <p:spPr>
          <a:xfrm>
            <a:off x="708646" y="1343664"/>
            <a:ext cx="2787439" cy="48877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BE4CB56-2DEE-4EB7-9721-042347F60FC9}"/>
              </a:ext>
            </a:extLst>
          </p:cNvPr>
          <p:cNvSpPr/>
          <p:nvPr/>
        </p:nvSpPr>
        <p:spPr>
          <a:xfrm>
            <a:off x="578768" y="283933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021E84E7-AEF4-474D-889B-4169D908FD02}"/>
              </a:ext>
            </a:extLst>
          </p:cNvPr>
          <p:cNvSpPr/>
          <p:nvPr/>
        </p:nvSpPr>
        <p:spPr>
          <a:xfrm>
            <a:off x="579904" y="356427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C463BC5A-E024-4E8D-A242-4BBE433B4F45}"/>
              </a:ext>
            </a:extLst>
          </p:cNvPr>
          <p:cNvSpPr/>
          <p:nvPr/>
        </p:nvSpPr>
        <p:spPr>
          <a:xfrm>
            <a:off x="587658" y="202011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170" name="Status Bar">
            <a:extLst>
              <a:ext uri="{FF2B5EF4-FFF2-40B4-BE49-F238E27FC236}">
                <a16:creationId xmlns:a16="http://schemas.microsoft.com/office/drawing/2014/main" id="{A259EC74-600E-49E7-ACE1-394F654241E3}"/>
              </a:ext>
            </a:extLst>
          </p:cNvPr>
          <p:cNvGrpSpPr/>
          <p:nvPr/>
        </p:nvGrpSpPr>
        <p:grpSpPr>
          <a:xfrm>
            <a:off x="4661896" y="1380346"/>
            <a:ext cx="2786130" cy="778105"/>
            <a:chOff x="595686" y="1268402"/>
            <a:chExt cx="2286000" cy="571588"/>
          </a:xfrm>
        </p:grpSpPr>
        <p:sp>
          <p:nvSpPr>
            <p:cNvPr id="171" name="System Bar Container">
              <a:extLst>
                <a:ext uri="{FF2B5EF4-FFF2-40B4-BE49-F238E27FC236}">
                  <a16:creationId xmlns:a16="http://schemas.microsoft.com/office/drawing/2014/main" id="{A6C1C854-4444-46DE-8F54-55679E3C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719A24B1-BD02-4DA3-96C6-831E87A41C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80" name="Battery Part 1">
                <a:extLst>
                  <a:ext uri="{FF2B5EF4-FFF2-40B4-BE49-F238E27FC236}">
                    <a16:creationId xmlns:a16="http://schemas.microsoft.com/office/drawing/2014/main" id="{2DEB55CE-B520-468C-ACEB-FC9589A35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Battery Part 2">
                <a:extLst>
                  <a:ext uri="{FF2B5EF4-FFF2-40B4-BE49-F238E27FC236}">
                    <a16:creationId xmlns:a16="http://schemas.microsoft.com/office/drawing/2014/main" id="{A29EECC1-A0EB-4BB3-8C86-0F3A8CBAF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DE48F45E-2AA2-46FF-9332-7B12F774F9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8" name="Signal Strength Part 1">
                <a:extLst>
                  <a:ext uri="{FF2B5EF4-FFF2-40B4-BE49-F238E27FC236}">
                    <a16:creationId xmlns:a16="http://schemas.microsoft.com/office/drawing/2014/main" id="{4618A09A-2F8A-4D3F-8E4E-C46DC27C0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ignal Strength Part 2">
                <a:extLst>
                  <a:ext uri="{FF2B5EF4-FFF2-40B4-BE49-F238E27FC236}">
                    <a16:creationId xmlns:a16="http://schemas.microsoft.com/office/drawing/2014/main" id="{D8B946FD-0494-48E3-A311-E8DD39074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CCBF3FA2-648C-43B4-B69C-A560197AD8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6" name="WiFi Part 1">
                <a:extLst>
                  <a:ext uri="{FF2B5EF4-FFF2-40B4-BE49-F238E27FC236}">
                    <a16:creationId xmlns:a16="http://schemas.microsoft.com/office/drawing/2014/main" id="{6DC80D96-B857-4DC7-A38E-70390B47B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WiFi Part 2">
                <a:extLst>
                  <a:ext uri="{FF2B5EF4-FFF2-40B4-BE49-F238E27FC236}">
                    <a16:creationId xmlns:a16="http://schemas.microsoft.com/office/drawing/2014/main" id="{085A46CA-B788-4E5C-BD51-E7EB780D8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Time">
              <a:extLst>
                <a:ext uri="{FF2B5EF4-FFF2-40B4-BE49-F238E27FC236}">
                  <a16:creationId xmlns:a16="http://schemas.microsoft.com/office/drawing/2014/main" id="{0931A4FD-DAB0-40F0-AB7B-238569A6C0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50" name="Picture 2" descr="male, user icon">
            <a:extLst>
              <a:ext uri="{FF2B5EF4-FFF2-40B4-BE49-F238E27FC236}">
                <a16:creationId xmlns:a16="http://schemas.microsoft.com/office/drawing/2014/main" id="{1C1527B5-0124-467F-92B6-AB4BB52D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051" y="1944684"/>
            <a:ext cx="356763" cy="3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C3A65F-CDF7-4C57-AE17-04E731AA9F04}"/>
              </a:ext>
            </a:extLst>
          </p:cNvPr>
          <p:cNvSpPr/>
          <p:nvPr/>
        </p:nvSpPr>
        <p:spPr>
          <a:xfrm>
            <a:off x="5153775" y="2387147"/>
            <a:ext cx="1816009" cy="202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scope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77B6C5-D36B-4B9C-859E-803B2FBFA870}"/>
              </a:ext>
            </a:extLst>
          </p:cNvPr>
          <p:cNvSpPr/>
          <p:nvPr/>
        </p:nvSpPr>
        <p:spPr>
          <a:xfrm>
            <a:off x="4662712" y="2692449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8A0358-2EE8-4560-8194-59C1F2EAF274}"/>
              </a:ext>
            </a:extLst>
          </p:cNvPr>
          <p:cNvSpPr/>
          <p:nvPr/>
        </p:nvSpPr>
        <p:spPr>
          <a:xfrm>
            <a:off x="4844109" y="227123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DAAB13-07D9-4E27-A5C0-D8D5620DAA68}"/>
              </a:ext>
            </a:extLst>
          </p:cNvPr>
          <p:cNvSpPr/>
          <p:nvPr/>
        </p:nvSpPr>
        <p:spPr>
          <a:xfrm>
            <a:off x="6409056" y="20268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808B801D-31D1-4A9C-99CB-2EBE37B5F63F}"/>
              </a:ext>
            </a:extLst>
          </p:cNvPr>
          <p:cNvGrpSpPr/>
          <p:nvPr/>
        </p:nvGrpSpPr>
        <p:grpSpPr>
          <a:xfrm>
            <a:off x="6125768" y="2098055"/>
            <a:ext cx="218093" cy="218093"/>
            <a:chOff x="6814334" y="2939619"/>
            <a:chExt cx="355600" cy="355600"/>
          </a:xfrm>
        </p:grpSpPr>
        <p:sp>
          <p:nvSpPr>
            <p:cNvPr id="192" name="Floating Button">
              <a:extLst>
                <a:ext uri="{FF2B5EF4-FFF2-40B4-BE49-F238E27FC236}">
                  <a16:creationId xmlns:a16="http://schemas.microsoft.com/office/drawing/2014/main" id="{C612AEF3-D4C5-400D-9623-1AB44CA98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4334" y="2939619"/>
              <a:ext cx="355600" cy="355600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822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amera Icon">
              <a:extLst>
                <a:ext uri="{FF2B5EF4-FFF2-40B4-BE49-F238E27FC236}">
                  <a16:creationId xmlns:a16="http://schemas.microsoft.com/office/drawing/2014/main" id="{04A68A9B-CF9F-4A43-8F00-60D5803CE1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28634" y="3060269"/>
              <a:ext cx="127000" cy="114300"/>
            </a:xfrm>
            <a:custGeom>
              <a:avLst/>
              <a:gdLst>
                <a:gd name="T0" fmla="*/ 198 w 565"/>
                <a:gd name="T1" fmla="*/ 0 h 508"/>
                <a:gd name="T2" fmla="*/ 146 w 565"/>
                <a:gd name="T3" fmla="*/ 57 h 508"/>
                <a:gd name="T4" fmla="*/ 57 w 565"/>
                <a:gd name="T5" fmla="*/ 57 h 508"/>
                <a:gd name="T6" fmla="*/ 0 w 565"/>
                <a:gd name="T7" fmla="*/ 113 h 508"/>
                <a:gd name="T8" fmla="*/ 0 w 565"/>
                <a:gd name="T9" fmla="*/ 452 h 508"/>
                <a:gd name="T10" fmla="*/ 57 w 565"/>
                <a:gd name="T11" fmla="*/ 508 h 508"/>
                <a:gd name="T12" fmla="*/ 508 w 565"/>
                <a:gd name="T13" fmla="*/ 508 h 508"/>
                <a:gd name="T14" fmla="*/ 565 w 565"/>
                <a:gd name="T15" fmla="*/ 452 h 508"/>
                <a:gd name="T16" fmla="*/ 565 w 565"/>
                <a:gd name="T17" fmla="*/ 113 h 508"/>
                <a:gd name="T18" fmla="*/ 508 w 565"/>
                <a:gd name="T19" fmla="*/ 57 h 508"/>
                <a:gd name="T20" fmla="*/ 419 w 565"/>
                <a:gd name="T21" fmla="*/ 57 h 508"/>
                <a:gd name="T22" fmla="*/ 367 w 565"/>
                <a:gd name="T23" fmla="*/ 0 h 508"/>
                <a:gd name="T24" fmla="*/ 198 w 565"/>
                <a:gd name="T25" fmla="*/ 0 h 508"/>
                <a:gd name="T26" fmla="*/ 283 w 565"/>
                <a:gd name="T27" fmla="*/ 141 h 508"/>
                <a:gd name="T28" fmla="*/ 424 w 565"/>
                <a:gd name="T29" fmla="*/ 282 h 508"/>
                <a:gd name="T30" fmla="*/ 283 w 565"/>
                <a:gd name="T31" fmla="*/ 423 h 508"/>
                <a:gd name="T32" fmla="*/ 142 w 565"/>
                <a:gd name="T33" fmla="*/ 282 h 508"/>
                <a:gd name="T34" fmla="*/ 283 w 565"/>
                <a:gd name="T35" fmla="*/ 141 h 508"/>
                <a:gd name="T36" fmla="*/ 283 w 565"/>
                <a:gd name="T37" fmla="*/ 192 h 508"/>
                <a:gd name="T38" fmla="*/ 193 w 565"/>
                <a:gd name="T39" fmla="*/ 282 h 508"/>
                <a:gd name="T40" fmla="*/ 283 w 565"/>
                <a:gd name="T41" fmla="*/ 372 h 508"/>
                <a:gd name="T42" fmla="*/ 373 w 565"/>
                <a:gd name="T43" fmla="*/ 282 h 508"/>
                <a:gd name="T44" fmla="*/ 283 w 565"/>
                <a:gd name="T45" fmla="*/ 19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5" h="508">
                  <a:moveTo>
                    <a:pt x="198" y="0"/>
                  </a:moveTo>
                  <a:lnTo>
                    <a:pt x="146" y="57"/>
                  </a:lnTo>
                  <a:lnTo>
                    <a:pt x="57" y="57"/>
                  </a:lnTo>
                  <a:cubicBezTo>
                    <a:pt x="26" y="57"/>
                    <a:pt x="0" y="82"/>
                    <a:pt x="0" y="113"/>
                  </a:cubicBezTo>
                  <a:lnTo>
                    <a:pt x="0" y="452"/>
                  </a:lnTo>
                  <a:cubicBezTo>
                    <a:pt x="0" y="483"/>
                    <a:pt x="26" y="508"/>
                    <a:pt x="57" y="508"/>
                  </a:cubicBezTo>
                  <a:lnTo>
                    <a:pt x="508" y="508"/>
                  </a:lnTo>
                  <a:cubicBezTo>
                    <a:pt x="539" y="508"/>
                    <a:pt x="565" y="483"/>
                    <a:pt x="565" y="452"/>
                  </a:cubicBezTo>
                  <a:lnTo>
                    <a:pt x="565" y="113"/>
                  </a:lnTo>
                  <a:cubicBezTo>
                    <a:pt x="565" y="82"/>
                    <a:pt x="539" y="57"/>
                    <a:pt x="508" y="57"/>
                  </a:cubicBezTo>
                  <a:lnTo>
                    <a:pt x="419" y="57"/>
                  </a:lnTo>
                  <a:lnTo>
                    <a:pt x="367" y="0"/>
                  </a:lnTo>
                  <a:lnTo>
                    <a:pt x="198" y="0"/>
                  </a:lnTo>
                  <a:close/>
                  <a:moveTo>
                    <a:pt x="283" y="141"/>
                  </a:moveTo>
                  <a:cubicBezTo>
                    <a:pt x="361" y="141"/>
                    <a:pt x="424" y="204"/>
                    <a:pt x="424" y="282"/>
                  </a:cubicBezTo>
                  <a:cubicBezTo>
                    <a:pt x="424" y="360"/>
                    <a:pt x="361" y="423"/>
                    <a:pt x="283" y="423"/>
                  </a:cubicBezTo>
                  <a:cubicBezTo>
                    <a:pt x="205" y="423"/>
                    <a:pt x="142" y="360"/>
                    <a:pt x="142" y="282"/>
                  </a:cubicBezTo>
                  <a:cubicBezTo>
                    <a:pt x="142" y="204"/>
                    <a:pt x="205" y="141"/>
                    <a:pt x="283" y="141"/>
                  </a:cubicBezTo>
                  <a:close/>
                  <a:moveTo>
                    <a:pt x="283" y="192"/>
                  </a:moveTo>
                  <a:cubicBezTo>
                    <a:pt x="233" y="192"/>
                    <a:pt x="193" y="232"/>
                    <a:pt x="193" y="282"/>
                  </a:cubicBezTo>
                  <a:cubicBezTo>
                    <a:pt x="193" y="332"/>
                    <a:pt x="233" y="372"/>
                    <a:pt x="283" y="372"/>
                  </a:cubicBezTo>
                  <a:cubicBezTo>
                    <a:pt x="333" y="372"/>
                    <a:pt x="373" y="332"/>
                    <a:pt x="373" y="282"/>
                  </a:cubicBezTo>
                  <a:cubicBezTo>
                    <a:pt x="373" y="232"/>
                    <a:pt x="333" y="192"/>
                    <a:pt x="283" y="19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0D22AA-43B0-4AF1-86E2-9A2414499B14}"/>
              </a:ext>
            </a:extLst>
          </p:cNvPr>
          <p:cNvSpPr/>
          <p:nvPr/>
        </p:nvSpPr>
        <p:spPr>
          <a:xfrm>
            <a:off x="4662714" y="1377761"/>
            <a:ext cx="2787439" cy="48877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B97D2C8-72C7-4452-AD12-8F204C2D6C53}"/>
              </a:ext>
            </a:extLst>
          </p:cNvPr>
          <p:cNvSpPr txBox="1"/>
          <p:nvPr/>
        </p:nvSpPr>
        <p:spPr>
          <a:xfrm>
            <a:off x="4662712" y="1569738"/>
            <a:ext cx="27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내 정보 수정         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23E47E4-8ED7-4F6B-89A4-8B5C632ECF7D}"/>
              </a:ext>
            </a:extLst>
          </p:cNvPr>
          <p:cNvSpPr txBox="1"/>
          <p:nvPr/>
        </p:nvSpPr>
        <p:spPr>
          <a:xfrm>
            <a:off x="7011541" y="1578471"/>
            <a:ext cx="47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C000"/>
                </a:solidFill>
              </a:rPr>
              <a:t>저장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DC5092-B639-45C8-A034-9C310296A641}"/>
              </a:ext>
            </a:extLst>
          </p:cNvPr>
          <p:cNvCxnSpPr>
            <a:cxnSpLocks/>
          </p:cNvCxnSpPr>
          <p:nvPr/>
        </p:nvCxnSpPr>
        <p:spPr>
          <a:xfrm flipV="1">
            <a:off x="4665071" y="1820639"/>
            <a:ext cx="2781074" cy="61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1370576-39EE-42CF-81F9-55B88C3A95E4}"/>
              </a:ext>
            </a:extLst>
          </p:cNvPr>
          <p:cNvSpPr/>
          <p:nvPr/>
        </p:nvSpPr>
        <p:spPr>
          <a:xfrm>
            <a:off x="7399191" y="316297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D41FAE95-9451-465D-9655-B8A82E323751}"/>
              </a:ext>
            </a:extLst>
          </p:cNvPr>
          <p:cNvSpPr/>
          <p:nvPr/>
        </p:nvSpPr>
        <p:spPr>
          <a:xfrm>
            <a:off x="7386248" y="37010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09C2640F-F39A-462F-9802-E881A3FBB541}"/>
              </a:ext>
            </a:extLst>
          </p:cNvPr>
          <p:cNvSpPr/>
          <p:nvPr/>
        </p:nvSpPr>
        <p:spPr>
          <a:xfrm>
            <a:off x="7479937" y="44699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1E1DD718-274F-440A-9042-C4401D45EBB3}"/>
              </a:ext>
            </a:extLst>
          </p:cNvPr>
          <p:cNvSpPr/>
          <p:nvPr/>
        </p:nvSpPr>
        <p:spPr>
          <a:xfrm>
            <a:off x="4407912" y="5107630"/>
            <a:ext cx="403899" cy="209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103A1B6-12D1-40F9-B7B4-4ADD8373370B}"/>
              </a:ext>
            </a:extLst>
          </p:cNvPr>
          <p:cNvCxnSpPr>
            <a:cxnSpLocks/>
          </p:cNvCxnSpPr>
          <p:nvPr/>
        </p:nvCxnSpPr>
        <p:spPr>
          <a:xfrm flipV="1">
            <a:off x="709951" y="5783141"/>
            <a:ext cx="2781074" cy="61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048E5F4-97A8-4B4C-BB2F-1D37A94AA84A}"/>
              </a:ext>
            </a:extLst>
          </p:cNvPr>
          <p:cNvSpPr txBox="1"/>
          <p:nvPr/>
        </p:nvSpPr>
        <p:spPr>
          <a:xfrm>
            <a:off x="712417" y="1544464"/>
            <a:ext cx="2772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User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7" name="Picture 6" descr="configuration, mechanism, options, setting, settings icon">
            <a:extLst>
              <a:ext uri="{FF2B5EF4-FFF2-40B4-BE49-F238E27FC236}">
                <a16:creationId xmlns:a16="http://schemas.microsoft.com/office/drawing/2014/main" id="{9FCD6E25-4DB7-43BD-BB44-43205ED0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90" y="1583367"/>
            <a:ext cx="179287" cy="1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C48F04C3-3154-4739-BE36-46A6240D67A2}"/>
              </a:ext>
            </a:extLst>
          </p:cNvPr>
          <p:cNvSpPr txBox="1"/>
          <p:nvPr/>
        </p:nvSpPr>
        <p:spPr>
          <a:xfrm>
            <a:off x="708458" y="1539896"/>
            <a:ext cx="27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User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82FCBA34-B33D-4FCB-948D-354CD0BB946F}"/>
              </a:ext>
            </a:extLst>
          </p:cNvPr>
          <p:cNvCxnSpPr>
            <a:cxnSpLocks/>
          </p:cNvCxnSpPr>
          <p:nvPr/>
        </p:nvCxnSpPr>
        <p:spPr>
          <a:xfrm flipV="1">
            <a:off x="710817" y="1790797"/>
            <a:ext cx="2781074" cy="61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1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60B3-A587-4C2A-B35B-D4C683A74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DR. Foody </a:t>
            </a:r>
            <a:r>
              <a:rPr lang="en-US" altLang="ko-KR" b="1" dirty="0" err="1"/>
              <a:t>StoryBoard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9AEC8-4825-438C-881B-22D2B6F69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lt"/>
              </a:rPr>
              <a:t>(Web ver.)</a:t>
            </a:r>
            <a:endParaRPr lang="ko-KR" alt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94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odal Dialog Overlay">
            <a:extLst>
              <a:ext uri="{FF2B5EF4-FFF2-40B4-BE49-F238E27FC236}">
                <a16:creationId xmlns:a16="http://schemas.microsoft.com/office/drawing/2014/main" id="{3B14A451-904E-42BC-8114-EA135A7D0D8E}"/>
              </a:ext>
            </a:extLst>
          </p:cNvPr>
          <p:cNvSpPr>
            <a:spLocks/>
          </p:cNvSpPr>
          <p:nvPr/>
        </p:nvSpPr>
        <p:spPr bwMode="auto">
          <a:xfrm>
            <a:off x="272936" y="1339219"/>
            <a:ext cx="7998559" cy="53994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4A89172-B233-4131-A2D4-B0B6024E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0" y="2161832"/>
            <a:ext cx="6850871" cy="4569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DDFE9C-376F-459A-A7A0-DCD640199233}"/>
              </a:ext>
            </a:extLst>
          </p:cNvPr>
          <p:cNvSpPr/>
          <p:nvPr/>
        </p:nvSpPr>
        <p:spPr>
          <a:xfrm>
            <a:off x="589972" y="564634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99173-90DC-4DD8-AC0F-7A09592CBE1A}"/>
              </a:ext>
            </a:extLst>
          </p:cNvPr>
          <p:cNvSpPr txBox="1"/>
          <p:nvPr/>
        </p:nvSpPr>
        <p:spPr>
          <a:xfrm>
            <a:off x="932421" y="1916202"/>
            <a:ext cx="12939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/>
              <a:t>DR.FOODY</a:t>
            </a:r>
            <a:endParaRPr lang="ko-KR" altLang="en-US" sz="1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F6D36-47B6-4537-ACD1-BB9A311E329F}"/>
              </a:ext>
            </a:extLst>
          </p:cNvPr>
          <p:cNvSpPr txBox="1"/>
          <p:nvPr/>
        </p:nvSpPr>
        <p:spPr>
          <a:xfrm>
            <a:off x="3222192" y="3830026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/>
              <a:t>간단하고 빠른 </a:t>
            </a:r>
            <a:endParaRPr lang="en-US" altLang="ko-KR" sz="1700" b="1" dirty="0"/>
          </a:p>
          <a:p>
            <a:r>
              <a:rPr lang="ko-KR" altLang="en-US" sz="1700" b="1" dirty="0"/>
              <a:t>식품 정보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B4F94-E9ED-44F6-829F-4D3ACBA06FD4}"/>
              </a:ext>
            </a:extLst>
          </p:cNvPr>
          <p:cNvSpPr/>
          <p:nvPr/>
        </p:nvSpPr>
        <p:spPr>
          <a:xfrm>
            <a:off x="737071" y="1967543"/>
            <a:ext cx="195350" cy="22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AA531-7B65-475D-9426-913EBD5E4E6A}"/>
              </a:ext>
            </a:extLst>
          </p:cNvPr>
          <p:cNvSpPr txBox="1"/>
          <p:nvPr/>
        </p:nvSpPr>
        <p:spPr>
          <a:xfrm>
            <a:off x="6549843" y="194430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69963-D1C4-4B64-8B89-100CCC18E751}"/>
              </a:ext>
            </a:extLst>
          </p:cNvPr>
          <p:cNvSpPr txBox="1"/>
          <p:nvPr/>
        </p:nvSpPr>
        <p:spPr>
          <a:xfrm>
            <a:off x="4656436" y="194430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랭킹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9C1A0-3B66-411D-A25A-7108207C065B}"/>
              </a:ext>
            </a:extLst>
          </p:cNvPr>
          <p:cNvSpPr txBox="1"/>
          <p:nvPr/>
        </p:nvSpPr>
        <p:spPr>
          <a:xfrm>
            <a:off x="4010295" y="194430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9F803-5BDA-4BC2-B021-EF88F51A3D6D}"/>
              </a:ext>
            </a:extLst>
          </p:cNvPr>
          <p:cNvSpPr txBox="1"/>
          <p:nvPr/>
        </p:nvSpPr>
        <p:spPr>
          <a:xfrm>
            <a:off x="5302577" y="1944303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데이터 구매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9834BD-EE9C-4C02-A4EE-307C6E7AAE3B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2C5872-A55D-4876-A235-15D4B138E202}"/>
              </a:ext>
            </a:extLst>
          </p:cNvPr>
          <p:cNvSpPr txBox="1"/>
          <p:nvPr/>
        </p:nvSpPr>
        <p:spPr>
          <a:xfrm>
            <a:off x="2871751" y="476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BC6F23-E7B2-4661-AE51-745BB500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36" y="4979597"/>
            <a:ext cx="1843632" cy="2618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16892-ABFB-4D6E-BC66-A2B79F9CA299}"/>
              </a:ext>
            </a:extLst>
          </p:cNvPr>
          <p:cNvSpPr txBox="1"/>
          <p:nvPr/>
        </p:nvSpPr>
        <p:spPr>
          <a:xfrm>
            <a:off x="3268220" y="4686709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Android</a:t>
            </a:r>
            <a:r>
              <a:rPr lang="ko-KR" altLang="en-US" sz="1100" dirty="0"/>
              <a:t>와 </a:t>
            </a:r>
            <a:r>
              <a:rPr lang="en-US" altLang="ko-KR" sz="1100" dirty="0"/>
              <a:t>iPhone</a:t>
            </a:r>
            <a:r>
              <a:rPr lang="ko-KR" altLang="en-US" sz="1100" dirty="0"/>
              <a:t>에서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91CCA2-8EDA-41EE-8765-5860324BF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" y="2681024"/>
            <a:ext cx="2679262" cy="4212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1CA963-D085-48A6-8EA0-1D21B91005DE}"/>
              </a:ext>
            </a:extLst>
          </p:cNvPr>
          <p:cNvSpPr txBox="1"/>
          <p:nvPr/>
        </p:nvSpPr>
        <p:spPr>
          <a:xfrm>
            <a:off x="1352613" y="4263558"/>
            <a:ext cx="11608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DR.FOODY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A7779-9C52-4EC6-9FAA-3FC47BBBD20C}"/>
              </a:ext>
            </a:extLst>
          </p:cNvPr>
          <p:cNvSpPr/>
          <p:nvPr/>
        </p:nvSpPr>
        <p:spPr>
          <a:xfrm>
            <a:off x="1157263" y="4314899"/>
            <a:ext cx="195350" cy="22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986C79-83BF-483D-B1E9-9BB8F4B45B91}"/>
              </a:ext>
            </a:extLst>
          </p:cNvPr>
          <p:cNvSpPr/>
          <p:nvPr/>
        </p:nvSpPr>
        <p:spPr>
          <a:xfrm>
            <a:off x="5503982" y="3468076"/>
            <a:ext cx="361950" cy="361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337A31-252A-4390-9038-B87680140448}"/>
              </a:ext>
            </a:extLst>
          </p:cNvPr>
          <p:cNvSpPr/>
          <p:nvPr/>
        </p:nvSpPr>
        <p:spPr>
          <a:xfrm>
            <a:off x="6266106" y="4168254"/>
            <a:ext cx="462558" cy="4625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8E86DA-5459-43C6-AAB5-1A93B57B645C}"/>
              </a:ext>
            </a:extLst>
          </p:cNvPr>
          <p:cNvSpPr/>
          <p:nvPr/>
        </p:nvSpPr>
        <p:spPr>
          <a:xfrm>
            <a:off x="5926308" y="5178003"/>
            <a:ext cx="805244" cy="805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C5C816-BD00-4B7E-8CB9-51F7C843720C}"/>
              </a:ext>
            </a:extLst>
          </p:cNvPr>
          <p:cNvSpPr/>
          <p:nvPr/>
        </p:nvSpPr>
        <p:spPr>
          <a:xfrm>
            <a:off x="4807754" y="3286656"/>
            <a:ext cx="143470" cy="143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BDD02F-4CD1-4105-B120-463F3AB5850C}"/>
              </a:ext>
            </a:extLst>
          </p:cNvPr>
          <p:cNvSpPr/>
          <p:nvPr/>
        </p:nvSpPr>
        <p:spPr>
          <a:xfrm>
            <a:off x="7597384" y="1844980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44D1C4-EBCF-437C-92F1-ACF2D5607B54}"/>
              </a:ext>
            </a:extLst>
          </p:cNvPr>
          <p:cNvSpPr/>
          <p:nvPr/>
        </p:nvSpPr>
        <p:spPr>
          <a:xfrm>
            <a:off x="5421992" y="4881524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D41E32-5913-4764-871C-2F7C89949F3B}"/>
              </a:ext>
            </a:extLst>
          </p:cNvPr>
          <p:cNvSpPr/>
          <p:nvPr/>
        </p:nvSpPr>
        <p:spPr>
          <a:xfrm>
            <a:off x="419314" y="1599020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2FF2D8E-9EF8-4A53-A8BD-A22F38664845}"/>
              </a:ext>
            </a:extLst>
          </p:cNvPr>
          <p:cNvGrpSpPr/>
          <p:nvPr/>
        </p:nvGrpSpPr>
        <p:grpSpPr>
          <a:xfrm>
            <a:off x="8712766" y="1896714"/>
            <a:ext cx="3025062" cy="814866"/>
            <a:chOff x="8700463" y="635113"/>
            <a:chExt cx="3025062" cy="8148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0BC55AD-CC49-477C-BECC-502F5537938A}"/>
                </a:ext>
              </a:extLst>
            </p:cNvPr>
            <p:cNvSpPr/>
            <p:nvPr/>
          </p:nvSpPr>
          <p:spPr>
            <a:xfrm>
              <a:off x="8700463" y="635113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5E1A6C-B530-44F2-AAD3-C828460C7972}"/>
                </a:ext>
              </a:extLst>
            </p:cNvPr>
            <p:cNvSpPr txBox="1"/>
            <p:nvPr/>
          </p:nvSpPr>
          <p:spPr>
            <a:xfrm>
              <a:off x="9222917" y="665149"/>
              <a:ext cx="250260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err="1"/>
                <a:t>Img</a:t>
              </a:r>
              <a:endParaRPr lang="en-US" altLang="ko-KR" sz="1500" b="1" dirty="0"/>
            </a:p>
            <a:p>
              <a:r>
                <a:rPr lang="ko-KR" altLang="en-US" sz="1500" dirty="0"/>
                <a:t>로고</a:t>
              </a:r>
              <a:endParaRPr lang="en-US" altLang="ko-KR" sz="1500" dirty="0"/>
            </a:p>
            <a:p>
              <a:r>
                <a:rPr lang="ko-KR" altLang="en-US" sz="1500" dirty="0"/>
                <a:t>클릭 시 </a:t>
              </a:r>
              <a:r>
                <a:rPr lang="ko-KR" altLang="en-US" sz="1500" dirty="0" err="1"/>
                <a:t>메인페이지로</a:t>
              </a:r>
              <a:r>
                <a:rPr lang="ko-KR" altLang="en-US" sz="1500" dirty="0"/>
                <a:t> 이동</a:t>
              </a:r>
              <a:endParaRPr lang="en-US" altLang="ko-KR" sz="15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1B9006F-35F0-424F-8CB1-99BBC8045A68}"/>
              </a:ext>
            </a:extLst>
          </p:cNvPr>
          <p:cNvGrpSpPr/>
          <p:nvPr/>
        </p:nvGrpSpPr>
        <p:grpSpPr>
          <a:xfrm>
            <a:off x="8712766" y="2993247"/>
            <a:ext cx="3288339" cy="1045699"/>
            <a:chOff x="8700463" y="2035662"/>
            <a:chExt cx="3288339" cy="104569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C34BF6-59E4-433A-B0D6-779B3495CBFB}"/>
                </a:ext>
              </a:extLst>
            </p:cNvPr>
            <p:cNvSpPr/>
            <p:nvPr/>
          </p:nvSpPr>
          <p:spPr>
            <a:xfrm>
              <a:off x="8700463" y="2035662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C7A43A-45D1-44B5-AD30-58D0DDED8FE3}"/>
                </a:ext>
              </a:extLst>
            </p:cNvPr>
            <p:cNvSpPr txBox="1"/>
            <p:nvPr/>
          </p:nvSpPr>
          <p:spPr>
            <a:xfrm>
              <a:off x="9222917" y="2065698"/>
              <a:ext cx="27658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Ul li</a:t>
              </a:r>
            </a:p>
            <a:p>
              <a:r>
                <a:rPr lang="ko-KR" altLang="en-US" sz="1500" dirty="0"/>
                <a:t>상단 메뉴</a:t>
              </a:r>
              <a:endParaRPr lang="en-US" altLang="ko-KR" sz="1500" dirty="0"/>
            </a:p>
            <a:p>
              <a:r>
                <a:rPr lang="ko-KR" altLang="en-US" sz="1500" dirty="0"/>
                <a:t>클릭 시 해당 페이지로 이동</a:t>
              </a:r>
              <a:endParaRPr lang="en-US" altLang="ko-KR" sz="1500" dirty="0"/>
            </a:p>
            <a:p>
              <a:r>
                <a:rPr lang="en-US" altLang="ko-KR" sz="1500" dirty="0"/>
                <a:t>Mouseover </a:t>
              </a:r>
              <a:r>
                <a:rPr lang="ko-KR" altLang="en-US" sz="1500" dirty="0"/>
                <a:t>시 상세 메뉴 생성</a:t>
              </a:r>
              <a:endParaRPr lang="en-US" altLang="ko-KR" sz="15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E9BA6D-9BD1-421D-B8E3-991399D2D067}"/>
              </a:ext>
            </a:extLst>
          </p:cNvPr>
          <p:cNvGrpSpPr/>
          <p:nvPr/>
        </p:nvGrpSpPr>
        <p:grpSpPr>
          <a:xfrm>
            <a:off x="8712766" y="4312482"/>
            <a:ext cx="3453064" cy="584034"/>
            <a:chOff x="8700463" y="2954196"/>
            <a:chExt cx="3453064" cy="5840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9071AE-34B5-44DD-93AD-8E92CD2C3EE9}"/>
                </a:ext>
              </a:extLst>
            </p:cNvPr>
            <p:cNvSpPr/>
            <p:nvPr/>
          </p:nvSpPr>
          <p:spPr>
            <a:xfrm>
              <a:off x="8700463" y="2954196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63F515-3FAD-4F31-9349-E4EED826CC6B}"/>
                </a:ext>
              </a:extLst>
            </p:cNvPr>
            <p:cNvSpPr txBox="1"/>
            <p:nvPr/>
          </p:nvSpPr>
          <p:spPr>
            <a:xfrm>
              <a:off x="9222917" y="2984232"/>
              <a:ext cx="293061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Text</a:t>
              </a:r>
            </a:p>
            <a:p>
              <a:r>
                <a:rPr lang="en-US" altLang="ko-KR" sz="1500" dirty="0"/>
                <a:t>DR.FOODY</a:t>
              </a:r>
              <a:r>
                <a:rPr lang="ko-KR" altLang="en-US" sz="1500" dirty="0"/>
                <a:t>에 대한 간단한 소개</a:t>
              </a:r>
              <a:endParaRPr lang="en-US" altLang="ko-KR" sz="1500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2EBD1E-E464-4BE0-B07B-98AF2470FCFE}"/>
              </a:ext>
            </a:extLst>
          </p:cNvPr>
          <p:cNvSpPr/>
          <p:nvPr/>
        </p:nvSpPr>
        <p:spPr>
          <a:xfrm>
            <a:off x="4967948" y="3879047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53BD92-7990-4970-81FF-BCDD60CF9988}"/>
              </a:ext>
            </a:extLst>
          </p:cNvPr>
          <p:cNvGrpSpPr/>
          <p:nvPr/>
        </p:nvGrpSpPr>
        <p:grpSpPr>
          <a:xfrm>
            <a:off x="8712766" y="5186096"/>
            <a:ext cx="3092388" cy="814866"/>
            <a:chOff x="8700463" y="2954196"/>
            <a:chExt cx="3092388" cy="81486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85D7519-F5C9-45A9-B8C6-33C768594073}"/>
                </a:ext>
              </a:extLst>
            </p:cNvPr>
            <p:cNvSpPr/>
            <p:nvPr/>
          </p:nvSpPr>
          <p:spPr>
            <a:xfrm>
              <a:off x="8700463" y="2954196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441DDA-47C6-4E99-9928-E469570C6FB1}"/>
                </a:ext>
              </a:extLst>
            </p:cNvPr>
            <p:cNvSpPr txBox="1"/>
            <p:nvPr/>
          </p:nvSpPr>
          <p:spPr>
            <a:xfrm>
              <a:off x="9222917" y="2984232"/>
              <a:ext cx="256993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클릭 시 앱 다운로드 링크로</a:t>
              </a:r>
              <a:endParaRPr lang="en-US" altLang="ko-KR" sz="1500" dirty="0"/>
            </a:p>
            <a:p>
              <a:r>
                <a:rPr lang="ko-KR" altLang="en-US" sz="1500" dirty="0"/>
                <a:t>이동</a:t>
              </a:r>
              <a:endParaRPr lang="en-US" altLang="ko-KR" sz="1500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DE3C18-B371-4112-B4E1-DBB6D7C8F266}"/>
              </a:ext>
            </a:extLst>
          </p:cNvPr>
          <p:cNvSpPr/>
          <p:nvPr/>
        </p:nvSpPr>
        <p:spPr>
          <a:xfrm>
            <a:off x="2843275" y="1623882"/>
            <a:ext cx="4602241" cy="848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0FDFD8-45BF-43C7-BB9A-C3722E0DCD89}"/>
              </a:ext>
            </a:extLst>
          </p:cNvPr>
          <p:cNvSpPr txBox="1"/>
          <p:nvPr/>
        </p:nvSpPr>
        <p:spPr>
          <a:xfrm>
            <a:off x="3005082" y="194430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이용방법</a:t>
            </a:r>
          </a:p>
        </p:txBody>
      </p:sp>
    </p:spTree>
    <p:extLst>
      <p:ext uri="{BB962C8B-B14F-4D97-AF65-F5344CB8AC3E}">
        <p14:creationId xmlns:p14="http://schemas.microsoft.com/office/powerpoint/2010/main" val="231571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44D06B-7BDF-4306-9BB0-0E87A01E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91" y="339072"/>
            <a:ext cx="2700759" cy="5839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0BE0B7-13EB-432C-85F9-434430641F8E}"/>
              </a:ext>
            </a:extLst>
          </p:cNvPr>
          <p:cNvSpPr/>
          <p:nvPr/>
        </p:nvSpPr>
        <p:spPr>
          <a:xfrm>
            <a:off x="8475123" y="4484271"/>
            <a:ext cx="2604852" cy="222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DE02659-5F55-44FD-BF16-0ADD3154F75B}"/>
              </a:ext>
            </a:extLst>
          </p:cNvPr>
          <p:cNvSpPr/>
          <p:nvPr/>
        </p:nvSpPr>
        <p:spPr>
          <a:xfrm>
            <a:off x="10554269" y="3675366"/>
            <a:ext cx="1127464" cy="1159916"/>
          </a:xfrm>
          <a:prstGeom prst="roundRect">
            <a:avLst>
              <a:gd name="adj" fmla="val 8236"/>
            </a:avLst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63C7610-B286-44E3-9CB1-128D551A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9" y="704676"/>
            <a:ext cx="3382788" cy="14248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9611907-0B94-412B-92F6-A86AF3F1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241" y="1736724"/>
            <a:ext cx="2700759" cy="79218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7B7BB7-ECD1-48A9-8CEC-E44AEEED8A26}"/>
              </a:ext>
            </a:extLst>
          </p:cNvPr>
          <p:cNvSpPr/>
          <p:nvPr/>
        </p:nvSpPr>
        <p:spPr>
          <a:xfrm>
            <a:off x="570011" y="2391741"/>
            <a:ext cx="1218172" cy="1360823"/>
          </a:xfrm>
          <a:prstGeom prst="roundRect">
            <a:avLst>
              <a:gd name="adj" fmla="val 8236"/>
            </a:avLst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7127F4E-1970-477A-98E7-613A87C9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37" y="3723989"/>
            <a:ext cx="2591958" cy="182680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F9C7591-666B-4D59-898E-2B507D2B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42"/>
          <a:stretch/>
        </p:blipFill>
        <p:spPr>
          <a:xfrm>
            <a:off x="3732836" y="5414400"/>
            <a:ext cx="2700759" cy="768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978A18-A6AE-4F5E-AF78-6FE6460F6946}"/>
              </a:ext>
            </a:extLst>
          </p:cNvPr>
          <p:cNvSpPr/>
          <p:nvPr/>
        </p:nvSpPr>
        <p:spPr>
          <a:xfrm>
            <a:off x="3721491" y="339072"/>
            <a:ext cx="2700759" cy="5839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BCC7401-F3A5-4CB9-8290-D10A3C0A8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36" y="2236601"/>
            <a:ext cx="2591959" cy="155910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D032F4-5083-4D89-B89C-68573248F129}"/>
              </a:ext>
            </a:extLst>
          </p:cNvPr>
          <p:cNvSpPr/>
          <p:nvPr/>
        </p:nvSpPr>
        <p:spPr>
          <a:xfrm>
            <a:off x="3892211" y="2242496"/>
            <a:ext cx="1127464" cy="1360822"/>
          </a:xfrm>
          <a:prstGeom prst="roundRect">
            <a:avLst>
              <a:gd name="adj" fmla="val 8236"/>
            </a:avLst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B474628-EDF0-430B-90AA-52CAD2E0EC20}"/>
              </a:ext>
            </a:extLst>
          </p:cNvPr>
          <p:cNvSpPr/>
          <p:nvPr/>
        </p:nvSpPr>
        <p:spPr>
          <a:xfrm>
            <a:off x="5128363" y="2242782"/>
            <a:ext cx="1127464" cy="1360822"/>
          </a:xfrm>
          <a:prstGeom prst="roundRect">
            <a:avLst>
              <a:gd name="adj" fmla="val 8236"/>
            </a:avLst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odal Dialog Overlay">
            <a:extLst>
              <a:ext uri="{FF2B5EF4-FFF2-40B4-BE49-F238E27FC236}">
                <a16:creationId xmlns:a16="http://schemas.microsoft.com/office/drawing/2014/main" id="{34B9EBD4-4C9C-4C83-A865-3EA4F2D230CB}"/>
              </a:ext>
            </a:extLst>
          </p:cNvPr>
          <p:cNvSpPr>
            <a:spLocks/>
          </p:cNvSpPr>
          <p:nvPr/>
        </p:nvSpPr>
        <p:spPr bwMode="auto">
          <a:xfrm>
            <a:off x="1350546" y="2055303"/>
            <a:ext cx="5595534" cy="38773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BC0CCD-6371-4E75-A102-B162DA0E6C85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3099BF-023D-4200-943D-C9CF4E0B897A}"/>
              </a:ext>
            </a:extLst>
          </p:cNvPr>
          <p:cNvSpPr/>
          <p:nvPr/>
        </p:nvSpPr>
        <p:spPr>
          <a:xfrm flipV="1">
            <a:off x="2298583" y="3204593"/>
            <a:ext cx="3533250" cy="458025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85C0BB-0386-4837-A5A9-90D41B83C48F}"/>
              </a:ext>
            </a:extLst>
          </p:cNvPr>
          <p:cNvSpPr/>
          <p:nvPr/>
        </p:nvSpPr>
        <p:spPr>
          <a:xfrm flipV="1">
            <a:off x="2298583" y="3887884"/>
            <a:ext cx="3533250" cy="458025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9BA8D-464C-46EA-B997-00C7FECBBAB7}"/>
              </a:ext>
            </a:extLst>
          </p:cNvPr>
          <p:cNvSpPr txBox="1"/>
          <p:nvPr/>
        </p:nvSpPr>
        <p:spPr>
          <a:xfrm>
            <a:off x="2315361" y="3287411"/>
            <a:ext cx="877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7D752-FD0C-475D-BD2F-05CEF5E0FDDF}"/>
              </a:ext>
            </a:extLst>
          </p:cNvPr>
          <p:cNvSpPr txBox="1"/>
          <p:nvPr/>
        </p:nvSpPr>
        <p:spPr>
          <a:xfrm>
            <a:off x="2313087" y="3970702"/>
            <a:ext cx="1119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21DA1-0600-44A2-B94F-F3B1856F0942}"/>
              </a:ext>
            </a:extLst>
          </p:cNvPr>
          <p:cNvSpPr txBox="1"/>
          <p:nvPr/>
        </p:nvSpPr>
        <p:spPr>
          <a:xfrm>
            <a:off x="3395794" y="220224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2298583" y="4568874"/>
            <a:ext cx="3533250" cy="573576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C23D2-5EC5-4784-B641-5B3C2D957C89}"/>
              </a:ext>
            </a:extLst>
          </p:cNvPr>
          <p:cNvSpPr txBox="1"/>
          <p:nvPr/>
        </p:nvSpPr>
        <p:spPr>
          <a:xfrm>
            <a:off x="3262880" y="5252165"/>
            <a:ext cx="16046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회원이 </a:t>
            </a:r>
            <a:r>
              <a:rPr lang="ko-KR" altLang="en-US" sz="13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아니신가요</a:t>
            </a:r>
            <a:r>
              <a:rPr lang="en-US" altLang="ko-KR" sz="13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3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9F8EED-6DDE-4F7D-AA73-D5D116F881C5}"/>
              </a:ext>
            </a:extLst>
          </p:cNvPr>
          <p:cNvSpPr/>
          <p:nvPr/>
        </p:nvSpPr>
        <p:spPr>
          <a:xfrm>
            <a:off x="589972" y="564634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B6B38A-0A15-4F2A-8197-1B62AE26ECE7}"/>
              </a:ext>
            </a:extLst>
          </p:cNvPr>
          <p:cNvSpPr/>
          <p:nvPr/>
        </p:nvSpPr>
        <p:spPr>
          <a:xfrm>
            <a:off x="5966745" y="3204593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00D93F-38A9-41A9-9EFF-98C0DF2C5806}"/>
              </a:ext>
            </a:extLst>
          </p:cNvPr>
          <p:cNvSpPr/>
          <p:nvPr/>
        </p:nvSpPr>
        <p:spPr>
          <a:xfrm>
            <a:off x="5966745" y="3887884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688B8-6F0F-45B6-A722-35CBAAF07C1D}"/>
              </a:ext>
            </a:extLst>
          </p:cNvPr>
          <p:cNvSpPr/>
          <p:nvPr/>
        </p:nvSpPr>
        <p:spPr>
          <a:xfrm>
            <a:off x="5966745" y="4626649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2411E1-E131-4D2E-AE10-8BA06292AD29}"/>
              </a:ext>
            </a:extLst>
          </p:cNvPr>
          <p:cNvSpPr/>
          <p:nvPr/>
        </p:nvSpPr>
        <p:spPr>
          <a:xfrm>
            <a:off x="4949923" y="5214065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A1787C-BD42-4161-BEB5-0D75B55F6CFD}"/>
              </a:ext>
            </a:extLst>
          </p:cNvPr>
          <p:cNvGrpSpPr/>
          <p:nvPr/>
        </p:nvGrpSpPr>
        <p:grpSpPr>
          <a:xfrm>
            <a:off x="8712766" y="1182708"/>
            <a:ext cx="3025062" cy="1045699"/>
            <a:chOff x="8700463" y="635113"/>
            <a:chExt cx="3025062" cy="10456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3D181FB-275E-4355-81C0-E8960B28F1BF}"/>
                </a:ext>
              </a:extLst>
            </p:cNvPr>
            <p:cNvSpPr/>
            <p:nvPr/>
          </p:nvSpPr>
          <p:spPr>
            <a:xfrm>
              <a:off x="8700463" y="635113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AC5B1A-859D-4E4A-B180-57816E631D56}"/>
                </a:ext>
              </a:extLst>
            </p:cNvPr>
            <p:cNvSpPr txBox="1"/>
            <p:nvPr/>
          </p:nvSpPr>
          <p:spPr>
            <a:xfrm>
              <a:off x="9222917" y="665149"/>
              <a:ext cx="2502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en-US" altLang="ko-KR" sz="1500" b="1" dirty="0"/>
            </a:p>
            <a:p>
              <a:r>
                <a:rPr lang="ko-KR" altLang="en-US" sz="1500" dirty="0"/>
                <a:t>아이디 입력란</a:t>
              </a:r>
              <a:endParaRPr lang="en-US" altLang="ko-KR" sz="1500" dirty="0"/>
            </a:p>
            <a:p>
              <a:r>
                <a:rPr lang="ko-KR" altLang="en-US" sz="1500" dirty="0"/>
                <a:t>입력양식에 맞지 않을 경우</a:t>
              </a:r>
              <a:endParaRPr lang="en-US" altLang="ko-KR" sz="1500" dirty="0"/>
            </a:p>
            <a:p>
              <a:r>
                <a:rPr lang="ko-KR" altLang="en-US" sz="1500" dirty="0"/>
                <a:t>올바른 아이디 입력 요구</a:t>
              </a:r>
              <a:endParaRPr lang="en-US" altLang="ko-KR" sz="15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8A8D7F-C83F-4D34-9F96-A1F912567898}"/>
              </a:ext>
            </a:extLst>
          </p:cNvPr>
          <p:cNvGrpSpPr/>
          <p:nvPr/>
        </p:nvGrpSpPr>
        <p:grpSpPr>
          <a:xfrm>
            <a:off x="8712766" y="2532351"/>
            <a:ext cx="2120969" cy="584034"/>
            <a:chOff x="8700463" y="2035662"/>
            <a:chExt cx="2120969" cy="58403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8524BC8-9E26-4A6B-A421-66BABF90C995}"/>
                </a:ext>
              </a:extLst>
            </p:cNvPr>
            <p:cNvSpPr/>
            <p:nvPr/>
          </p:nvSpPr>
          <p:spPr>
            <a:xfrm>
              <a:off x="8700463" y="2035662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9161A6-006D-4985-B680-EAAAE51FB79D}"/>
                </a:ext>
              </a:extLst>
            </p:cNvPr>
            <p:cNvSpPr txBox="1"/>
            <p:nvPr/>
          </p:nvSpPr>
          <p:spPr>
            <a:xfrm>
              <a:off x="9222917" y="2065698"/>
              <a:ext cx="15985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err="1"/>
                <a:t>Input:password</a:t>
              </a:r>
              <a:endParaRPr lang="en-US" altLang="ko-KR" sz="1500" b="1" dirty="0"/>
            </a:p>
            <a:p>
              <a:r>
                <a:rPr lang="ko-KR" altLang="en-US" sz="1500" dirty="0"/>
                <a:t>비밀번호 입력란</a:t>
              </a:r>
              <a:endParaRPr lang="en-US" altLang="ko-KR" sz="15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28F88-72DF-4094-8A4C-60FFB1AAD0C0}"/>
              </a:ext>
            </a:extLst>
          </p:cNvPr>
          <p:cNvGrpSpPr/>
          <p:nvPr/>
        </p:nvGrpSpPr>
        <p:grpSpPr>
          <a:xfrm>
            <a:off x="8712766" y="3420329"/>
            <a:ext cx="3095594" cy="1045699"/>
            <a:chOff x="8700463" y="2954196"/>
            <a:chExt cx="3095594" cy="104569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62AC98-C6D9-4181-8B9A-66D510830A0B}"/>
                </a:ext>
              </a:extLst>
            </p:cNvPr>
            <p:cNvSpPr/>
            <p:nvPr/>
          </p:nvSpPr>
          <p:spPr>
            <a:xfrm>
              <a:off x="8700463" y="2954196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285D36-AADB-4B02-8857-34D060244159}"/>
                </a:ext>
              </a:extLst>
            </p:cNvPr>
            <p:cNvSpPr txBox="1"/>
            <p:nvPr/>
          </p:nvSpPr>
          <p:spPr>
            <a:xfrm>
              <a:off x="9222917" y="2984232"/>
              <a:ext cx="25731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 err="1"/>
                <a:t>클릭시</a:t>
              </a:r>
              <a:r>
                <a:rPr lang="ko-KR" altLang="en-US" sz="1500" dirty="0"/>
                <a:t> 로그인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nodeJs</a:t>
              </a:r>
              <a:r>
                <a:rPr lang="en-US" altLang="ko-KR" sz="1500" dirty="0"/>
                <a:t>) </a:t>
              </a:r>
              <a:r>
                <a:rPr lang="ko-KR" altLang="en-US" sz="1500" dirty="0"/>
                <a:t>실행</a:t>
              </a:r>
              <a:endParaRPr lang="en-US" altLang="ko-KR" sz="1500" dirty="0"/>
            </a:p>
            <a:p>
              <a:r>
                <a:rPr lang="ko-KR" altLang="en-US" sz="1500" dirty="0" err="1"/>
                <a:t>성공시</a:t>
              </a:r>
              <a:r>
                <a:rPr lang="ko-KR" altLang="en-US" sz="1500" dirty="0"/>
                <a:t> 메인 페이지로 이동</a:t>
              </a:r>
              <a:endParaRPr lang="en-US" altLang="ko-KR" sz="1500" dirty="0"/>
            </a:p>
            <a:p>
              <a:r>
                <a:rPr lang="ko-KR" altLang="en-US" sz="1500" dirty="0"/>
                <a:t>실패 시 </a:t>
              </a:r>
              <a:r>
                <a:rPr lang="ko-KR" altLang="en-US" sz="1500" dirty="0" err="1"/>
                <a:t>에러팝업</a:t>
              </a:r>
              <a:r>
                <a:rPr lang="ko-KR" altLang="en-US" sz="1500" dirty="0"/>
                <a:t> 실행</a:t>
              </a:r>
              <a:endParaRPr lang="en-US" altLang="ko-KR" sz="15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2A910E-2F9E-4C3B-B11A-9DEA5D828CEE}"/>
              </a:ext>
            </a:extLst>
          </p:cNvPr>
          <p:cNvGrpSpPr/>
          <p:nvPr/>
        </p:nvGrpSpPr>
        <p:grpSpPr>
          <a:xfrm>
            <a:off x="8712766" y="4769972"/>
            <a:ext cx="3477109" cy="584034"/>
            <a:chOff x="8700463" y="4222377"/>
            <a:chExt cx="3477109" cy="5840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11818A-4C99-4B5D-A0F2-E14E03AA04FC}"/>
                </a:ext>
              </a:extLst>
            </p:cNvPr>
            <p:cNvSpPr/>
            <p:nvPr/>
          </p:nvSpPr>
          <p:spPr>
            <a:xfrm>
              <a:off x="8700463" y="4222377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C4A08A-B7B4-41AB-942D-53CD35DC3130}"/>
                </a:ext>
              </a:extLst>
            </p:cNvPr>
            <p:cNvSpPr txBox="1"/>
            <p:nvPr/>
          </p:nvSpPr>
          <p:spPr>
            <a:xfrm>
              <a:off x="9222917" y="4252413"/>
              <a:ext cx="295465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A link</a:t>
              </a:r>
            </a:p>
            <a:p>
              <a:r>
                <a:rPr lang="ko-KR" altLang="en-US" sz="1500" dirty="0"/>
                <a:t>클릭 시 회원가입 페이지로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이동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72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Modal Dialog Overlay">
            <a:extLst>
              <a:ext uri="{FF2B5EF4-FFF2-40B4-BE49-F238E27FC236}">
                <a16:creationId xmlns:a16="http://schemas.microsoft.com/office/drawing/2014/main" id="{72E0828C-83B7-4ED9-99FB-957B994389FC}"/>
              </a:ext>
            </a:extLst>
          </p:cNvPr>
          <p:cNvSpPr>
            <a:spLocks/>
          </p:cNvSpPr>
          <p:nvPr/>
        </p:nvSpPr>
        <p:spPr bwMode="auto">
          <a:xfrm>
            <a:off x="305068" y="1744910"/>
            <a:ext cx="7580575" cy="45080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258E60E-8772-43B9-9195-E69F08B0ED2B}"/>
              </a:ext>
            </a:extLst>
          </p:cNvPr>
          <p:cNvSpPr/>
          <p:nvPr/>
        </p:nvSpPr>
        <p:spPr>
          <a:xfrm rot="10800000" flipV="1">
            <a:off x="4339416" y="2447508"/>
            <a:ext cx="2699858" cy="2260240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DE65D21-A5E4-4E13-9BDB-AA5027992040}"/>
              </a:ext>
            </a:extLst>
          </p:cNvPr>
          <p:cNvSpPr/>
          <p:nvPr/>
        </p:nvSpPr>
        <p:spPr>
          <a:xfrm rot="10800000" flipV="1">
            <a:off x="454914" y="2447507"/>
            <a:ext cx="2699858" cy="3149220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3099BF-023D-4200-943D-C9CF4E0B897A}"/>
              </a:ext>
            </a:extLst>
          </p:cNvPr>
          <p:cNvSpPr/>
          <p:nvPr/>
        </p:nvSpPr>
        <p:spPr>
          <a:xfrm rot="10800000" flipV="1">
            <a:off x="513636" y="2531243"/>
            <a:ext cx="2591096" cy="335891"/>
          </a:xfrm>
          <a:prstGeom prst="roundRect">
            <a:avLst>
              <a:gd name="adj" fmla="val 6883"/>
            </a:avLst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21DA1-0600-44A2-B94F-F3B1856F0942}"/>
              </a:ext>
            </a:extLst>
          </p:cNvPr>
          <p:cNvSpPr txBox="1"/>
          <p:nvPr/>
        </p:nvSpPr>
        <p:spPr>
          <a:xfrm>
            <a:off x="1223593" y="208243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EF001-5450-40A7-AC5C-69854722E332}"/>
              </a:ext>
            </a:extLst>
          </p:cNvPr>
          <p:cNvSpPr/>
          <p:nvPr/>
        </p:nvSpPr>
        <p:spPr>
          <a:xfrm rot="10800000" flipV="1">
            <a:off x="513636" y="297318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40BB3E-6E2E-4935-983B-DEA041A59CDA}"/>
              </a:ext>
            </a:extLst>
          </p:cNvPr>
          <p:cNvSpPr/>
          <p:nvPr/>
        </p:nvSpPr>
        <p:spPr>
          <a:xfrm rot="10800000" flipV="1">
            <a:off x="513636" y="3853033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닉네임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7B6104-8DC0-4459-AF55-2FDB1E3F6023}"/>
              </a:ext>
            </a:extLst>
          </p:cNvPr>
          <p:cNvSpPr/>
          <p:nvPr/>
        </p:nvSpPr>
        <p:spPr>
          <a:xfrm rot="10800000" flipV="1">
            <a:off x="513636" y="4294977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국적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841A6CD1-702C-4BCD-95F6-90B9BB5C93D3}"/>
              </a:ext>
            </a:extLst>
          </p:cNvPr>
          <p:cNvSpPr/>
          <p:nvPr/>
        </p:nvSpPr>
        <p:spPr>
          <a:xfrm rot="10800000">
            <a:off x="2904215" y="4432799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244934-ABB8-4830-8229-0860F5FFB90C}"/>
              </a:ext>
            </a:extLst>
          </p:cNvPr>
          <p:cNvSpPr/>
          <p:nvPr/>
        </p:nvSpPr>
        <p:spPr>
          <a:xfrm rot="10800000" flipV="1">
            <a:off x="513636" y="473692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0354F9-3C1A-4D53-9D95-DFF666B9C39E}"/>
              </a:ext>
            </a:extLst>
          </p:cNvPr>
          <p:cNvSpPr/>
          <p:nvPr/>
        </p:nvSpPr>
        <p:spPr>
          <a:xfrm rot="10800000" flipV="1">
            <a:off x="1919533" y="473692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8B779-08CA-446E-A66F-A7A73B6E2CB6}"/>
              </a:ext>
            </a:extLst>
          </p:cNvPr>
          <p:cNvSpPr/>
          <p:nvPr/>
        </p:nvSpPr>
        <p:spPr>
          <a:xfrm rot="10800000" flipV="1">
            <a:off x="513636" y="5178866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연령대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72A11B9-609F-44A5-9E2E-68B631B26E94}"/>
              </a:ext>
            </a:extLst>
          </p:cNvPr>
          <p:cNvSpPr/>
          <p:nvPr/>
        </p:nvSpPr>
        <p:spPr>
          <a:xfrm rot="10800000">
            <a:off x="2904215" y="5316688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513636" y="341520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1DD153-9370-4077-8AD8-09993EDC8E38}"/>
              </a:ext>
            </a:extLst>
          </p:cNvPr>
          <p:cNvSpPr/>
          <p:nvPr/>
        </p:nvSpPr>
        <p:spPr>
          <a:xfrm>
            <a:off x="589972" y="564634"/>
            <a:ext cx="5168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기피 원재료 입력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E22D33-7A0E-4999-B4CA-D95876565DE8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804C27-1382-4980-B96F-21BE84F44954}"/>
              </a:ext>
            </a:extLst>
          </p:cNvPr>
          <p:cNvGrpSpPr/>
          <p:nvPr/>
        </p:nvGrpSpPr>
        <p:grpSpPr>
          <a:xfrm>
            <a:off x="8700462" y="0"/>
            <a:ext cx="3332302" cy="1025927"/>
            <a:chOff x="8700463" y="106609"/>
            <a:chExt cx="3196584" cy="98414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F751D3-CBE2-473F-84ED-04F6F89DFC5E}"/>
                </a:ext>
              </a:extLst>
            </p:cNvPr>
            <p:cNvSpPr/>
            <p:nvPr/>
          </p:nvSpPr>
          <p:spPr>
            <a:xfrm>
              <a:off x="8700463" y="106609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E3FB05-3ED0-4621-AAC1-BB34BEF34905}"/>
                </a:ext>
              </a:extLst>
            </p:cNvPr>
            <p:cNvSpPr txBox="1"/>
            <p:nvPr/>
          </p:nvSpPr>
          <p:spPr>
            <a:xfrm>
              <a:off x="9222917" y="136645"/>
              <a:ext cx="26741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Input:text</a:t>
              </a:r>
              <a:endParaRPr lang="en-US" altLang="ko-KR" sz="1400" b="1" dirty="0"/>
            </a:p>
            <a:p>
              <a:r>
                <a:rPr lang="ko-KR" altLang="en-US" sz="1400" dirty="0"/>
                <a:t>아이디 입력란</a:t>
              </a:r>
              <a:endParaRPr lang="en-US" altLang="ko-KR" sz="1400" dirty="0"/>
            </a:p>
            <a:p>
              <a:r>
                <a:rPr lang="en-US" altLang="ko-KR" sz="1400" dirty="0"/>
                <a:t>Ajax</a:t>
              </a:r>
              <a:r>
                <a:rPr lang="ko-KR" altLang="en-US" sz="1400" dirty="0"/>
                <a:t>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양식확인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중복검사 실행</a:t>
              </a:r>
              <a:endParaRPr lang="en-US" altLang="ko-KR" sz="14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00D0D2-3C25-46AB-8031-1E80551DCE49}"/>
              </a:ext>
            </a:extLst>
          </p:cNvPr>
          <p:cNvSpPr/>
          <p:nvPr/>
        </p:nvSpPr>
        <p:spPr>
          <a:xfrm>
            <a:off x="3290861" y="2502069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B8B1E0-0FC3-4CFE-9B79-4BD8F1987D39}"/>
              </a:ext>
            </a:extLst>
          </p:cNvPr>
          <p:cNvSpPr/>
          <p:nvPr/>
        </p:nvSpPr>
        <p:spPr>
          <a:xfrm>
            <a:off x="3290861" y="2944015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5B0297-B340-43C0-9BA5-B1263B74BB15}"/>
              </a:ext>
            </a:extLst>
          </p:cNvPr>
          <p:cNvSpPr/>
          <p:nvPr/>
        </p:nvSpPr>
        <p:spPr>
          <a:xfrm>
            <a:off x="3290861" y="3385961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6F219A-FF41-49BC-80BF-1CFBFA428BB7}"/>
              </a:ext>
            </a:extLst>
          </p:cNvPr>
          <p:cNvSpPr/>
          <p:nvPr/>
        </p:nvSpPr>
        <p:spPr>
          <a:xfrm>
            <a:off x="3290861" y="382386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7F8A7-E0CD-4D15-95CB-F4057E39D158}"/>
              </a:ext>
            </a:extLst>
          </p:cNvPr>
          <p:cNvSpPr/>
          <p:nvPr/>
        </p:nvSpPr>
        <p:spPr>
          <a:xfrm>
            <a:off x="3290861" y="4265804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25778B-3EE4-4B4F-A4E9-91EB9320197D}"/>
              </a:ext>
            </a:extLst>
          </p:cNvPr>
          <p:cNvSpPr/>
          <p:nvPr/>
        </p:nvSpPr>
        <p:spPr>
          <a:xfrm>
            <a:off x="3290861" y="470774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CBD232-6690-4E4C-A498-6BC80A420FC8}"/>
              </a:ext>
            </a:extLst>
          </p:cNvPr>
          <p:cNvSpPr/>
          <p:nvPr/>
        </p:nvSpPr>
        <p:spPr>
          <a:xfrm>
            <a:off x="3290861" y="514969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E977B70-6659-41EE-877A-D94DBEB95706}"/>
              </a:ext>
            </a:extLst>
          </p:cNvPr>
          <p:cNvGrpSpPr/>
          <p:nvPr/>
        </p:nvGrpSpPr>
        <p:grpSpPr>
          <a:xfrm>
            <a:off x="8700462" y="938166"/>
            <a:ext cx="3332304" cy="576746"/>
            <a:chOff x="8700463" y="1041688"/>
            <a:chExt cx="3196584" cy="5532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196C8D-48B8-4054-BB56-E778B26BBCD9}"/>
                </a:ext>
              </a:extLst>
            </p:cNvPr>
            <p:cNvSpPr/>
            <p:nvPr/>
          </p:nvSpPr>
          <p:spPr>
            <a:xfrm>
              <a:off x="8700463" y="104168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FF1779-4D6E-4C5F-9FC6-792EDD933218}"/>
                </a:ext>
              </a:extLst>
            </p:cNvPr>
            <p:cNvSpPr txBox="1"/>
            <p:nvPr/>
          </p:nvSpPr>
          <p:spPr>
            <a:xfrm>
              <a:off x="9222917" y="107172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Input:password</a:t>
              </a:r>
              <a:endParaRPr lang="en-US" altLang="ko-KR" sz="1400" b="1" dirty="0"/>
            </a:p>
            <a:p>
              <a:r>
                <a:rPr lang="ko-KR" altLang="en-US" sz="1400" dirty="0"/>
                <a:t>비밀번호 입력란</a:t>
              </a:r>
              <a:endParaRPr lang="en-US" altLang="ko-KR" sz="1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A82E92A-F208-44B0-889C-68EDD61B8D9B}"/>
              </a:ext>
            </a:extLst>
          </p:cNvPr>
          <p:cNvGrpSpPr/>
          <p:nvPr/>
        </p:nvGrpSpPr>
        <p:grpSpPr>
          <a:xfrm>
            <a:off x="8700461" y="1427151"/>
            <a:ext cx="3332303" cy="801337"/>
            <a:chOff x="8700463" y="1769759"/>
            <a:chExt cx="3196584" cy="7687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1C52BA-D687-43A7-B537-2FA4DAFC8B13}"/>
                </a:ext>
              </a:extLst>
            </p:cNvPr>
            <p:cNvSpPr/>
            <p:nvPr/>
          </p:nvSpPr>
          <p:spPr>
            <a:xfrm>
              <a:off x="8700463" y="1769759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2DAC3A-F062-44A4-9D9F-3B0232C71597}"/>
                </a:ext>
              </a:extLst>
            </p:cNvPr>
            <p:cNvSpPr txBox="1"/>
            <p:nvPr/>
          </p:nvSpPr>
          <p:spPr>
            <a:xfrm>
              <a:off x="9222917" y="1799795"/>
              <a:ext cx="2674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Input:password</a:t>
              </a:r>
              <a:endParaRPr lang="en-US" altLang="ko-KR" sz="1400" b="1" dirty="0"/>
            </a:p>
            <a:p>
              <a:r>
                <a:rPr lang="ko-KR" altLang="en-US" sz="1400" dirty="0"/>
                <a:t>비밀번호 확인란</a:t>
              </a:r>
              <a:endParaRPr lang="en-US" altLang="ko-KR" sz="1400" dirty="0"/>
            </a:p>
            <a:p>
              <a:r>
                <a:rPr lang="en-US" altLang="ko-KR" sz="1400" dirty="0"/>
                <a:t>Ajax</a:t>
              </a:r>
              <a:r>
                <a:rPr lang="ko-KR" altLang="en-US" sz="1400" dirty="0"/>
                <a:t>로</a:t>
              </a:r>
              <a:r>
                <a:rPr lang="en-US" altLang="ko-KR" sz="1400" dirty="0"/>
                <a:t> 2</a:t>
              </a:r>
              <a:r>
                <a:rPr lang="ko-KR" altLang="en-US" sz="1400" dirty="0"/>
                <a:t>의 값과 </a:t>
              </a:r>
              <a:r>
                <a:rPr lang="ko-KR" altLang="en-US" sz="1400" dirty="0" err="1"/>
                <a:t>같은지</a:t>
              </a:r>
              <a:r>
                <a:rPr lang="ko-KR" altLang="en-US" sz="1400" dirty="0"/>
                <a:t> 확인</a:t>
              </a:r>
              <a:endParaRPr lang="en-US" altLang="ko-KR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C2E9D5-E81D-4514-8F48-9AABAA892836}"/>
              </a:ext>
            </a:extLst>
          </p:cNvPr>
          <p:cNvGrpSpPr/>
          <p:nvPr/>
        </p:nvGrpSpPr>
        <p:grpSpPr>
          <a:xfrm>
            <a:off x="8700462" y="2140727"/>
            <a:ext cx="3332304" cy="576746"/>
            <a:chOff x="8700463" y="2682898"/>
            <a:chExt cx="3196584" cy="55325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8AE68C7-87DA-4D94-8DE1-EAABA35E70B9}"/>
                </a:ext>
              </a:extLst>
            </p:cNvPr>
            <p:cNvSpPr/>
            <p:nvPr/>
          </p:nvSpPr>
          <p:spPr>
            <a:xfrm>
              <a:off x="8700463" y="26828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2F3AAC-3EEA-42CD-904F-B720B512A90D}"/>
                </a:ext>
              </a:extLst>
            </p:cNvPr>
            <p:cNvSpPr txBox="1"/>
            <p:nvPr/>
          </p:nvSpPr>
          <p:spPr>
            <a:xfrm>
              <a:off x="9222917" y="27129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Input:text</a:t>
              </a:r>
              <a:endParaRPr lang="en-US" altLang="ko-KR" sz="1400" b="1" dirty="0"/>
            </a:p>
            <a:p>
              <a:r>
                <a:rPr lang="ko-KR" altLang="en-US" sz="1400" dirty="0"/>
                <a:t>닉네임 입력란</a:t>
              </a:r>
              <a:endParaRPr lang="en-US" altLang="ko-KR" sz="14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1ECB9CC-07D7-4ECF-B9CF-5223A6248C2F}"/>
              </a:ext>
            </a:extLst>
          </p:cNvPr>
          <p:cNvGrpSpPr/>
          <p:nvPr/>
        </p:nvGrpSpPr>
        <p:grpSpPr>
          <a:xfrm>
            <a:off x="8700462" y="2629712"/>
            <a:ext cx="3332304" cy="576746"/>
            <a:chOff x="8700463" y="3395241"/>
            <a:chExt cx="3196584" cy="5532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618A715-ECB0-4F55-891C-8B37B9B28472}"/>
                </a:ext>
              </a:extLst>
            </p:cNvPr>
            <p:cNvSpPr/>
            <p:nvPr/>
          </p:nvSpPr>
          <p:spPr>
            <a:xfrm>
              <a:off x="8700463" y="3395241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D38D99-088A-406D-B1AB-52CBAF74480F}"/>
                </a:ext>
              </a:extLst>
            </p:cNvPr>
            <p:cNvSpPr txBox="1"/>
            <p:nvPr/>
          </p:nvSpPr>
          <p:spPr>
            <a:xfrm>
              <a:off x="9222917" y="3425277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select</a:t>
              </a:r>
            </a:p>
            <a:p>
              <a:r>
                <a:rPr lang="ko-KR" altLang="en-US" sz="1400" dirty="0"/>
                <a:t>국적 </a:t>
              </a:r>
              <a:r>
                <a:rPr lang="ko-KR" altLang="en-US" sz="1400" dirty="0" err="1"/>
                <a:t>선택란</a:t>
              </a:r>
              <a:endParaRPr lang="en-US" altLang="ko-KR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ACBF29D-1FD1-4E04-9695-A5187947B4CF}"/>
              </a:ext>
            </a:extLst>
          </p:cNvPr>
          <p:cNvGrpSpPr/>
          <p:nvPr/>
        </p:nvGrpSpPr>
        <p:grpSpPr>
          <a:xfrm>
            <a:off x="8700461" y="3118697"/>
            <a:ext cx="3332303" cy="801337"/>
            <a:chOff x="8700463" y="4107584"/>
            <a:chExt cx="3196584" cy="7687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5470F6-F40C-4574-8425-306934C4AB0D}"/>
                </a:ext>
              </a:extLst>
            </p:cNvPr>
            <p:cNvSpPr/>
            <p:nvPr/>
          </p:nvSpPr>
          <p:spPr>
            <a:xfrm>
              <a:off x="8700463" y="410758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1C5A04-A6D8-4FCB-841D-67B1BF8654B8}"/>
                </a:ext>
              </a:extLst>
            </p:cNvPr>
            <p:cNvSpPr txBox="1"/>
            <p:nvPr/>
          </p:nvSpPr>
          <p:spPr>
            <a:xfrm>
              <a:off x="9222917" y="4137620"/>
              <a:ext cx="2674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Input:button</a:t>
              </a:r>
              <a:endParaRPr lang="en-US" altLang="ko-KR" sz="1400" b="1" dirty="0"/>
            </a:p>
            <a:p>
              <a:r>
                <a:rPr lang="ko-KR" altLang="en-US" sz="1400" dirty="0"/>
                <a:t>성별 입력란</a:t>
              </a:r>
              <a:endParaRPr lang="en-US" altLang="ko-KR" sz="1400" dirty="0"/>
            </a:p>
            <a:p>
              <a:r>
                <a:rPr lang="en-US" altLang="ko-KR" sz="1400" dirty="0" err="1"/>
                <a:t>Javascript</a:t>
              </a:r>
              <a:r>
                <a:rPr lang="ko-KR" altLang="en-US" sz="1400" dirty="0"/>
                <a:t>로 </a:t>
              </a:r>
              <a:r>
                <a:rPr lang="en-US" altLang="ko-KR" sz="1400" dirty="0"/>
                <a:t>hidden</a:t>
              </a:r>
              <a:r>
                <a:rPr lang="ko-KR" altLang="en-US" sz="1400" dirty="0"/>
                <a:t> 값 지정 </a:t>
              </a:r>
              <a:endParaRPr lang="en-US" altLang="ko-KR" sz="14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192B3F0-41F9-412C-AAF5-F31846A2FDDC}"/>
              </a:ext>
            </a:extLst>
          </p:cNvPr>
          <p:cNvGrpSpPr/>
          <p:nvPr/>
        </p:nvGrpSpPr>
        <p:grpSpPr>
          <a:xfrm>
            <a:off x="8700462" y="3832273"/>
            <a:ext cx="3332304" cy="576746"/>
            <a:chOff x="8700463" y="5020698"/>
            <a:chExt cx="3196584" cy="5532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8E7208-0FC3-4D6F-A048-50B598B19C7C}"/>
                </a:ext>
              </a:extLst>
            </p:cNvPr>
            <p:cNvSpPr/>
            <p:nvPr/>
          </p:nvSpPr>
          <p:spPr>
            <a:xfrm>
              <a:off x="8700463" y="50206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1A64A2-0848-4638-A4C0-FA051CFB2DB1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select</a:t>
              </a:r>
            </a:p>
            <a:p>
              <a:r>
                <a:rPr lang="ko-KR" altLang="en-US" sz="1400" dirty="0"/>
                <a:t>연령대 </a:t>
              </a:r>
              <a:r>
                <a:rPr lang="ko-KR" altLang="en-US" sz="1400" dirty="0" err="1"/>
                <a:t>선택란</a:t>
              </a:r>
              <a:endParaRPr lang="en-US" altLang="ko-KR" sz="14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10982E-D321-4A67-8970-BEF8AFFC3699}"/>
              </a:ext>
            </a:extLst>
          </p:cNvPr>
          <p:cNvSpPr/>
          <p:nvPr/>
        </p:nvSpPr>
        <p:spPr>
          <a:xfrm>
            <a:off x="7182392" y="3368057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193D9-05D0-4FBD-B169-131D9116D9C5}"/>
              </a:ext>
            </a:extLst>
          </p:cNvPr>
          <p:cNvSpPr/>
          <p:nvPr/>
        </p:nvSpPr>
        <p:spPr>
          <a:xfrm rot="10800000" flipV="1">
            <a:off x="5051093" y="3252058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유제품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1B2952D-37DB-4083-A68C-FE7724D97FEC}"/>
              </a:ext>
            </a:extLst>
          </p:cNvPr>
          <p:cNvSpPr/>
          <p:nvPr/>
        </p:nvSpPr>
        <p:spPr>
          <a:xfrm rot="10800000" flipV="1">
            <a:off x="5703312" y="3252058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생선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3AE56B1-0EA1-436A-A27A-E345EC9F607A}"/>
              </a:ext>
            </a:extLst>
          </p:cNvPr>
          <p:cNvSpPr/>
          <p:nvPr/>
        </p:nvSpPr>
        <p:spPr>
          <a:xfrm rot="10800000" flipV="1">
            <a:off x="5019058" y="3998395"/>
            <a:ext cx="1340574" cy="26466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기피 원재료 리스트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AD2B72F-609E-4727-BA5A-DF4A051AB93D}"/>
              </a:ext>
            </a:extLst>
          </p:cNvPr>
          <p:cNvSpPr/>
          <p:nvPr/>
        </p:nvSpPr>
        <p:spPr>
          <a:xfrm rot="10800000" flipV="1">
            <a:off x="4398874" y="3252058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고기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00B37C7-9AFC-47AC-BF92-4CD1DC7AE74C}"/>
              </a:ext>
            </a:extLst>
          </p:cNvPr>
          <p:cNvSpPr/>
          <p:nvPr/>
        </p:nvSpPr>
        <p:spPr>
          <a:xfrm rot="10800000" flipV="1">
            <a:off x="6357708" y="3252058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견과류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D66C971-485D-484E-ADAD-01480F42727D}"/>
              </a:ext>
            </a:extLst>
          </p:cNvPr>
          <p:cNvSpPr/>
          <p:nvPr/>
        </p:nvSpPr>
        <p:spPr>
          <a:xfrm rot="10800000" flipV="1">
            <a:off x="5051093" y="3612912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야채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10E067C-9C57-4208-B22F-0897948EC27D}"/>
              </a:ext>
            </a:extLst>
          </p:cNvPr>
          <p:cNvSpPr/>
          <p:nvPr/>
        </p:nvSpPr>
        <p:spPr>
          <a:xfrm rot="10800000" flipV="1">
            <a:off x="5703312" y="3612912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갑각류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3D79656-E0D3-4097-881E-117FFAA4D695}"/>
              </a:ext>
            </a:extLst>
          </p:cNvPr>
          <p:cNvSpPr/>
          <p:nvPr/>
        </p:nvSpPr>
        <p:spPr>
          <a:xfrm rot="10800000" flipV="1">
            <a:off x="4398874" y="3612912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640828D-B542-4406-A1C1-69ACA8417D7B}"/>
              </a:ext>
            </a:extLst>
          </p:cNvPr>
          <p:cNvSpPr/>
          <p:nvPr/>
        </p:nvSpPr>
        <p:spPr>
          <a:xfrm rot="10800000" flipV="1">
            <a:off x="6357708" y="3612912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365B7B-B76D-4DFF-B5F3-9D0F9962666B}"/>
              </a:ext>
            </a:extLst>
          </p:cNvPr>
          <p:cNvSpPr/>
          <p:nvPr/>
        </p:nvSpPr>
        <p:spPr>
          <a:xfrm>
            <a:off x="7182392" y="4084267"/>
            <a:ext cx="513064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4E656E-BADA-4FCF-A3A8-2AB0CFC2D980}"/>
              </a:ext>
            </a:extLst>
          </p:cNvPr>
          <p:cNvGrpSpPr/>
          <p:nvPr/>
        </p:nvGrpSpPr>
        <p:grpSpPr>
          <a:xfrm>
            <a:off x="8700461" y="5034834"/>
            <a:ext cx="3332303" cy="801337"/>
            <a:chOff x="8700463" y="5020698"/>
            <a:chExt cx="3196584" cy="7687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B692109-8693-4DED-9C88-10235AD9B79A}"/>
                </a:ext>
              </a:extLst>
            </p:cNvPr>
            <p:cNvSpPr/>
            <p:nvPr/>
          </p:nvSpPr>
          <p:spPr>
            <a:xfrm>
              <a:off x="8700463" y="50206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9</a:t>
              </a:r>
              <a:endParaRPr lang="ko-KR" altLang="en-US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031E45-55A0-499B-A58C-1ECDC52F483D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Button</a:t>
              </a:r>
            </a:p>
            <a:p>
              <a:r>
                <a:rPr lang="ko-KR" altLang="en-US" sz="1400" dirty="0"/>
                <a:t>기피종류 </a:t>
              </a:r>
              <a:r>
                <a:rPr lang="ko-KR" altLang="en-US" sz="1400" dirty="0" err="1"/>
                <a:t>선택란</a:t>
              </a:r>
              <a:r>
                <a:rPr lang="ko-KR" altLang="en-US" sz="1400" dirty="0"/>
                <a:t> 버튼 </a:t>
              </a:r>
              <a:r>
                <a:rPr lang="ko-KR" altLang="en-US" sz="1400" dirty="0" err="1"/>
                <a:t>클릭시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10 </a:t>
              </a:r>
              <a:r>
                <a:rPr lang="ko-KR" altLang="en-US" sz="1400" dirty="0"/>
                <a:t>팝업 출력 </a:t>
              </a:r>
              <a:r>
                <a:rPr lang="en-US" altLang="ko-KR" sz="1400" dirty="0" err="1"/>
                <a:t>javascript</a:t>
              </a:r>
              <a:endParaRPr lang="en-US" altLang="ko-KR" sz="14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1BEA40B-6482-49E2-9858-6E11AD1FBFD8}"/>
              </a:ext>
            </a:extLst>
          </p:cNvPr>
          <p:cNvGrpSpPr/>
          <p:nvPr/>
        </p:nvGrpSpPr>
        <p:grpSpPr>
          <a:xfrm>
            <a:off x="8700461" y="5748410"/>
            <a:ext cx="3332305" cy="576746"/>
            <a:chOff x="8700462" y="5020698"/>
            <a:chExt cx="3196585" cy="55325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E978CAE-1A61-4DF8-9CB2-5EBF44C2902D}"/>
                </a:ext>
              </a:extLst>
            </p:cNvPr>
            <p:cNvSpPr/>
            <p:nvPr/>
          </p:nvSpPr>
          <p:spPr>
            <a:xfrm>
              <a:off x="8700462" y="5020698"/>
              <a:ext cx="522447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CACEEF8-2F00-4F7B-9D75-14E339D0B748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div</a:t>
              </a:r>
            </a:p>
            <a:p>
              <a:r>
                <a:rPr lang="ko-KR" altLang="en-US" sz="1400" dirty="0"/>
                <a:t>선택된 기피재료 출력</a:t>
              </a:r>
              <a:endParaRPr lang="en-US" altLang="ko-KR" sz="1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71D2923-9CF2-44F8-8469-CDB9E78A4086}"/>
              </a:ext>
            </a:extLst>
          </p:cNvPr>
          <p:cNvSpPr txBox="1"/>
          <p:nvPr/>
        </p:nvSpPr>
        <p:spPr>
          <a:xfrm>
            <a:off x="5010928" y="20824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기피 원재료 입력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67EF04-CA47-4ED6-B827-8AFA0284A297}"/>
              </a:ext>
            </a:extLst>
          </p:cNvPr>
          <p:cNvSpPr/>
          <p:nvPr/>
        </p:nvSpPr>
        <p:spPr>
          <a:xfrm rot="10800000" flipV="1">
            <a:off x="4346444" y="4879002"/>
            <a:ext cx="2699858" cy="1251613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F1E4A43-48C0-4A03-8E2C-3C6CC9A24E95}"/>
              </a:ext>
            </a:extLst>
          </p:cNvPr>
          <p:cNvSpPr/>
          <p:nvPr/>
        </p:nvSpPr>
        <p:spPr>
          <a:xfrm rot="10800000" flipV="1">
            <a:off x="5051093" y="4951417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F59F4B9-A2C7-4912-B51D-407B651AC6CD}"/>
              </a:ext>
            </a:extLst>
          </p:cNvPr>
          <p:cNvSpPr/>
          <p:nvPr/>
        </p:nvSpPr>
        <p:spPr>
          <a:xfrm rot="10800000" flipV="1">
            <a:off x="5703312" y="4951417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돼지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F793B60-6668-4558-8613-8316CA9E7F95}"/>
              </a:ext>
            </a:extLst>
          </p:cNvPr>
          <p:cNvSpPr/>
          <p:nvPr/>
        </p:nvSpPr>
        <p:spPr>
          <a:xfrm rot="10800000" flipV="1">
            <a:off x="4398874" y="4951417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닭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41EDD3D-B16B-43F4-A76E-153B3BB5CE79}"/>
              </a:ext>
            </a:extLst>
          </p:cNvPr>
          <p:cNvSpPr/>
          <p:nvPr/>
        </p:nvSpPr>
        <p:spPr>
          <a:xfrm rot="10800000" flipV="1">
            <a:off x="6357708" y="4951417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E3B2E61-DD12-4446-865E-9B8D47753BCC}"/>
              </a:ext>
            </a:extLst>
          </p:cNvPr>
          <p:cNvSpPr/>
          <p:nvPr/>
        </p:nvSpPr>
        <p:spPr>
          <a:xfrm rot="10800000" flipV="1">
            <a:off x="5051093" y="5312271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꿩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4EF9FB4-8F04-4E2C-B470-DA882CB975ED}"/>
              </a:ext>
            </a:extLst>
          </p:cNvPr>
          <p:cNvSpPr/>
          <p:nvPr/>
        </p:nvSpPr>
        <p:spPr>
          <a:xfrm rot="10800000" flipV="1">
            <a:off x="5703312" y="5312271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칠면조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C209BEA-0C5B-4EC8-A664-60A6310CBC94}"/>
              </a:ext>
            </a:extLst>
          </p:cNvPr>
          <p:cNvSpPr/>
          <p:nvPr/>
        </p:nvSpPr>
        <p:spPr>
          <a:xfrm rot="10800000" flipV="1">
            <a:off x="4398874" y="5312271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말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EE62188-71D8-4A2C-AFA3-6CCC9C9278D6}"/>
              </a:ext>
            </a:extLst>
          </p:cNvPr>
          <p:cNvSpPr/>
          <p:nvPr/>
        </p:nvSpPr>
        <p:spPr>
          <a:xfrm rot="10800000" flipV="1">
            <a:off x="6357708" y="5312271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4AE104A-DB29-4B13-A02D-68C504841802}"/>
              </a:ext>
            </a:extLst>
          </p:cNvPr>
          <p:cNvSpPr/>
          <p:nvPr/>
        </p:nvSpPr>
        <p:spPr>
          <a:xfrm rot="10800000" flipV="1">
            <a:off x="4405159" y="5683581"/>
            <a:ext cx="2591093" cy="3650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고기류 차단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EBA4285-9D6B-40FB-A719-18B9F8C96235}"/>
              </a:ext>
            </a:extLst>
          </p:cNvPr>
          <p:cNvSpPr/>
          <p:nvPr/>
        </p:nvSpPr>
        <p:spPr>
          <a:xfrm>
            <a:off x="7182391" y="5318517"/>
            <a:ext cx="531750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B6246D-88CE-4360-8AEA-780279334D6E}"/>
              </a:ext>
            </a:extLst>
          </p:cNvPr>
          <p:cNvGrpSpPr/>
          <p:nvPr/>
        </p:nvGrpSpPr>
        <p:grpSpPr>
          <a:xfrm>
            <a:off x="8700462" y="6237398"/>
            <a:ext cx="3332305" cy="576746"/>
            <a:chOff x="8700462" y="5020698"/>
            <a:chExt cx="3196585" cy="553256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2ABE71D-5B8A-47B9-BC5F-188614BAEA8A}"/>
                </a:ext>
              </a:extLst>
            </p:cNvPr>
            <p:cNvSpPr/>
            <p:nvPr/>
          </p:nvSpPr>
          <p:spPr>
            <a:xfrm>
              <a:off x="8700462" y="5020698"/>
              <a:ext cx="522447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11</a:t>
              </a:r>
              <a:endParaRPr lang="ko-KR" alt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C92AEF-479B-4EA9-A72F-31AD5B190E9E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button</a:t>
              </a:r>
            </a:p>
            <a:p>
              <a:r>
                <a:rPr lang="ko-KR" altLang="en-US" sz="1400" dirty="0"/>
                <a:t>선택된 기피재료 </a:t>
              </a:r>
              <a:r>
                <a:rPr lang="ko-KR" altLang="en-US" sz="1400" dirty="0" err="1"/>
                <a:t>선택란</a:t>
              </a:r>
              <a:r>
                <a:rPr lang="ko-KR" altLang="en-US" sz="1400" dirty="0"/>
                <a:t> 버튼</a:t>
              </a:r>
              <a:endParaRPr lang="en-US" altLang="ko-KR" sz="1400" dirty="0"/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EEA622B-DB3B-430E-89B7-59672C1BBDBE}"/>
              </a:ext>
            </a:extLst>
          </p:cNvPr>
          <p:cNvSpPr/>
          <p:nvPr/>
        </p:nvSpPr>
        <p:spPr>
          <a:xfrm rot="10800000" flipV="1">
            <a:off x="4398874" y="4255154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43BE552-2F18-4080-8C98-66E7D9F0CE6E}"/>
              </a:ext>
            </a:extLst>
          </p:cNvPr>
          <p:cNvSpPr/>
          <p:nvPr/>
        </p:nvSpPr>
        <p:spPr>
          <a:xfrm rot="10800000" flipV="1">
            <a:off x="5280407" y="2788817"/>
            <a:ext cx="834315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A92F08F-3529-426C-B921-453B4B70C7AC}"/>
              </a:ext>
            </a:extLst>
          </p:cNvPr>
          <p:cNvSpPr/>
          <p:nvPr/>
        </p:nvSpPr>
        <p:spPr>
          <a:xfrm rot="10800000" flipV="1">
            <a:off x="6161941" y="2788817"/>
            <a:ext cx="834315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C47011D-17E2-4EFC-904D-646291E7D6A1}"/>
              </a:ext>
            </a:extLst>
          </p:cNvPr>
          <p:cNvSpPr/>
          <p:nvPr/>
        </p:nvSpPr>
        <p:spPr>
          <a:xfrm rot="10800000" flipV="1">
            <a:off x="4398873" y="2788817"/>
            <a:ext cx="834315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비건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C4AC4F6-861F-468A-AA7C-AB7EC37CE8F0}"/>
              </a:ext>
            </a:extLst>
          </p:cNvPr>
          <p:cNvSpPr/>
          <p:nvPr/>
        </p:nvSpPr>
        <p:spPr>
          <a:xfrm>
            <a:off x="7182392" y="259169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192155-C837-427C-A3E9-E82D09D92EEC}"/>
              </a:ext>
            </a:extLst>
          </p:cNvPr>
          <p:cNvCxnSpPr>
            <a:cxnSpLocks/>
          </p:cNvCxnSpPr>
          <p:nvPr/>
        </p:nvCxnSpPr>
        <p:spPr>
          <a:xfrm>
            <a:off x="4346443" y="3190914"/>
            <a:ext cx="26998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871AE80-7508-4102-A335-9D0FC2A09AB4}"/>
              </a:ext>
            </a:extLst>
          </p:cNvPr>
          <p:cNvSpPr/>
          <p:nvPr/>
        </p:nvSpPr>
        <p:spPr>
          <a:xfrm rot="10800000" flipV="1">
            <a:off x="5317985" y="2505751"/>
            <a:ext cx="742719" cy="26466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빠른 선택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F7ED6B6-8216-441B-8C58-877BDD45F3C0}"/>
              </a:ext>
            </a:extLst>
          </p:cNvPr>
          <p:cNvSpPr/>
          <p:nvPr/>
        </p:nvSpPr>
        <p:spPr>
          <a:xfrm rot="10800000" flipV="1">
            <a:off x="5051093" y="4255154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계란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4CB49A2-A5F1-4F8B-9CC0-F07B2B5C4DCA}"/>
              </a:ext>
            </a:extLst>
          </p:cNvPr>
          <p:cNvGrpSpPr/>
          <p:nvPr/>
        </p:nvGrpSpPr>
        <p:grpSpPr>
          <a:xfrm>
            <a:off x="8700462" y="4321260"/>
            <a:ext cx="3332303" cy="769976"/>
            <a:chOff x="8700463" y="5020698"/>
            <a:chExt cx="3196584" cy="73861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FC15F8B-F85C-4940-8554-268E9815B162}"/>
                </a:ext>
              </a:extLst>
            </p:cNvPr>
            <p:cNvSpPr/>
            <p:nvPr/>
          </p:nvSpPr>
          <p:spPr>
            <a:xfrm>
              <a:off x="8700463" y="50206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8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78FF0C5-4EAD-4877-8CA0-2CD13530AF7A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70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button</a:t>
              </a:r>
            </a:p>
            <a:p>
              <a:r>
                <a:rPr lang="ko-KR" altLang="en-US" sz="1400" dirty="0"/>
                <a:t>빠른 선택 버튼</a:t>
              </a:r>
              <a:endParaRPr lang="en-US" altLang="ko-KR" sz="1400" dirty="0"/>
            </a:p>
            <a:p>
              <a:r>
                <a:rPr lang="ko-KR" altLang="en-US" sz="1400" dirty="0"/>
                <a:t>기피재료 자동 선택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12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odal Dialog Overlay">
            <a:extLst>
              <a:ext uri="{FF2B5EF4-FFF2-40B4-BE49-F238E27FC236}">
                <a16:creationId xmlns:a16="http://schemas.microsoft.com/office/drawing/2014/main" id="{EC5E9E38-E7DE-421F-B8F5-FDA758EFA635}"/>
              </a:ext>
            </a:extLst>
          </p:cNvPr>
          <p:cNvSpPr>
            <a:spLocks/>
          </p:cNvSpPr>
          <p:nvPr/>
        </p:nvSpPr>
        <p:spPr bwMode="auto">
          <a:xfrm>
            <a:off x="1048624" y="1274781"/>
            <a:ext cx="6626684" cy="53860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10DCF9-2A92-4A59-A122-D7A93C5E13BC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D50D93-9C62-47F0-945B-5FBF06C56256}"/>
              </a:ext>
            </a:extLst>
          </p:cNvPr>
          <p:cNvSpPr/>
          <p:nvPr/>
        </p:nvSpPr>
        <p:spPr>
          <a:xfrm>
            <a:off x="7095133" y="3428403"/>
            <a:ext cx="451679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D53D00-2D7E-4A1D-A3F0-F62D2FC276AE}"/>
              </a:ext>
            </a:extLst>
          </p:cNvPr>
          <p:cNvSpPr/>
          <p:nvPr/>
        </p:nvSpPr>
        <p:spPr>
          <a:xfrm>
            <a:off x="8700462" y="1989771"/>
            <a:ext cx="522443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90798-87CE-41CF-BFC7-45B6A4B0A879}"/>
              </a:ext>
            </a:extLst>
          </p:cNvPr>
          <p:cNvSpPr txBox="1"/>
          <p:nvPr/>
        </p:nvSpPr>
        <p:spPr>
          <a:xfrm>
            <a:off x="9290349" y="201980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</a:p>
          <a:p>
            <a:r>
              <a:rPr lang="en-US" altLang="ko-KR" sz="1500" dirty="0"/>
              <a:t>5</a:t>
            </a:r>
            <a:r>
              <a:rPr lang="ko-KR" altLang="en-US" sz="1500" dirty="0"/>
              <a:t>개의 </a:t>
            </a:r>
            <a:r>
              <a:rPr lang="en-US" altLang="ko-KR" sz="1500" dirty="0"/>
              <a:t>Level</a:t>
            </a:r>
            <a:r>
              <a:rPr lang="ko-KR" altLang="en-US" sz="1500" dirty="0"/>
              <a:t>을 통해 각 맛의 정도를 입력</a:t>
            </a:r>
            <a:endParaRPr lang="en-US" altLang="ko-KR" sz="15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908521-5A03-4725-ABB7-23AAA69BFE00}"/>
              </a:ext>
            </a:extLst>
          </p:cNvPr>
          <p:cNvSpPr/>
          <p:nvPr/>
        </p:nvSpPr>
        <p:spPr>
          <a:xfrm rot="10800000" flipV="1">
            <a:off x="2642532" y="6029491"/>
            <a:ext cx="2699860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7A84E6-7243-43B8-9313-C2F3EFCCCC75}"/>
              </a:ext>
            </a:extLst>
          </p:cNvPr>
          <p:cNvSpPr/>
          <p:nvPr/>
        </p:nvSpPr>
        <p:spPr>
          <a:xfrm>
            <a:off x="5478481" y="6039245"/>
            <a:ext cx="435758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BE35C-2DAA-495F-AF1F-1E26133643CA}"/>
              </a:ext>
            </a:extLst>
          </p:cNvPr>
          <p:cNvSpPr/>
          <p:nvPr/>
        </p:nvSpPr>
        <p:spPr>
          <a:xfrm>
            <a:off x="8700462" y="4139359"/>
            <a:ext cx="522447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8A8E1-41F3-4CA8-9F87-E60707BC4863}"/>
              </a:ext>
            </a:extLst>
          </p:cNvPr>
          <p:cNvSpPr txBox="1"/>
          <p:nvPr/>
        </p:nvSpPr>
        <p:spPr>
          <a:xfrm>
            <a:off x="9290349" y="4169395"/>
            <a:ext cx="26741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en-US" altLang="ko-KR" sz="1500" dirty="0"/>
              <a:t>DB</a:t>
            </a:r>
            <a:r>
              <a:rPr lang="ko-KR" altLang="en-US" sz="1500" dirty="0"/>
              <a:t>에 해당 유저의 정보와 기피하는 원재료</a:t>
            </a:r>
            <a:r>
              <a:rPr lang="en-US" altLang="ko-KR" sz="1500" dirty="0"/>
              <a:t>, </a:t>
            </a:r>
            <a:r>
              <a:rPr lang="ko-KR" altLang="en-US" sz="1500" dirty="0"/>
              <a:t>맛 선호도를 등록 후 로그인 페이지로 이동</a:t>
            </a:r>
            <a:endParaRPr lang="en-US" altLang="ko-KR" sz="15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E4D3F4-C5C5-4AE8-828E-58F92F858AD2}"/>
              </a:ext>
            </a:extLst>
          </p:cNvPr>
          <p:cNvSpPr/>
          <p:nvPr/>
        </p:nvSpPr>
        <p:spPr>
          <a:xfrm rot="10800000" flipV="1">
            <a:off x="1986866" y="1586592"/>
            <a:ext cx="845180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매운 맛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E39CCD-F73C-4BEA-9523-3033468B9712}"/>
              </a:ext>
            </a:extLst>
          </p:cNvPr>
          <p:cNvSpPr/>
          <p:nvPr/>
        </p:nvSpPr>
        <p:spPr>
          <a:xfrm rot="10800000" flipV="1">
            <a:off x="1986867" y="3231290"/>
            <a:ext cx="845180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 맛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D52C8B5-EB68-4CCC-BA3B-E1E2E09485D2}"/>
              </a:ext>
            </a:extLst>
          </p:cNvPr>
          <p:cNvSpPr/>
          <p:nvPr/>
        </p:nvSpPr>
        <p:spPr>
          <a:xfrm rot="10800000" flipV="1">
            <a:off x="1986866" y="2408941"/>
            <a:ext cx="845180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짠 맛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2E17F9D-0372-47A1-9B98-9A50FD376723}"/>
              </a:ext>
            </a:extLst>
          </p:cNvPr>
          <p:cNvSpPr/>
          <p:nvPr/>
        </p:nvSpPr>
        <p:spPr>
          <a:xfrm rot="10800000" flipV="1">
            <a:off x="1986867" y="4875990"/>
            <a:ext cx="678072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 맛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F4F2D31-5D6D-4C95-BC69-D7F9EAB96F0F}"/>
              </a:ext>
            </a:extLst>
          </p:cNvPr>
          <p:cNvSpPr/>
          <p:nvPr/>
        </p:nvSpPr>
        <p:spPr>
          <a:xfrm rot="10800000" flipV="1">
            <a:off x="1986867" y="4053639"/>
            <a:ext cx="678071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쓴 맛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218458-0703-430F-9F0D-CE7749C54261}"/>
              </a:ext>
            </a:extLst>
          </p:cNvPr>
          <p:cNvSpPr/>
          <p:nvPr/>
        </p:nvSpPr>
        <p:spPr>
          <a:xfrm>
            <a:off x="589972" y="564634"/>
            <a:ext cx="3538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맛 선호도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541C90-71FF-42C5-967C-DA3D7B56095C}"/>
              </a:ext>
            </a:extLst>
          </p:cNvPr>
          <p:cNvSpPr/>
          <p:nvPr/>
        </p:nvSpPr>
        <p:spPr>
          <a:xfrm>
            <a:off x="1857375" y="1386981"/>
            <a:ext cx="4955882" cy="441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924A6-FCC2-4F40-99EA-2B172B4A478D}"/>
              </a:ext>
            </a:extLst>
          </p:cNvPr>
          <p:cNvCxnSpPr>
            <a:cxnSpLocks/>
          </p:cNvCxnSpPr>
          <p:nvPr/>
        </p:nvCxnSpPr>
        <p:spPr>
          <a:xfrm>
            <a:off x="2124075" y="2149946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59D2CB7-39FE-492D-A81E-543045E3BCD5}"/>
              </a:ext>
            </a:extLst>
          </p:cNvPr>
          <p:cNvCxnSpPr>
            <a:cxnSpLocks/>
          </p:cNvCxnSpPr>
          <p:nvPr/>
        </p:nvCxnSpPr>
        <p:spPr>
          <a:xfrm>
            <a:off x="2124075" y="2975998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D93633-39E9-44DC-8709-41E6AAD387A2}"/>
              </a:ext>
            </a:extLst>
          </p:cNvPr>
          <p:cNvCxnSpPr>
            <a:cxnSpLocks/>
          </p:cNvCxnSpPr>
          <p:nvPr/>
        </p:nvCxnSpPr>
        <p:spPr>
          <a:xfrm>
            <a:off x="2124075" y="3802050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4B3480-1A45-4E9A-9FDE-529B1C811A4D}"/>
              </a:ext>
            </a:extLst>
          </p:cNvPr>
          <p:cNvCxnSpPr>
            <a:cxnSpLocks/>
          </p:cNvCxnSpPr>
          <p:nvPr/>
        </p:nvCxnSpPr>
        <p:spPr>
          <a:xfrm>
            <a:off x="2124075" y="4628102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4B73AE-0821-4487-AA76-08C4BC45D70E}"/>
              </a:ext>
            </a:extLst>
          </p:cNvPr>
          <p:cNvCxnSpPr>
            <a:cxnSpLocks/>
          </p:cNvCxnSpPr>
          <p:nvPr/>
        </p:nvCxnSpPr>
        <p:spPr>
          <a:xfrm>
            <a:off x="2124075" y="5454155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AD00D3F8-8D43-4DD5-85E7-20E324AB1F4E}"/>
              </a:ext>
            </a:extLst>
          </p:cNvPr>
          <p:cNvSpPr/>
          <p:nvPr/>
        </p:nvSpPr>
        <p:spPr>
          <a:xfrm>
            <a:off x="3143250" y="1967050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0A0ABD-3B2C-478B-B9C3-046D1B59A720}"/>
              </a:ext>
            </a:extLst>
          </p:cNvPr>
          <p:cNvSpPr/>
          <p:nvPr/>
        </p:nvSpPr>
        <p:spPr>
          <a:xfrm>
            <a:off x="4133850" y="2795023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5539083-29C5-442C-97FF-CA0E0D3B724F}"/>
              </a:ext>
            </a:extLst>
          </p:cNvPr>
          <p:cNvSpPr/>
          <p:nvPr/>
        </p:nvSpPr>
        <p:spPr>
          <a:xfrm>
            <a:off x="2211602" y="3625522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7565DD6-D0AB-41C4-AA76-2E459467DA4A}"/>
              </a:ext>
            </a:extLst>
          </p:cNvPr>
          <p:cNvSpPr/>
          <p:nvPr/>
        </p:nvSpPr>
        <p:spPr>
          <a:xfrm>
            <a:off x="5161417" y="4450593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17CCB1-9A64-4C7F-AA17-98B3FCEF8EBA}"/>
              </a:ext>
            </a:extLst>
          </p:cNvPr>
          <p:cNvSpPr/>
          <p:nvPr/>
        </p:nvSpPr>
        <p:spPr>
          <a:xfrm>
            <a:off x="6084538" y="5273179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E4EA29-0F88-4B89-A8CC-546D94473FD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124075" y="2148025"/>
            <a:ext cx="1019175" cy="1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4EDB561-6160-4664-B321-8690DFB60DB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124075" y="2975572"/>
            <a:ext cx="2009775" cy="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E2A2B3E-E159-4D6C-BE14-863D0DA38A6F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124075" y="3805718"/>
            <a:ext cx="87527" cy="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E9CB11-4E99-4671-BF2B-1FF45F570AC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124075" y="4626711"/>
            <a:ext cx="3037342" cy="4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EB0844-3F52-4CA0-8545-A44A518B3D5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2124075" y="5452762"/>
            <a:ext cx="3960463" cy="1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3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odal Dialog Overlay">
            <a:extLst>
              <a:ext uri="{FF2B5EF4-FFF2-40B4-BE49-F238E27FC236}">
                <a16:creationId xmlns:a16="http://schemas.microsoft.com/office/drawing/2014/main" id="{B4EFA1A8-F96A-49A3-8D71-E3C993645206}"/>
              </a:ext>
            </a:extLst>
          </p:cNvPr>
          <p:cNvSpPr>
            <a:spLocks/>
          </p:cNvSpPr>
          <p:nvPr/>
        </p:nvSpPr>
        <p:spPr bwMode="auto">
          <a:xfrm>
            <a:off x="1048624" y="1218440"/>
            <a:ext cx="6626684" cy="5400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10DCF9-2A92-4A59-A122-D7A93C5E13BC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D50D93-9C62-47F0-945B-5FBF06C56256}"/>
              </a:ext>
            </a:extLst>
          </p:cNvPr>
          <p:cNvSpPr/>
          <p:nvPr/>
        </p:nvSpPr>
        <p:spPr>
          <a:xfrm>
            <a:off x="7095133" y="2410068"/>
            <a:ext cx="451679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D53D00-2D7E-4A1D-A3F0-F62D2FC276AE}"/>
              </a:ext>
            </a:extLst>
          </p:cNvPr>
          <p:cNvSpPr/>
          <p:nvPr/>
        </p:nvSpPr>
        <p:spPr>
          <a:xfrm>
            <a:off x="8700462" y="1989771"/>
            <a:ext cx="522443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90798-87CE-41CF-BFC7-45B6A4B0A879}"/>
              </a:ext>
            </a:extLst>
          </p:cNvPr>
          <p:cNvSpPr txBox="1"/>
          <p:nvPr/>
        </p:nvSpPr>
        <p:spPr>
          <a:xfrm>
            <a:off x="9290349" y="2019807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Javascript</a:t>
            </a:r>
            <a:endParaRPr lang="en-US" altLang="ko-KR" sz="1500" b="1" dirty="0"/>
          </a:p>
          <a:p>
            <a:r>
              <a:rPr lang="en-US" altLang="ko-KR" sz="1500" dirty="0"/>
              <a:t>5</a:t>
            </a:r>
            <a:r>
              <a:rPr lang="ko-KR" altLang="en-US" sz="1500" dirty="0"/>
              <a:t>개의 점을 이용하여 맛 선호도 입력 </a:t>
            </a:r>
            <a:r>
              <a:rPr lang="en-US" altLang="ko-KR" sz="1500" dirty="0" err="1"/>
              <a:t>javascript</a:t>
            </a:r>
            <a:r>
              <a:rPr lang="ko-KR" altLang="en-US" sz="1500" dirty="0"/>
              <a:t>를 통해서 값 산출</a:t>
            </a:r>
            <a:endParaRPr lang="en-US" altLang="ko-KR" sz="15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908521-5A03-4725-ABB7-23AAA69BFE00}"/>
              </a:ext>
            </a:extLst>
          </p:cNvPr>
          <p:cNvSpPr/>
          <p:nvPr/>
        </p:nvSpPr>
        <p:spPr>
          <a:xfrm rot="10800000" flipV="1">
            <a:off x="2642532" y="6021102"/>
            <a:ext cx="2699860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7A84E6-7243-43B8-9313-C2F3EFCCCC75}"/>
              </a:ext>
            </a:extLst>
          </p:cNvPr>
          <p:cNvSpPr/>
          <p:nvPr/>
        </p:nvSpPr>
        <p:spPr>
          <a:xfrm>
            <a:off x="5478481" y="6030856"/>
            <a:ext cx="435758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BE35C-2DAA-495F-AF1F-1E26133643CA}"/>
              </a:ext>
            </a:extLst>
          </p:cNvPr>
          <p:cNvSpPr/>
          <p:nvPr/>
        </p:nvSpPr>
        <p:spPr>
          <a:xfrm>
            <a:off x="8700462" y="4139359"/>
            <a:ext cx="522447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8A8E1-41F3-4CA8-9F87-E60707BC4863}"/>
              </a:ext>
            </a:extLst>
          </p:cNvPr>
          <p:cNvSpPr txBox="1"/>
          <p:nvPr/>
        </p:nvSpPr>
        <p:spPr>
          <a:xfrm>
            <a:off x="9290349" y="4169395"/>
            <a:ext cx="26741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en-US" altLang="ko-KR" sz="1500" dirty="0"/>
              <a:t>DB</a:t>
            </a:r>
            <a:r>
              <a:rPr lang="ko-KR" altLang="en-US" sz="1500" dirty="0"/>
              <a:t>에 해당 유저의 정보와 기피하는 원재료</a:t>
            </a:r>
            <a:r>
              <a:rPr lang="en-US" altLang="ko-KR" sz="1500" dirty="0"/>
              <a:t>, </a:t>
            </a:r>
            <a:r>
              <a:rPr lang="ko-KR" altLang="en-US" sz="1500" dirty="0"/>
              <a:t>맛 선호도를 등록 후 로그인 페이지로 이동</a:t>
            </a:r>
            <a:endParaRPr lang="en-US" altLang="ko-KR" sz="15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0F4F80B-0B34-42C4-8539-93DA8A9ED79D}"/>
              </a:ext>
            </a:extLst>
          </p:cNvPr>
          <p:cNvGrpSpPr/>
          <p:nvPr/>
        </p:nvGrpSpPr>
        <p:grpSpPr>
          <a:xfrm>
            <a:off x="1986867" y="1578203"/>
            <a:ext cx="4855162" cy="3963988"/>
            <a:chOff x="1986867" y="1418812"/>
            <a:chExt cx="4855162" cy="396398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5E4D3F4-C5C5-4AE8-828E-58F92F858AD2}"/>
                </a:ext>
              </a:extLst>
            </p:cNvPr>
            <p:cNvSpPr/>
            <p:nvPr/>
          </p:nvSpPr>
          <p:spPr>
            <a:xfrm rot="10800000" flipV="1">
              <a:off x="3893651" y="1418812"/>
              <a:ext cx="845180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매운 맛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E39CCD-F73C-4BEA-9523-3033468B9712}"/>
                </a:ext>
              </a:extLst>
            </p:cNvPr>
            <p:cNvSpPr/>
            <p:nvPr/>
          </p:nvSpPr>
          <p:spPr>
            <a:xfrm rot="10800000" flipV="1">
              <a:off x="1986867" y="2928099"/>
              <a:ext cx="845180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단 맛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52C8B5-EB68-4CCC-BA3B-E1E2E09485D2}"/>
                </a:ext>
              </a:extLst>
            </p:cNvPr>
            <p:cNvSpPr/>
            <p:nvPr/>
          </p:nvSpPr>
          <p:spPr>
            <a:xfrm rot="10800000" flipV="1">
              <a:off x="5996849" y="2893782"/>
              <a:ext cx="845180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짠 맛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2E17F9D-0372-47A1-9B98-9A50FD376723}"/>
                </a:ext>
              </a:extLst>
            </p:cNvPr>
            <p:cNvSpPr/>
            <p:nvPr/>
          </p:nvSpPr>
          <p:spPr>
            <a:xfrm rot="10800000" flipV="1">
              <a:off x="2939308" y="5046909"/>
              <a:ext cx="678072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 맛</a:t>
              </a:r>
            </a:p>
          </p:txBody>
        </p:sp>
        <p:sp>
          <p:nvSpPr>
            <p:cNvPr id="42" name="오각형 41">
              <a:extLst>
                <a:ext uri="{FF2B5EF4-FFF2-40B4-BE49-F238E27FC236}">
                  <a16:creationId xmlns:a16="http://schemas.microsoft.com/office/drawing/2014/main" id="{EE5F219C-D3B5-4A75-B5C4-F5CF30CCC401}"/>
                </a:ext>
              </a:extLst>
            </p:cNvPr>
            <p:cNvSpPr/>
            <p:nvPr/>
          </p:nvSpPr>
          <p:spPr>
            <a:xfrm>
              <a:off x="3976737" y="3132682"/>
              <a:ext cx="679008" cy="646674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오각형 64">
              <a:extLst>
                <a:ext uri="{FF2B5EF4-FFF2-40B4-BE49-F238E27FC236}">
                  <a16:creationId xmlns:a16="http://schemas.microsoft.com/office/drawing/2014/main" id="{8E222016-6335-430D-986D-7A9D69950A79}"/>
                </a:ext>
              </a:extLst>
            </p:cNvPr>
            <p:cNvSpPr/>
            <p:nvPr/>
          </p:nvSpPr>
          <p:spPr>
            <a:xfrm>
              <a:off x="3617380" y="2790435"/>
              <a:ext cx="1397722" cy="1331168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오각형 65">
              <a:extLst>
                <a:ext uri="{FF2B5EF4-FFF2-40B4-BE49-F238E27FC236}">
                  <a16:creationId xmlns:a16="http://schemas.microsoft.com/office/drawing/2014/main" id="{2A1022F9-DBEA-4D7A-BA59-34A3601F55EC}"/>
                </a:ext>
              </a:extLst>
            </p:cNvPr>
            <p:cNvSpPr/>
            <p:nvPr/>
          </p:nvSpPr>
          <p:spPr>
            <a:xfrm>
              <a:off x="3329336" y="2516108"/>
              <a:ext cx="1973810" cy="1879822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오각형 66">
              <a:extLst>
                <a:ext uri="{FF2B5EF4-FFF2-40B4-BE49-F238E27FC236}">
                  <a16:creationId xmlns:a16="http://schemas.microsoft.com/office/drawing/2014/main" id="{891030EA-B6DE-435A-AFDB-3C7EAA5AD66B}"/>
                </a:ext>
              </a:extLst>
            </p:cNvPr>
            <p:cNvSpPr/>
            <p:nvPr/>
          </p:nvSpPr>
          <p:spPr>
            <a:xfrm>
              <a:off x="3020642" y="2222112"/>
              <a:ext cx="2591198" cy="2467814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오각형 67">
              <a:extLst>
                <a:ext uri="{FF2B5EF4-FFF2-40B4-BE49-F238E27FC236}">
                  <a16:creationId xmlns:a16="http://schemas.microsoft.com/office/drawing/2014/main" id="{85AEA43A-68F7-4D1A-9DCA-A031AE74799E}"/>
                </a:ext>
              </a:extLst>
            </p:cNvPr>
            <p:cNvSpPr/>
            <p:nvPr/>
          </p:nvSpPr>
          <p:spPr>
            <a:xfrm>
              <a:off x="2662217" y="1880754"/>
              <a:ext cx="3308048" cy="315053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BF4F2D31-5D6D-4C95-BC69-D7F9EAB96F0F}"/>
                </a:ext>
              </a:extLst>
            </p:cNvPr>
            <p:cNvSpPr/>
            <p:nvPr/>
          </p:nvSpPr>
          <p:spPr>
            <a:xfrm rot="10800000" flipV="1">
              <a:off x="5060833" y="5046909"/>
              <a:ext cx="678071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쓴 맛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F216167-82D3-464C-9805-A67B50DF6616}"/>
                </a:ext>
              </a:extLst>
            </p:cNvPr>
            <p:cNvGrpSpPr/>
            <p:nvPr/>
          </p:nvGrpSpPr>
          <p:grpSpPr>
            <a:xfrm>
              <a:off x="3002486" y="1857894"/>
              <a:ext cx="2316613" cy="2847749"/>
              <a:chOff x="3177821" y="2305064"/>
              <a:chExt cx="2316613" cy="2847749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681A6C83-57D1-4568-8901-A9D2BFA3875E}"/>
                  </a:ext>
                </a:extLst>
              </p:cNvPr>
              <p:cNvSpPr/>
              <p:nvPr/>
            </p:nvSpPr>
            <p:spPr>
              <a:xfrm>
                <a:off x="3200400" y="2319338"/>
                <a:ext cx="2271713" cy="2809875"/>
              </a:xfrm>
              <a:custGeom>
                <a:avLst/>
                <a:gdLst>
                  <a:gd name="connsiteX0" fmla="*/ 1290638 w 2271713"/>
                  <a:gd name="connsiteY0" fmla="*/ 0 h 2809875"/>
                  <a:gd name="connsiteX1" fmla="*/ 2271713 w 2271713"/>
                  <a:gd name="connsiteY1" fmla="*/ 1362075 h 2809875"/>
                  <a:gd name="connsiteX2" fmla="*/ 1724025 w 2271713"/>
                  <a:gd name="connsiteY2" fmla="*/ 2243137 h 2809875"/>
                  <a:gd name="connsiteX3" fmla="*/ 485775 w 2271713"/>
                  <a:gd name="connsiteY3" fmla="*/ 2809875 h 2809875"/>
                  <a:gd name="connsiteX4" fmla="*/ 0 w 2271713"/>
                  <a:gd name="connsiteY4" fmla="*/ 1300162 h 2809875"/>
                  <a:gd name="connsiteX5" fmla="*/ 1290638 w 2271713"/>
                  <a:gd name="connsiteY5" fmla="*/ 0 h 280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1713" h="2809875">
                    <a:moveTo>
                      <a:pt x="1290638" y="0"/>
                    </a:moveTo>
                    <a:lnTo>
                      <a:pt x="2271713" y="1362075"/>
                    </a:lnTo>
                    <a:lnTo>
                      <a:pt x="1724025" y="2243137"/>
                    </a:lnTo>
                    <a:lnTo>
                      <a:pt x="485775" y="2809875"/>
                    </a:lnTo>
                    <a:lnTo>
                      <a:pt x="0" y="1300162"/>
                    </a:lnTo>
                    <a:lnTo>
                      <a:pt x="1290638" y="0"/>
                    </a:lnTo>
                    <a:close/>
                  </a:path>
                </a:pathLst>
              </a:custGeom>
              <a:solidFill>
                <a:srgbClr val="FFC000">
                  <a:alpha val="20000"/>
                </a:srgb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C0F8DD21-3F0D-46AC-B844-77284752D337}"/>
                  </a:ext>
                </a:extLst>
              </p:cNvPr>
              <p:cNvSpPr/>
              <p:nvPr/>
            </p:nvSpPr>
            <p:spPr>
              <a:xfrm>
                <a:off x="5448714" y="3658745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989AF26-3B9F-4935-A11F-98CF196DA939}"/>
                  </a:ext>
                </a:extLst>
              </p:cNvPr>
              <p:cNvSpPr/>
              <p:nvPr/>
            </p:nvSpPr>
            <p:spPr>
              <a:xfrm>
                <a:off x="4893687" y="4540809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DC8C79F-B7F0-4034-A42E-F541AA62C017}"/>
                  </a:ext>
                </a:extLst>
              </p:cNvPr>
              <p:cNvSpPr/>
              <p:nvPr/>
            </p:nvSpPr>
            <p:spPr>
              <a:xfrm>
                <a:off x="3669725" y="5107093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C815405-6ADA-4F7B-AA70-111DA2888A74}"/>
                  </a:ext>
                </a:extLst>
              </p:cNvPr>
              <p:cNvSpPr/>
              <p:nvPr/>
            </p:nvSpPr>
            <p:spPr>
              <a:xfrm>
                <a:off x="4468797" y="2305064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70D395A-D5BC-4AEE-A1AA-1EC598C8E281}"/>
                  </a:ext>
                </a:extLst>
              </p:cNvPr>
              <p:cNvSpPr/>
              <p:nvPr/>
            </p:nvSpPr>
            <p:spPr>
              <a:xfrm>
                <a:off x="3177821" y="3594243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218458-0703-430F-9F0D-CE7749C54261}"/>
              </a:ext>
            </a:extLst>
          </p:cNvPr>
          <p:cNvSpPr/>
          <p:nvPr/>
        </p:nvSpPr>
        <p:spPr>
          <a:xfrm>
            <a:off x="589972" y="564634"/>
            <a:ext cx="3538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맛 선호도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541C90-71FF-42C5-967C-DA3D7B56095C}"/>
              </a:ext>
            </a:extLst>
          </p:cNvPr>
          <p:cNvSpPr/>
          <p:nvPr/>
        </p:nvSpPr>
        <p:spPr>
          <a:xfrm>
            <a:off x="1857375" y="1378592"/>
            <a:ext cx="4955882" cy="441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1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dal Dialog Overlay">
            <a:extLst>
              <a:ext uri="{FF2B5EF4-FFF2-40B4-BE49-F238E27FC236}">
                <a16:creationId xmlns:a16="http://schemas.microsoft.com/office/drawing/2014/main" id="{1EDFE450-7C38-4B03-9513-D85E192BDA1F}"/>
              </a:ext>
            </a:extLst>
          </p:cNvPr>
          <p:cNvSpPr>
            <a:spLocks/>
          </p:cNvSpPr>
          <p:nvPr/>
        </p:nvSpPr>
        <p:spPr bwMode="auto">
          <a:xfrm>
            <a:off x="1484233" y="1519662"/>
            <a:ext cx="5822578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468024-9E64-4804-A26D-A8CC9B8860FD}"/>
              </a:ext>
            </a:extLst>
          </p:cNvPr>
          <p:cNvSpPr/>
          <p:nvPr/>
        </p:nvSpPr>
        <p:spPr>
          <a:xfrm>
            <a:off x="589972" y="564634"/>
            <a:ext cx="19463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CC69703-05AF-43FE-B4AA-73310EC85CCE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DA4979-D0F6-4A45-BA50-A85D002FB6AE}"/>
              </a:ext>
            </a:extLst>
          </p:cNvPr>
          <p:cNvGrpSpPr/>
          <p:nvPr/>
        </p:nvGrpSpPr>
        <p:grpSpPr>
          <a:xfrm>
            <a:off x="8700463" y="2217997"/>
            <a:ext cx="3196584" cy="584034"/>
            <a:chOff x="8700463" y="773994"/>
            <a:chExt cx="3196584" cy="5840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D0F9B8-B822-4C79-B33A-863ACB1015ED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9A88B-E554-41AF-9431-38F5CADFE440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en-US" altLang="ko-KR" sz="1500" b="1" dirty="0"/>
            </a:p>
            <a:p>
              <a:r>
                <a:rPr lang="ko-KR" altLang="en-US" sz="1500" dirty="0"/>
                <a:t>검색 창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40D139-0011-4356-B311-3938C357474A}"/>
              </a:ext>
            </a:extLst>
          </p:cNvPr>
          <p:cNvGrpSpPr/>
          <p:nvPr/>
        </p:nvGrpSpPr>
        <p:grpSpPr>
          <a:xfrm>
            <a:off x="8700463" y="4440257"/>
            <a:ext cx="3196584" cy="1045699"/>
            <a:chOff x="8700463" y="1490902"/>
            <a:chExt cx="3196584" cy="104569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E8BD914-11CD-411A-95C7-3EF99A7D3A02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68C6E3-5D2A-4ABB-BBDA-835725E178CE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A link</a:t>
              </a:r>
            </a:p>
            <a:p>
              <a:r>
                <a:rPr lang="ko-KR" altLang="en-US" sz="1500" dirty="0"/>
                <a:t>사용자별로 검색해 본</a:t>
              </a:r>
              <a:endParaRPr lang="en-US" altLang="ko-KR" sz="1500" dirty="0"/>
            </a:p>
            <a:p>
              <a:r>
                <a:rPr lang="ko-KR" altLang="en-US" sz="1500" dirty="0"/>
                <a:t>제품 목록을 그리드</a:t>
              </a:r>
              <a:endParaRPr lang="en-US" altLang="ko-KR" sz="1500" dirty="0"/>
            </a:p>
            <a:p>
              <a:r>
                <a:rPr lang="ko-KR" altLang="en-US" sz="1500" dirty="0"/>
                <a:t>레이아웃으로 보여준다</a:t>
              </a:r>
              <a:r>
                <a:rPr lang="en-US" altLang="ko-KR" sz="1500" dirty="0"/>
                <a:t>.</a:t>
              </a: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1F5B3BB-14DA-495E-9730-99DF2A72EF1D}"/>
              </a:ext>
            </a:extLst>
          </p:cNvPr>
          <p:cNvSpPr/>
          <p:nvPr/>
        </p:nvSpPr>
        <p:spPr>
          <a:xfrm>
            <a:off x="1831659" y="1695096"/>
            <a:ext cx="140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DR.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FOODY</a:t>
            </a: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45F27EB-1C55-4AAC-B06C-A301F3B16DC8}"/>
              </a:ext>
            </a:extLst>
          </p:cNvPr>
          <p:cNvGrpSpPr/>
          <p:nvPr/>
        </p:nvGrpSpPr>
        <p:grpSpPr>
          <a:xfrm>
            <a:off x="3342310" y="1770966"/>
            <a:ext cx="1877478" cy="292100"/>
            <a:chOff x="1416027" y="1961930"/>
            <a:chExt cx="1088391" cy="16933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72434D8-A3EF-47D9-AA78-D02BEA003F53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FFBD54E-454E-4CCD-A587-20A12E6B1E91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2598489A-59A3-4873-B005-B099756B9BD1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4" name="개체 143">
              <a:extLst>
                <a:ext uri="{FF2B5EF4-FFF2-40B4-BE49-F238E27FC236}">
                  <a16:creationId xmlns:a16="http://schemas.microsoft.com/office/drawing/2014/main" id="{91FD39AD-8D0E-479D-9D34-2EED5C0566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Image" r:id="rId10" imgW="228240" imgH="253800" progId="Photoshop.Image.13">
                    <p:embed/>
                  </p:oleObj>
                </mc:Choice>
                <mc:Fallback>
                  <p:oleObj name="Image" r:id="rId10" imgW="228240" imgH="253800" progId="Photoshop.Image.13">
                    <p:embed/>
                    <p:pic>
                      <p:nvPicPr>
                        <p:cNvPr id="144" name="개체 143">
                          <a:extLst>
                            <a:ext uri="{FF2B5EF4-FFF2-40B4-BE49-F238E27FC236}">
                              <a16:creationId xmlns:a16="http://schemas.microsoft.com/office/drawing/2014/main" id="{91FD39AD-8D0E-479D-9D34-2EED5C0566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C3423915-29C2-428B-A5BB-FEB765EDD8C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03163" y="2335333"/>
            <a:ext cx="4726746" cy="4109214"/>
            <a:chOff x="481498" y="1325561"/>
            <a:chExt cx="3865788" cy="3360738"/>
          </a:xfrm>
        </p:grpSpPr>
        <p:sp>
          <p:nvSpPr>
            <p:cNvPr id="184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1C3AF16-0AAD-45C1-88DB-FE9B2C31EE2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81498" y="3516714"/>
              <a:ext cx="3814078" cy="115354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BF6F43-C03E-43AE-9CFC-26A48275D8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1498" y="1325563"/>
              <a:ext cx="3814078" cy="21911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9" name="Scroll Bar">
              <a:extLst>
                <a:ext uri="{FF2B5EF4-FFF2-40B4-BE49-F238E27FC236}">
                  <a16:creationId xmlns:a16="http://schemas.microsoft.com/office/drawing/2014/main" id="{0284A5F3-2222-41BC-9CA8-7BDE20A2CBF3}"/>
                </a:ext>
              </a:extLst>
            </p:cNvPr>
            <p:cNvGrpSpPr/>
            <p:nvPr/>
          </p:nvGrpSpPr>
          <p:grpSpPr>
            <a:xfrm>
              <a:off x="4291935" y="1325561"/>
              <a:ext cx="55351" cy="3360738"/>
              <a:chOff x="6657417" y="1951741"/>
              <a:chExt cx="55351" cy="3360738"/>
            </a:xfrm>
          </p:grpSpPr>
          <p:sp>
            <p:nvSpPr>
              <p:cNvPr id="175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254D1E5-1BD6-473C-BCC1-33EC901947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657417" y="1951741"/>
                <a:ext cx="55351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D5CB1E20-FAE2-4A1A-A7A3-4C273F028CE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57418" y="2007091"/>
                <a:ext cx="55350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E811C2B-32AE-4428-A1E2-000617591048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666642" y="1969166"/>
                <a:ext cx="36900" cy="2050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500E8DD-F0CF-4EA4-A74A-9E95CCD34D99}"/>
                  </a:ext>
                </a:extLst>
              </p:cNvPr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66642" y="5274554"/>
                <a:ext cx="36900" cy="2050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0" name="Icon Placeholder">
              <a:extLst>
                <a:ext uri="{FF2B5EF4-FFF2-40B4-BE49-F238E27FC236}">
                  <a16:creationId xmlns:a16="http://schemas.microsoft.com/office/drawing/2014/main" id="{ECBDBD3D-273B-4C16-B572-31131453D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blipFill dpi="0"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Text">
              <a:extLst>
                <a:ext uri="{FF2B5EF4-FFF2-40B4-BE49-F238E27FC236}">
                  <a16:creationId xmlns:a16="http://schemas.microsoft.com/office/drawing/2014/main" id="{F9B45CFC-ACD5-4F81-B481-BA937984A543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불닭볶음면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Icon Placeholder">
              <a:extLst>
                <a:ext uri="{FF2B5EF4-FFF2-40B4-BE49-F238E27FC236}">
                  <a16:creationId xmlns:a16="http://schemas.microsoft.com/office/drawing/2014/main" id="{7999EE12-1B37-4886-B147-113E73506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ext">
              <a:extLst>
                <a:ext uri="{FF2B5EF4-FFF2-40B4-BE49-F238E27FC236}">
                  <a16:creationId xmlns:a16="http://schemas.microsoft.com/office/drawing/2014/main" id="{F57C0F9C-A3ED-4616-9007-E3C81488A08B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</p:txBody>
        </p:sp>
        <p:sp>
          <p:nvSpPr>
            <p:cNvPr id="154" name="Icon Placeholder">
              <a:extLst>
                <a:ext uri="{FF2B5EF4-FFF2-40B4-BE49-F238E27FC236}">
                  <a16:creationId xmlns:a16="http://schemas.microsoft.com/office/drawing/2014/main" id="{412705EE-B6AA-49E5-AB27-667EB16B6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Text">
              <a:extLst>
                <a:ext uri="{FF2B5EF4-FFF2-40B4-BE49-F238E27FC236}">
                  <a16:creationId xmlns:a16="http://schemas.microsoft.com/office/drawing/2014/main" id="{E09D6E4B-7C00-4059-8BF0-1D913F02EF88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</p:txBody>
        </p:sp>
        <p:sp>
          <p:nvSpPr>
            <p:cNvPr id="156" name="Icon Placeholder">
              <a:extLst>
                <a:ext uri="{FF2B5EF4-FFF2-40B4-BE49-F238E27FC236}">
                  <a16:creationId xmlns:a16="http://schemas.microsoft.com/office/drawing/2014/main" id="{C3E794C5-42B8-441C-91C1-82A0B65A7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Text">
              <a:extLst>
                <a:ext uri="{FF2B5EF4-FFF2-40B4-BE49-F238E27FC236}">
                  <a16:creationId xmlns:a16="http://schemas.microsoft.com/office/drawing/2014/main" id="{BD161B46-4514-4802-B645-B1E8959E1603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</p:txBody>
        </p:sp>
        <p:sp>
          <p:nvSpPr>
            <p:cNvPr id="158" name="Icon Placeholder">
              <a:extLst>
                <a:ext uri="{FF2B5EF4-FFF2-40B4-BE49-F238E27FC236}">
                  <a16:creationId xmlns:a16="http://schemas.microsoft.com/office/drawing/2014/main" id="{AABB9E9B-C474-44DD-BC46-D34B304ED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>
              <a:extLst>
                <a:ext uri="{FF2B5EF4-FFF2-40B4-BE49-F238E27FC236}">
                  <a16:creationId xmlns:a16="http://schemas.microsoft.com/office/drawing/2014/main" id="{8A4AFE6B-CB6F-4DE1-BAFF-1CD8A7A39D05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</p:txBody>
        </p:sp>
        <p:sp>
          <p:nvSpPr>
            <p:cNvPr id="160" name="Icon Placeholder">
              <a:extLst>
                <a:ext uri="{FF2B5EF4-FFF2-40B4-BE49-F238E27FC236}">
                  <a16:creationId xmlns:a16="http://schemas.microsoft.com/office/drawing/2014/main" id="{8A7AA748-4F46-4226-8322-9D0796DE3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Text">
              <a:extLst>
                <a:ext uri="{FF2B5EF4-FFF2-40B4-BE49-F238E27FC236}">
                  <a16:creationId xmlns:a16="http://schemas.microsoft.com/office/drawing/2014/main" id="{CE9B3E51-6F23-4B52-AEDD-472944BAD02C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6</a:t>
              </a:r>
            </a:p>
          </p:txBody>
        </p:sp>
        <p:sp>
          <p:nvSpPr>
            <p:cNvPr id="162" name="Icon Placeholder">
              <a:extLst>
                <a:ext uri="{FF2B5EF4-FFF2-40B4-BE49-F238E27FC236}">
                  <a16:creationId xmlns:a16="http://schemas.microsoft.com/office/drawing/2014/main" id="{75B109E6-D972-4600-93E3-191A1239B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Text">
              <a:extLst>
                <a:ext uri="{FF2B5EF4-FFF2-40B4-BE49-F238E27FC236}">
                  <a16:creationId xmlns:a16="http://schemas.microsoft.com/office/drawing/2014/main" id="{CC9F31F1-2665-4782-8723-91A08628BED4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7</a:t>
              </a:r>
            </a:p>
          </p:txBody>
        </p:sp>
        <p:sp>
          <p:nvSpPr>
            <p:cNvPr id="164" name="Icon Placeholder">
              <a:extLst>
                <a:ext uri="{FF2B5EF4-FFF2-40B4-BE49-F238E27FC236}">
                  <a16:creationId xmlns:a16="http://schemas.microsoft.com/office/drawing/2014/main" id="{B92CD2D6-0895-4FF9-8A49-04288A991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Text">
              <a:extLst>
                <a:ext uri="{FF2B5EF4-FFF2-40B4-BE49-F238E27FC236}">
                  <a16:creationId xmlns:a16="http://schemas.microsoft.com/office/drawing/2014/main" id="{81AC4BE4-EB16-4F6A-8393-30BB701D2D4D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8</a:t>
              </a:r>
            </a:p>
          </p:txBody>
        </p:sp>
        <p:sp>
          <p:nvSpPr>
            <p:cNvPr id="166" name="Icon Placeholder">
              <a:extLst>
                <a:ext uri="{FF2B5EF4-FFF2-40B4-BE49-F238E27FC236}">
                  <a16:creationId xmlns:a16="http://schemas.microsoft.com/office/drawing/2014/main" id="{C00ABE1A-4062-4436-A2B6-4B9B2077D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Text">
              <a:extLst>
                <a:ext uri="{FF2B5EF4-FFF2-40B4-BE49-F238E27FC236}">
                  <a16:creationId xmlns:a16="http://schemas.microsoft.com/office/drawing/2014/main" id="{FB96A2A1-248E-47E9-877E-9415FFC41690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9</a:t>
              </a:r>
            </a:p>
          </p:txBody>
        </p:sp>
        <p:sp>
          <p:nvSpPr>
            <p:cNvPr id="168" name="Icon Placeholder">
              <a:extLst>
                <a:ext uri="{FF2B5EF4-FFF2-40B4-BE49-F238E27FC236}">
                  <a16:creationId xmlns:a16="http://schemas.microsoft.com/office/drawing/2014/main" id="{523ACC4D-F700-487E-86B4-FE34CBBDA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Text">
              <a:extLst>
                <a:ext uri="{FF2B5EF4-FFF2-40B4-BE49-F238E27FC236}">
                  <a16:creationId xmlns:a16="http://schemas.microsoft.com/office/drawing/2014/main" id="{125F49B0-1E60-4CE9-844E-8C3B8EE5A0F3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10</a:t>
              </a:r>
            </a:p>
          </p:txBody>
        </p:sp>
        <p:sp>
          <p:nvSpPr>
            <p:cNvPr id="170" name="Icon Placeholder">
              <a:extLst>
                <a:ext uri="{FF2B5EF4-FFF2-40B4-BE49-F238E27FC236}">
                  <a16:creationId xmlns:a16="http://schemas.microsoft.com/office/drawing/2014/main" id="{100315D5-2368-44E1-9EFC-E4CC9CE92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ext">
              <a:extLst>
                <a:ext uri="{FF2B5EF4-FFF2-40B4-BE49-F238E27FC236}">
                  <a16:creationId xmlns:a16="http://schemas.microsoft.com/office/drawing/2014/main" id="{88CAE0E5-B274-4161-B720-AE532EC00EE9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11</a:t>
              </a:r>
            </a:p>
          </p:txBody>
        </p:sp>
        <p:sp>
          <p:nvSpPr>
            <p:cNvPr id="172" name="Icon Placeholder">
              <a:extLst>
                <a:ext uri="{FF2B5EF4-FFF2-40B4-BE49-F238E27FC236}">
                  <a16:creationId xmlns:a16="http://schemas.microsoft.com/office/drawing/2014/main" id="{AE138063-5184-428D-8FC0-2E361B0A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Text">
              <a:extLst>
                <a:ext uri="{FF2B5EF4-FFF2-40B4-BE49-F238E27FC236}">
                  <a16:creationId xmlns:a16="http://schemas.microsoft.com/office/drawing/2014/main" id="{2D7DB728-2B73-42C8-96CC-AF1C85F40203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12</a:t>
              </a:r>
            </a:p>
          </p:txBody>
        </p:sp>
        <p:sp>
          <p:nvSpPr>
            <p:cNvPr id="174" name="Selection">
              <a:extLst>
                <a:ext uri="{FF2B5EF4-FFF2-40B4-BE49-F238E27FC236}">
                  <a16:creationId xmlns:a16="http://schemas.microsoft.com/office/drawing/2014/main" id="{41CFFFE7-7423-47DC-BF39-277683700240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94B332-EA38-4492-AE2C-E021FC03C5D6}"/>
              </a:ext>
            </a:extLst>
          </p:cNvPr>
          <p:cNvSpPr/>
          <p:nvPr/>
        </p:nvSpPr>
        <p:spPr>
          <a:xfrm>
            <a:off x="1897571" y="1748581"/>
            <a:ext cx="3322217" cy="315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09D0907-CF2D-462D-BCFD-0DB642E455C6}"/>
              </a:ext>
            </a:extLst>
          </p:cNvPr>
          <p:cNvSpPr/>
          <p:nvPr/>
        </p:nvSpPr>
        <p:spPr>
          <a:xfrm>
            <a:off x="1916044" y="2361002"/>
            <a:ext cx="1129498" cy="1276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613ECF-0516-4D7C-BB50-8A7CE42635F7}"/>
              </a:ext>
            </a:extLst>
          </p:cNvPr>
          <p:cNvSpPr/>
          <p:nvPr/>
        </p:nvSpPr>
        <p:spPr>
          <a:xfrm>
            <a:off x="3188967" y="2802031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298DA9E-E254-4743-927C-8ED1BD72E58B}"/>
              </a:ext>
            </a:extLst>
          </p:cNvPr>
          <p:cNvSpPr/>
          <p:nvPr/>
        </p:nvSpPr>
        <p:spPr>
          <a:xfrm>
            <a:off x="5276209" y="1704122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07999F5-4855-4F1A-BCB5-994AA941F785}"/>
              </a:ext>
            </a:extLst>
          </p:cNvPr>
          <p:cNvSpPr/>
          <p:nvPr/>
        </p:nvSpPr>
        <p:spPr>
          <a:xfrm rot="10800000" flipV="1">
            <a:off x="5702606" y="1736655"/>
            <a:ext cx="910053" cy="326411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83042D-F515-428F-9FF0-41D3FCCA0801}"/>
              </a:ext>
            </a:extLst>
          </p:cNvPr>
          <p:cNvSpPr/>
          <p:nvPr/>
        </p:nvSpPr>
        <p:spPr>
          <a:xfrm>
            <a:off x="6739345" y="1704122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2BF8CC16-B27A-44A5-9FC2-104FF432029E}"/>
              </a:ext>
            </a:extLst>
          </p:cNvPr>
          <p:cNvGrpSpPr/>
          <p:nvPr/>
        </p:nvGrpSpPr>
        <p:grpSpPr>
          <a:xfrm>
            <a:off x="8700463" y="3298585"/>
            <a:ext cx="3196584" cy="1045699"/>
            <a:chOff x="8700463" y="773994"/>
            <a:chExt cx="3196584" cy="104569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4D5D038-DCE1-4B72-9040-9CB9DFB8F68B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EBD0A1A-1196-40BF-BDE2-921A3242267E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버튼 클릭 시 라이브러리 이전에 조회한 제품 리스트 출력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92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Modal Dialog Overlay">
            <a:extLst>
              <a:ext uri="{FF2B5EF4-FFF2-40B4-BE49-F238E27FC236}">
                <a16:creationId xmlns:a16="http://schemas.microsoft.com/office/drawing/2014/main" id="{C690F07B-061A-486B-9233-DB315D3B798E}"/>
              </a:ext>
            </a:extLst>
          </p:cNvPr>
          <p:cNvSpPr>
            <a:spLocks/>
          </p:cNvSpPr>
          <p:nvPr/>
        </p:nvSpPr>
        <p:spPr bwMode="auto">
          <a:xfrm>
            <a:off x="167780" y="1519662"/>
            <a:ext cx="8007517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468024-9E64-4804-A26D-A8CC9B8860FD}"/>
              </a:ext>
            </a:extLst>
          </p:cNvPr>
          <p:cNvSpPr/>
          <p:nvPr/>
        </p:nvSpPr>
        <p:spPr>
          <a:xfrm>
            <a:off x="589972" y="564634"/>
            <a:ext cx="3312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제품소개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CC69703-05AF-43FE-B4AA-73310EC85CCE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DA4979-D0F6-4A45-BA50-A85D002FB6AE}"/>
              </a:ext>
            </a:extLst>
          </p:cNvPr>
          <p:cNvGrpSpPr/>
          <p:nvPr/>
        </p:nvGrpSpPr>
        <p:grpSpPr>
          <a:xfrm>
            <a:off x="8700463" y="1321628"/>
            <a:ext cx="3196584" cy="584034"/>
            <a:chOff x="8700463" y="773994"/>
            <a:chExt cx="3196584" cy="5840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D0F9B8-B822-4C79-B33A-863ACB1015ED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9A88B-E554-41AF-9431-38F5CADFE440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Img</a:t>
              </a:r>
              <a:endParaRPr lang="en-US" altLang="ko-KR" sz="1500" b="1" dirty="0"/>
            </a:p>
            <a:p>
              <a:r>
                <a:rPr lang="ko-KR" altLang="en-US" sz="1500" dirty="0"/>
                <a:t>제품사진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40D139-0011-4356-B311-3938C357474A}"/>
              </a:ext>
            </a:extLst>
          </p:cNvPr>
          <p:cNvGrpSpPr/>
          <p:nvPr/>
        </p:nvGrpSpPr>
        <p:grpSpPr>
          <a:xfrm>
            <a:off x="8700463" y="2507704"/>
            <a:ext cx="3196584" cy="584034"/>
            <a:chOff x="8700463" y="1490902"/>
            <a:chExt cx="3196584" cy="58403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E8BD914-11CD-411A-95C7-3EF99A7D3A02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68C6E3-5D2A-4ABB-BBDA-835725E178CE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Text</a:t>
              </a:r>
            </a:p>
            <a:p>
              <a:r>
                <a:rPr lang="ko-KR" altLang="en-US" sz="1500" dirty="0"/>
                <a:t>제품 이름과 설명</a:t>
              </a:r>
              <a:endParaRPr lang="en-US" altLang="ko-KR" sz="1500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383D8A-D1DA-4CF4-BC54-E43E5C4163C4}"/>
              </a:ext>
            </a:extLst>
          </p:cNvPr>
          <p:cNvSpPr/>
          <p:nvPr/>
        </p:nvSpPr>
        <p:spPr>
          <a:xfrm>
            <a:off x="324365" y="1996427"/>
            <a:ext cx="2339622" cy="19496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제품 사진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A3CA97-F657-4A4A-8176-9DF3E3176313}"/>
              </a:ext>
            </a:extLst>
          </p:cNvPr>
          <p:cNvSpPr txBox="1"/>
          <p:nvPr/>
        </p:nvSpPr>
        <p:spPr>
          <a:xfrm>
            <a:off x="3115918" y="3021897"/>
            <a:ext cx="4990070" cy="74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500" dirty="0"/>
              <a:t>면</a:t>
            </a:r>
            <a:r>
              <a:rPr lang="en-US" altLang="ko-KR" sz="500" dirty="0"/>
              <a:t>: </a:t>
            </a:r>
            <a:r>
              <a:rPr lang="ko-KR" altLang="en-US" sz="500" dirty="0"/>
              <a:t>소맥분</a:t>
            </a:r>
            <a:r>
              <a:rPr lang="en-US" altLang="ko-KR" sz="500" dirty="0"/>
              <a:t>(</a:t>
            </a:r>
            <a:r>
              <a:rPr lang="ko-KR" altLang="en-US" sz="500" dirty="0"/>
              <a:t>미국산</a:t>
            </a:r>
            <a:r>
              <a:rPr lang="en-US" altLang="ko-KR" sz="500" dirty="0"/>
              <a:t>), </a:t>
            </a:r>
            <a:r>
              <a:rPr lang="ko-KR" altLang="en-US" sz="500" dirty="0"/>
              <a:t>변성전분</a:t>
            </a:r>
            <a:r>
              <a:rPr lang="en-US" altLang="ko-KR" sz="500" dirty="0"/>
              <a:t>, </a:t>
            </a:r>
            <a:r>
              <a:rPr lang="ko-KR" altLang="en-US" sz="500" dirty="0" err="1"/>
              <a:t>팜유</a:t>
            </a:r>
            <a:r>
              <a:rPr lang="en-US" altLang="ko-KR" sz="500" dirty="0"/>
              <a:t>(</a:t>
            </a:r>
            <a:r>
              <a:rPr lang="ko-KR" altLang="en-US" sz="500" dirty="0"/>
              <a:t>말레이시아산</a:t>
            </a:r>
            <a:r>
              <a:rPr lang="en-US" altLang="ko-KR" sz="500" dirty="0"/>
              <a:t>), </a:t>
            </a:r>
            <a:r>
              <a:rPr lang="ko-KR" altLang="en-US" sz="500" dirty="0" err="1"/>
              <a:t>활성소맥글루텐</a:t>
            </a:r>
            <a:r>
              <a:rPr lang="en-US" altLang="ko-KR" sz="500" dirty="0"/>
              <a:t>(</a:t>
            </a:r>
            <a:r>
              <a:rPr lang="ko-KR" altLang="en-US" sz="500" dirty="0"/>
              <a:t>프랑스산</a:t>
            </a:r>
            <a:r>
              <a:rPr lang="en-US" altLang="ko-KR" sz="500" dirty="0"/>
              <a:t>), </a:t>
            </a:r>
            <a:r>
              <a:rPr lang="ko-KR" altLang="en-US" sz="500" dirty="0"/>
              <a:t>정제염</a:t>
            </a:r>
            <a:r>
              <a:rPr lang="en-US" altLang="ko-KR" sz="500" dirty="0"/>
              <a:t>, </a:t>
            </a:r>
            <a:r>
              <a:rPr lang="ko-KR" altLang="en-US" sz="500" dirty="0" err="1"/>
              <a:t>미감에스유</a:t>
            </a:r>
            <a:r>
              <a:rPr lang="en-US" altLang="ko-KR" sz="500" dirty="0"/>
              <a:t>, </a:t>
            </a:r>
            <a:r>
              <a:rPr lang="ko-KR" altLang="en-US" sz="500" dirty="0" err="1"/>
              <a:t>면류첨가알칼리제</a:t>
            </a:r>
            <a:r>
              <a:rPr lang="en-US" altLang="ko-KR" sz="500" dirty="0"/>
              <a:t>(</a:t>
            </a:r>
            <a:r>
              <a:rPr lang="ko-KR" altLang="en-US" sz="500" dirty="0"/>
              <a:t>산도조절제</a:t>
            </a:r>
            <a:r>
              <a:rPr lang="en-US" altLang="ko-KR" sz="500" dirty="0"/>
              <a:t>), </a:t>
            </a:r>
            <a:r>
              <a:rPr lang="ko-KR" altLang="en-US" sz="500" dirty="0" err="1"/>
              <a:t>구아검</a:t>
            </a:r>
            <a:r>
              <a:rPr lang="en-US" altLang="ko-KR" sz="500" dirty="0"/>
              <a:t>, </a:t>
            </a:r>
            <a:r>
              <a:rPr lang="ko-KR" altLang="en-US" sz="500" dirty="0"/>
              <a:t>비타민</a:t>
            </a:r>
            <a:r>
              <a:rPr lang="en-US" altLang="ko-KR" sz="500" dirty="0"/>
              <a:t>B2, </a:t>
            </a:r>
            <a:r>
              <a:rPr lang="ko-KR" altLang="en-US" sz="500" dirty="0"/>
              <a:t>구연산</a:t>
            </a:r>
            <a:r>
              <a:rPr lang="en-US" altLang="ko-KR" sz="500" dirty="0"/>
              <a:t>, </a:t>
            </a:r>
            <a:r>
              <a:rPr lang="ko-KR" altLang="en-US" sz="500" dirty="0" err="1"/>
              <a:t>녹차풍미유</a:t>
            </a:r>
            <a:r>
              <a:rPr lang="en-US" altLang="ko-KR" sz="500" dirty="0"/>
              <a:t>.</a:t>
            </a:r>
            <a:r>
              <a:rPr lang="ko-KR" altLang="en-US" sz="500" dirty="0"/>
              <a:t> </a:t>
            </a:r>
            <a:endParaRPr lang="en-US" altLang="ko-KR" sz="500" dirty="0"/>
          </a:p>
          <a:p>
            <a:pPr>
              <a:lnSpc>
                <a:spcPts val="1800"/>
              </a:lnSpc>
            </a:pPr>
            <a:r>
              <a:rPr lang="ko-KR" altLang="en-US" sz="500" dirty="0"/>
              <a:t>스프</a:t>
            </a:r>
            <a:r>
              <a:rPr lang="en-US" altLang="ko-KR" sz="500" dirty="0"/>
              <a:t>: </a:t>
            </a:r>
            <a:r>
              <a:rPr lang="ko-KR" altLang="en-US" sz="500" dirty="0" err="1"/>
              <a:t>정제수</a:t>
            </a:r>
            <a:r>
              <a:rPr lang="en-US" altLang="ko-KR" sz="500" dirty="0"/>
              <a:t>, </a:t>
            </a:r>
            <a:r>
              <a:rPr lang="ko-KR" altLang="en-US" sz="500" dirty="0"/>
              <a:t>간장</a:t>
            </a:r>
            <a:r>
              <a:rPr lang="en-US" altLang="ko-KR" sz="500" dirty="0"/>
              <a:t>, </a:t>
            </a:r>
            <a:r>
              <a:rPr lang="ko-KR" altLang="en-US" sz="500" dirty="0" err="1"/>
              <a:t>정백당</a:t>
            </a:r>
            <a:r>
              <a:rPr lang="en-US" altLang="ko-KR" sz="500" dirty="0"/>
              <a:t>, </a:t>
            </a:r>
            <a:r>
              <a:rPr lang="ko-KR" altLang="en-US" sz="500" dirty="0" err="1"/>
              <a:t>그릴치킨농축액</a:t>
            </a:r>
            <a:r>
              <a:rPr lang="en-US" altLang="ko-KR" sz="500" dirty="0"/>
              <a:t>, </a:t>
            </a:r>
            <a:r>
              <a:rPr lang="ko-KR" altLang="en-US" sz="500" dirty="0" err="1"/>
              <a:t>치킨향분말</a:t>
            </a:r>
            <a:r>
              <a:rPr lang="en-US" altLang="ko-KR" sz="500" dirty="0"/>
              <a:t>, </a:t>
            </a:r>
            <a:r>
              <a:rPr lang="ko-KR" altLang="en-US" sz="500" dirty="0"/>
              <a:t>대두유</a:t>
            </a:r>
            <a:r>
              <a:rPr lang="en-US" altLang="ko-KR" sz="500" dirty="0"/>
              <a:t>, </a:t>
            </a:r>
            <a:r>
              <a:rPr lang="ko-KR" altLang="en-US" sz="500" dirty="0" err="1"/>
              <a:t>하바네로맛시즈닝</a:t>
            </a:r>
            <a:r>
              <a:rPr lang="en-US" altLang="ko-KR" sz="500" dirty="0"/>
              <a:t>, </a:t>
            </a:r>
            <a:r>
              <a:rPr lang="ko-KR" altLang="en-US" sz="500" dirty="0"/>
              <a:t>양파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고추분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고추씨향미유</a:t>
            </a:r>
            <a:r>
              <a:rPr lang="en-US" altLang="ko-KR" sz="500" dirty="0"/>
              <a:t>, </a:t>
            </a:r>
            <a:r>
              <a:rPr lang="ko-KR" altLang="en-US" sz="500" dirty="0" err="1"/>
              <a:t>맛베이스에스</a:t>
            </a:r>
            <a:r>
              <a:rPr lang="en-US" altLang="ko-KR" sz="500" dirty="0"/>
              <a:t>, </a:t>
            </a:r>
            <a:r>
              <a:rPr lang="ko-KR" altLang="en-US" sz="500" dirty="0" err="1"/>
              <a:t>매운고추베이스분말</a:t>
            </a:r>
            <a:r>
              <a:rPr lang="en-US" altLang="ko-KR" sz="500" dirty="0"/>
              <a:t>, </a:t>
            </a:r>
            <a:r>
              <a:rPr lang="ko-KR" altLang="en-US" sz="500" dirty="0"/>
              <a:t>마늘</a:t>
            </a:r>
            <a:r>
              <a:rPr lang="en-US" altLang="ko-KR" sz="500" dirty="0"/>
              <a:t>, </a:t>
            </a:r>
            <a:r>
              <a:rPr lang="ko-KR" altLang="en-US" sz="500" dirty="0"/>
              <a:t>지미강화육수분말</a:t>
            </a:r>
            <a:r>
              <a:rPr lang="en-US" altLang="ko-KR" sz="500" dirty="0"/>
              <a:t>, </a:t>
            </a:r>
            <a:r>
              <a:rPr lang="ko-KR" altLang="en-US" sz="500" dirty="0"/>
              <a:t>변성전분</a:t>
            </a:r>
            <a:r>
              <a:rPr lang="en-US" altLang="ko-KR" sz="500" dirty="0"/>
              <a:t>, </a:t>
            </a:r>
            <a:r>
              <a:rPr lang="ko-KR" altLang="en-US" sz="500" dirty="0" err="1"/>
              <a:t>탈색칠리추출물</a:t>
            </a:r>
            <a:r>
              <a:rPr lang="en-US" altLang="ko-KR" sz="500" dirty="0"/>
              <a:t>, </a:t>
            </a:r>
            <a:r>
              <a:rPr lang="ko-KR" altLang="en-US" sz="500" dirty="0" err="1"/>
              <a:t>파프리카추출물</a:t>
            </a:r>
            <a:r>
              <a:rPr lang="en-US" altLang="ko-KR" sz="500" dirty="0"/>
              <a:t>, </a:t>
            </a:r>
            <a:r>
              <a:rPr lang="ko-KR" altLang="en-US" sz="500" dirty="0" err="1"/>
              <a:t>후추분</a:t>
            </a:r>
            <a:r>
              <a:rPr lang="en-US" altLang="ko-KR" sz="500" dirty="0"/>
              <a:t>, </a:t>
            </a:r>
            <a:r>
              <a:rPr lang="ko-KR" altLang="en-US" sz="500" b="1" dirty="0" err="1"/>
              <a:t>치킨카레맛베이스</a:t>
            </a:r>
            <a:r>
              <a:rPr lang="en-US" altLang="ko-KR" sz="500" dirty="0"/>
              <a:t>, </a:t>
            </a:r>
            <a:r>
              <a:rPr lang="ko-KR" altLang="en-US" sz="500" dirty="0"/>
              <a:t>유산균발효분말</a:t>
            </a:r>
            <a:r>
              <a:rPr lang="en-US" altLang="ko-KR" sz="500" dirty="0"/>
              <a:t>, </a:t>
            </a:r>
            <a:r>
              <a:rPr lang="ko-KR" altLang="en-US" sz="500" dirty="0" err="1"/>
              <a:t>볶음참깨</a:t>
            </a:r>
            <a:r>
              <a:rPr lang="en-US" altLang="ko-KR" sz="500" dirty="0"/>
              <a:t>, </a:t>
            </a:r>
            <a:r>
              <a:rPr lang="ko-KR" altLang="en-US" sz="500" dirty="0" err="1"/>
              <a:t>구운김</a:t>
            </a:r>
            <a:r>
              <a:rPr lang="en-US" altLang="ko-KR" sz="500" dirty="0"/>
              <a:t>.​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3A944A-A9B2-4985-B97B-696E4F89E837}"/>
              </a:ext>
            </a:extLst>
          </p:cNvPr>
          <p:cNvSpPr txBox="1"/>
          <p:nvPr/>
        </p:nvSpPr>
        <p:spPr>
          <a:xfrm>
            <a:off x="4983927" y="5107823"/>
            <a:ext cx="4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140x140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C6F1A6-0FAB-4FB6-9DD6-0FE116F29D7F}"/>
              </a:ext>
            </a:extLst>
          </p:cNvPr>
          <p:cNvSpPr/>
          <p:nvPr/>
        </p:nvSpPr>
        <p:spPr>
          <a:xfrm>
            <a:off x="3128082" y="2049390"/>
            <a:ext cx="4313166" cy="723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4E4DEE-6D05-4AA6-8A84-148B9BC98E06}"/>
              </a:ext>
            </a:extLst>
          </p:cNvPr>
          <p:cNvSpPr/>
          <p:nvPr/>
        </p:nvSpPr>
        <p:spPr>
          <a:xfrm>
            <a:off x="1040235" y="4779016"/>
            <a:ext cx="6481739" cy="1821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차트 62">
            <a:extLst>
              <a:ext uri="{FF2B5EF4-FFF2-40B4-BE49-F238E27FC236}">
                <a16:creationId xmlns:a16="http://schemas.microsoft.com/office/drawing/2014/main" id="{A2F4C193-8331-4086-91C1-F63EE55CA542}"/>
              </a:ext>
            </a:extLst>
          </p:cNvPr>
          <p:cNvGraphicFramePr/>
          <p:nvPr/>
        </p:nvGraphicFramePr>
        <p:xfrm>
          <a:off x="1392167" y="4818538"/>
          <a:ext cx="2582225" cy="16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id="{9FF4CA19-4072-46F5-9EB6-EEB4A30C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19" y="4853586"/>
            <a:ext cx="1647315" cy="16298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4A3A196-56BF-44F2-8E4F-191320F4648E}"/>
              </a:ext>
            </a:extLst>
          </p:cNvPr>
          <p:cNvSpPr txBox="1"/>
          <p:nvPr/>
        </p:nvSpPr>
        <p:spPr>
          <a:xfrm>
            <a:off x="3119480" y="2049389"/>
            <a:ext cx="479327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200" b="1" dirty="0" err="1"/>
              <a:t>불닭볶음면</a:t>
            </a:r>
            <a:endParaRPr lang="en-US" altLang="ko-KR" sz="1200" b="1" dirty="0"/>
          </a:p>
          <a:p>
            <a:r>
              <a:rPr lang="ko-KR" altLang="en-US" sz="800" dirty="0"/>
              <a:t>청양고추 </a:t>
            </a:r>
            <a:r>
              <a:rPr lang="en-US" altLang="ko-KR" sz="800" dirty="0"/>
              <a:t>(</a:t>
            </a:r>
            <a:r>
              <a:rPr lang="ko-KR" altLang="en-US" sz="800" dirty="0"/>
              <a:t>약 </a:t>
            </a:r>
            <a:r>
              <a:rPr lang="en-US" altLang="ko-KR" sz="800" dirty="0"/>
              <a:t>4,000 ~10,000 SHU)</a:t>
            </a:r>
            <a:r>
              <a:rPr lang="ko-KR" altLang="en-US" sz="800" dirty="0"/>
              <a:t>에 버금가는 초강력 매운맛</a:t>
            </a:r>
            <a:r>
              <a:rPr lang="en-US" altLang="ko-KR" sz="800" dirty="0"/>
              <a:t>! (</a:t>
            </a:r>
            <a:r>
              <a:rPr lang="ko-KR" altLang="en-US" sz="800" dirty="0"/>
              <a:t>당사 분석치 기준 </a:t>
            </a:r>
            <a:r>
              <a:rPr lang="en-US" altLang="ko-KR" sz="800" dirty="0"/>
              <a:t>4,404SHU)</a:t>
            </a:r>
            <a:br>
              <a:rPr lang="ko-KR" altLang="en-US" sz="800" dirty="0"/>
            </a:br>
            <a:r>
              <a:rPr lang="ko-KR" altLang="en-US" sz="800" dirty="0"/>
              <a:t>톡톡 씹히는 참깨와 고소하게 구운 김가루를 별첨한 매운 </a:t>
            </a:r>
            <a:r>
              <a:rPr lang="ko-KR" altLang="en-US" sz="800" dirty="0" err="1"/>
              <a:t>불닭맛의</a:t>
            </a:r>
            <a:r>
              <a:rPr lang="ko-KR" altLang="en-US" sz="800" dirty="0"/>
              <a:t> </a:t>
            </a:r>
            <a:r>
              <a:rPr lang="ko-KR" altLang="en-US" sz="800" dirty="0" err="1"/>
              <a:t>볶음면</a:t>
            </a:r>
            <a:endParaRPr lang="ko-KR" altLang="en-US" sz="800" b="1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298DA9E-E254-4743-927C-8ED1BD72E58B}"/>
              </a:ext>
            </a:extLst>
          </p:cNvPr>
          <p:cNvSpPr/>
          <p:nvPr/>
        </p:nvSpPr>
        <p:spPr>
          <a:xfrm>
            <a:off x="2752001" y="2837644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813327-5CE3-4462-930C-C5CEDBACE540}"/>
              </a:ext>
            </a:extLst>
          </p:cNvPr>
          <p:cNvSpPr/>
          <p:nvPr/>
        </p:nvSpPr>
        <p:spPr>
          <a:xfrm>
            <a:off x="7563990" y="2213907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82BD56-6A3D-42F5-ACFA-C9F96A262162}"/>
              </a:ext>
            </a:extLst>
          </p:cNvPr>
          <p:cNvSpPr/>
          <p:nvPr/>
        </p:nvSpPr>
        <p:spPr>
          <a:xfrm>
            <a:off x="7067312" y="3617992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A3E553-4A8B-406D-967F-0BCCB1F778F7}"/>
              </a:ext>
            </a:extLst>
          </p:cNvPr>
          <p:cNvSpPr/>
          <p:nvPr/>
        </p:nvSpPr>
        <p:spPr>
          <a:xfrm>
            <a:off x="7652805" y="5577261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BFFCE6B-F19E-41A8-B5DB-E1AE2609BDC0}"/>
              </a:ext>
            </a:extLst>
          </p:cNvPr>
          <p:cNvGrpSpPr/>
          <p:nvPr/>
        </p:nvGrpSpPr>
        <p:grpSpPr>
          <a:xfrm>
            <a:off x="8700463" y="3693780"/>
            <a:ext cx="3196584" cy="584034"/>
            <a:chOff x="8700463" y="1490902"/>
            <a:chExt cx="3196584" cy="58403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BE7F7D-BC03-4EAD-A2AA-25CA2D0A1501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29192F-CDA5-4BB6-A637-8014E4337C09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Text</a:t>
              </a:r>
            </a:p>
            <a:p>
              <a:r>
                <a:rPr lang="ko-KR" altLang="en-US" sz="1500" dirty="0"/>
                <a:t>원재료 표기</a:t>
              </a:r>
              <a:endParaRPr lang="en-US" altLang="ko-KR" sz="15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1F4D1F9-523B-4652-BC92-C0873773FB06}"/>
              </a:ext>
            </a:extLst>
          </p:cNvPr>
          <p:cNvGrpSpPr/>
          <p:nvPr/>
        </p:nvGrpSpPr>
        <p:grpSpPr>
          <a:xfrm>
            <a:off x="8700463" y="4879857"/>
            <a:ext cx="3196584" cy="812974"/>
            <a:chOff x="8700463" y="1490902"/>
            <a:chExt cx="3196584" cy="8129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0D102D-92E0-43F2-A445-8690A6F2CB46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92C6B-0089-407C-A4C3-BE5BE8AEF3A8}"/>
                </a:ext>
              </a:extLst>
            </p:cNvPr>
            <p:cNvSpPr txBox="1"/>
            <p:nvPr/>
          </p:nvSpPr>
          <p:spPr>
            <a:xfrm>
              <a:off x="9222917" y="1519046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Javascript</a:t>
              </a:r>
              <a:endParaRPr lang="en-US" altLang="ko-KR" sz="1500" b="1" dirty="0"/>
            </a:p>
            <a:p>
              <a:r>
                <a:rPr lang="ko-KR" altLang="en-US" sz="1500" dirty="0"/>
                <a:t>클러스터링 결과 워드 클라우드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24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Modal Dialog Overlay">
            <a:extLst>
              <a:ext uri="{FF2B5EF4-FFF2-40B4-BE49-F238E27FC236}">
                <a16:creationId xmlns:a16="http://schemas.microsoft.com/office/drawing/2014/main" id="{EF2453F5-3C23-446E-B223-BC722CC66930}"/>
              </a:ext>
            </a:extLst>
          </p:cNvPr>
          <p:cNvSpPr>
            <a:spLocks/>
          </p:cNvSpPr>
          <p:nvPr/>
        </p:nvSpPr>
        <p:spPr bwMode="auto">
          <a:xfrm>
            <a:off x="589973" y="1748563"/>
            <a:ext cx="7546732" cy="48116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E9884818-C265-4FF5-A1CD-97D8D0C36E66}"/>
              </a:ext>
            </a:extLst>
          </p:cNvPr>
          <p:cNvSpPr/>
          <p:nvPr/>
        </p:nvSpPr>
        <p:spPr>
          <a:xfrm rot="10800000" flipV="1">
            <a:off x="1482345" y="5481152"/>
            <a:ext cx="5971858" cy="75728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77F5EFB-6E9F-488F-832F-A3D71E4B98E9}"/>
              </a:ext>
            </a:extLst>
          </p:cNvPr>
          <p:cNvSpPr/>
          <p:nvPr/>
        </p:nvSpPr>
        <p:spPr>
          <a:xfrm rot="10800000" flipV="1">
            <a:off x="1482345" y="4633427"/>
            <a:ext cx="5971858" cy="75728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E8A5B3-95EC-4334-A3F1-835B83385591}"/>
              </a:ext>
            </a:extLst>
          </p:cNvPr>
          <p:cNvSpPr/>
          <p:nvPr/>
        </p:nvSpPr>
        <p:spPr>
          <a:xfrm rot="10800000" flipV="1">
            <a:off x="1482345" y="3751827"/>
            <a:ext cx="5971858" cy="75728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20A99-2B56-4157-9AEA-85EB6E9F3E70}"/>
              </a:ext>
            </a:extLst>
          </p:cNvPr>
          <p:cNvSpPr/>
          <p:nvPr/>
        </p:nvSpPr>
        <p:spPr>
          <a:xfrm>
            <a:off x="2287151" y="4062428"/>
            <a:ext cx="49788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….”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1DAE86-AA9F-4E1E-A8E8-4D13C4B06B00}"/>
              </a:ext>
            </a:extLst>
          </p:cNvPr>
          <p:cNvSpPr/>
          <p:nvPr/>
        </p:nvSpPr>
        <p:spPr>
          <a:xfrm>
            <a:off x="6809403" y="3839609"/>
            <a:ext cx="64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4ECEDF-37E9-40D6-9074-0B5108604D48}"/>
              </a:ext>
            </a:extLst>
          </p:cNvPr>
          <p:cNvSpPr/>
          <p:nvPr/>
        </p:nvSpPr>
        <p:spPr>
          <a:xfrm rot="10800000" flipV="1">
            <a:off x="4242753" y="2695396"/>
            <a:ext cx="2329624" cy="278104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EFA7842-028A-4D11-8515-77B06B1191B8}"/>
              </a:ext>
            </a:extLst>
          </p:cNvPr>
          <p:cNvSpPr/>
          <p:nvPr/>
        </p:nvSpPr>
        <p:spPr>
          <a:xfrm rot="10800000" flipV="1">
            <a:off x="6673012" y="2695395"/>
            <a:ext cx="781191" cy="278105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7EB9E-2ED9-4D69-98B6-6FBC5ED5E728}"/>
              </a:ext>
            </a:extLst>
          </p:cNvPr>
          <p:cNvSpPr/>
          <p:nvPr/>
        </p:nvSpPr>
        <p:spPr>
          <a:xfrm rot="10800000" flipV="1">
            <a:off x="1480193" y="4198431"/>
            <a:ext cx="754145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정춘식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Picture 16" descr="한국 국기 이미지 검색결과">
            <a:extLst>
              <a:ext uri="{FF2B5EF4-FFF2-40B4-BE49-F238E27FC236}">
                <a16:creationId xmlns:a16="http://schemas.microsoft.com/office/drawing/2014/main" id="{8C8AF53B-C3FF-4AA7-B7AB-D6D026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1" y="3877337"/>
            <a:ext cx="539999" cy="36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A5D079-8DB6-4FE9-9932-E746A67172D3}"/>
              </a:ext>
            </a:extLst>
          </p:cNvPr>
          <p:cNvSpPr/>
          <p:nvPr/>
        </p:nvSpPr>
        <p:spPr>
          <a:xfrm>
            <a:off x="2287151" y="4939594"/>
            <a:ext cx="208030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“I can eat spicy food because it's too spicy.”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672D5F-6832-4148-B919-88B633E55810}"/>
              </a:ext>
            </a:extLst>
          </p:cNvPr>
          <p:cNvSpPr/>
          <p:nvPr/>
        </p:nvSpPr>
        <p:spPr>
          <a:xfrm>
            <a:off x="6809403" y="4707442"/>
            <a:ext cx="64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ABBA548-0415-4B6F-8F31-D94832FDF163}"/>
              </a:ext>
            </a:extLst>
          </p:cNvPr>
          <p:cNvSpPr/>
          <p:nvPr/>
        </p:nvSpPr>
        <p:spPr>
          <a:xfrm rot="10800000" flipV="1">
            <a:off x="1494287" y="5063618"/>
            <a:ext cx="754145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Tyler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18" descr="미국 국기 이미지 검색결과">
            <a:extLst>
              <a:ext uri="{FF2B5EF4-FFF2-40B4-BE49-F238E27FC236}">
                <a16:creationId xmlns:a16="http://schemas.microsoft.com/office/drawing/2014/main" id="{580C881E-D0D6-4E0E-919D-87862E73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56" y="4751965"/>
            <a:ext cx="562368" cy="36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DD2E1C-4376-4B10-BA41-5A613481CCDB}"/>
              </a:ext>
            </a:extLst>
          </p:cNvPr>
          <p:cNvSpPr/>
          <p:nvPr/>
        </p:nvSpPr>
        <p:spPr>
          <a:xfrm>
            <a:off x="2287151" y="5833614"/>
            <a:ext cx="34844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700" dirty="0"/>
              <a:t>“</a:t>
            </a:r>
            <a:r>
              <a:rPr lang="ja-JP" altLang="en-US" sz="700" dirty="0"/>
              <a:t>甘いチョコとまろやかなマシュマロの組み合わせが大好き。 個人的にのお菓子</a:t>
            </a:r>
            <a:r>
              <a:rPr lang="en-US" altLang="ja-JP" sz="700" dirty="0"/>
              <a:t>…”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B659E2-CB20-418F-87C2-52FD4E366E83}"/>
              </a:ext>
            </a:extLst>
          </p:cNvPr>
          <p:cNvSpPr/>
          <p:nvPr/>
        </p:nvSpPr>
        <p:spPr>
          <a:xfrm>
            <a:off x="6809403" y="5583716"/>
            <a:ext cx="64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07AEDB3-BC70-48CB-8FA1-28AE48BB97FD}"/>
              </a:ext>
            </a:extLst>
          </p:cNvPr>
          <p:cNvSpPr/>
          <p:nvPr/>
        </p:nvSpPr>
        <p:spPr>
          <a:xfrm rot="10800000" flipV="1">
            <a:off x="1485845" y="5941786"/>
            <a:ext cx="754145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沢村 栄純</a:t>
            </a:r>
          </a:p>
        </p:txBody>
      </p:sp>
      <p:pic>
        <p:nvPicPr>
          <p:cNvPr id="58" name="Picture 22" descr="일본 국기 이미지 검색결과">
            <a:extLst>
              <a:ext uri="{FF2B5EF4-FFF2-40B4-BE49-F238E27FC236}">
                <a16:creationId xmlns:a16="http://schemas.microsoft.com/office/drawing/2014/main" id="{7924A696-1CCB-4AA0-BB83-1BA276428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7626" r="4149" b="7626"/>
          <a:stretch/>
        </p:blipFill>
        <p:spPr bwMode="auto">
          <a:xfrm>
            <a:off x="1554357" y="5606932"/>
            <a:ext cx="583566" cy="36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A0A23294-BC9B-4BC9-ABDC-83E411A2C60E}"/>
              </a:ext>
            </a:extLst>
          </p:cNvPr>
          <p:cNvSpPr/>
          <p:nvPr/>
        </p:nvSpPr>
        <p:spPr>
          <a:xfrm>
            <a:off x="5995160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2A1B7610-5BBF-4303-8DFA-C0AECBC992BC}"/>
              </a:ext>
            </a:extLst>
          </p:cNvPr>
          <p:cNvSpPr/>
          <p:nvPr/>
        </p:nvSpPr>
        <p:spPr>
          <a:xfrm>
            <a:off x="6155031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D55C06DA-E6EA-4DCF-BCA1-E68922D60B8D}"/>
              </a:ext>
            </a:extLst>
          </p:cNvPr>
          <p:cNvSpPr/>
          <p:nvPr/>
        </p:nvSpPr>
        <p:spPr>
          <a:xfrm>
            <a:off x="6314902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D511FE58-0273-4271-B23A-B368C42F8842}"/>
              </a:ext>
            </a:extLst>
          </p:cNvPr>
          <p:cNvSpPr/>
          <p:nvPr/>
        </p:nvSpPr>
        <p:spPr>
          <a:xfrm>
            <a:off x="6474773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4DDC2D08-BADC-4638-BFA3-A9BB9ED4B58C}"/>
              </a:ext>
            </a:extLst>
          </p:cNvPr>
          <p:cNvSpPr/>
          <p:nvPr/>
        </p:nvSpPr>
        <p:spPr>
          <a:xfrm>
            <a:off x="6634643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D8DD0890-CF6A-4B51-B73A-D58307035DD6}"/>
              </a:ext>
            </a:extLst>
          </p:cNvPr>
          <p:cNvSpPr/>
          <p:nvPr/>
        </p:nvSpPr>
        <p:spPr>
          <a:xfrm>
            <a:off x="5995160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9131A952-CAF3-421D-B126-728E6469BC3C}"/>
              </a:ext>
            </a:extLst>
          </p:cNvPr>
          <p:cNvSpPr/>
          <p:nvPr/>
        </p:nvSpPr>
        <p:spPr>
          <a:xfrm>
            <a:off x="6155031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별: 꼭짓점 5개 40">
            <a:extLst>
              <a:ext uri="{FF2B5EF4-FFF2-40B4-BE49-F238E27FC236}">
                <a16:creationId xmlns:a16="http://schemas.microsoft.com/office/drawing/2014/main" id="{F44FB87E-4ADB-428D-AAC2-94A82A3D49CA}"/>
              </a:ext>
            </a:extLst>
          </p:cNvPr>
          <p:cNvSpPr/>
          <p:nvPr/>
        </p:nvSpPr>
        <p:spPr>
          <a:xfrm>
            <a:off x="6314902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별: 꼭짓점 5개 41">
            <a:extLst>
              <a:ext uri="{FF2B5EF4-FFF2-40B4-BE49-F238E27FC236}">
                <a16:creationId xmlns:a16="http://schemas.microsoft.com/office/drawing/2014/main" id="{EDC364FC-1B9A-430C-91E6-DF27327B8E54}"/>
              </a:ext>
            </a:extLst>
          </p:cNvPr>
          <p:cNvSpPr/>
          <p:nvPr/>
        </p:nvSpPr>
        <p:spPr>
          <a:xfrm>
            <a:off x="6474773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별: 꼭짓점 5개 42">
            <a:extLst>
              <a:ext uri="{FF2B5EF4-FFF2-40B4-BE49-F238E27FC236}">
                <a16:creationId xmlns:a16="http://schemas.microsoft.com/office/drawing/2014/main" id="{7E142F71-3910-4460-B1C0-6D11954CBB52}"/>
              </a:ext>
            </a:extLst>
          </p:cNvPr>
          <p:cNvSpPr/>
          <p:nvPr/>
        </p:nvSpPr>
        <p:spPr>
          <a:xfrm>
            <a:off x="6634643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별: 꼭짓점 5개 49">
            <a:extLst>
              <a:ext uri="{FF2B5EF4-FFF2-40B4-BE49-F238E27FC236}">
                <a16:creationId xmlns:a16="http://schemas.microsoft.com/office/drawing/2014/main" id="{ACAEE63C-4F57-4C2B-BB85-5653CB46FB88}"/>
              </a:ext>
            </a:extLst>
          </p:cNvPr>
          <p:cNvSpPr/>
          <p:nvPr/>
        </p:nvSpPr>
        <p:spPr>
          <a:xfrm>
            <a:off x="5995160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별: 꼭짓점 5개 50">
            <a:extLst>
              <a:ext uri="{FF2B5EF4-FFF2-40B4-BE49-F238E27FC236}">
                <a16:creationId xmlns:a16="http://schemas.microsoft.com/office/drawing/2014/main" id="{DC3AC6B1-9C88-4317-9ED2-3A7FB9B3E0E2}"/>
              </a:ext>
            </a:extLst>
          </p:cNvPr>
          <p:cNvSpPr/>
          <p:nvPr/>
        </p:nvSpPr>
        <p:spPr>
          <a:xfrm>
            <a:off x="6155031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439CB042-FECE-4C2B-BB2D-7F08BAD9574E}"/>
              </a:ext>
            </a:extLst>
          </p:cNvPr>
          <p:cNvSpPr/>
          <p:nvPr/>
        </p:nvSpPr>
        <p:spPr>
          <a:xfrm>
            <a:off x="6314902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E01B94B-4BAC-405C-9406-224461A65D09}"/>
              </a:ext>
            </a:extLst>
          </p:cNvPr>
          <p:cNvSpPr/>
          <p:nvPr/>
        </p:nvSpPr>
        <p:spPr>
          <a:xfrm>
            <a:off x="6474773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2A850528-313F-4541-B941-8D6E855C79B7}"/>
              </a:ext>
            </a:extLst>
          </p:cNvPr>
          <p:cNvSpPr/>
          <p:nvPr/>
        </p:nvSpPr>
        <p:spPr>
          <a:xfrm>
            <a:off x="6634643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5B69D5-86B5-41F0-99F4-01193CA8A3B1}"/>
              </a:ext>
            </a:extLst>
          </p:cNvPr>
          <p:cNvSpPr/>
          <p:nvPr/>
        </p:nvSpPr>
        <p:spPr>
          <a:xfrm rot="10800000" flipV="1">
            <a:off x="6866892" y="5928231"/>
            <a:ext cx="499007" cy="221365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번역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99C8065-66B2-42DE-8A42-3D2B1EA3957C}"/>
              </a:ext>
            </a:extLst>
          </p:cNvPr>
          <p:cNvSpPr/>
          <p:nvPr/>
        </p:nvSpPr>
        <p:spPr>
          <a:xfrm rot="10800000" flipV="1">
            <a:off x="6866892" y="5042543"/>
            <a:ext cx="499007" cy="221365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번역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8EBFF48-C060-49DE-BBF3-A8E302F3FD3B}"/>
              </a:ext>
            </a:extLst>
          </p:cNvPr>
          <p:cNvSpPr/>
          <p:nvPr/>
        </p:nvSpPr>
        <p:spPr>
          <a:xfrm rot="10800000" flipV="1">
            <a:off x="1482344" y="2695395"/>
            <a:ext cx="766088" cy="282476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연령대</a:t>
            </a:r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7C183241-34DF-4B1F-82E0-0261616AC8FD}"/>
              </a:ext>
            </a:extLst>
          </p:cNvPr>
          <p:cNvSpPr/>
          <p:nvPr/>
        </p:nvSpPr>
        <p:spPr>
          <a:xfrm rot="10800000">
            <a:off x="2094430" y="2800350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AD53E37-AD30-4F50-BAEE-DD39D24BBA1C}"/>
              </a:ext>
            </a:extLst>
          </p:cNvPr>
          <p:cNvSpPr/>
          <p:nvPr/>
        </p:nvSpPr>
        <p:spPr>
          <a:xfrm rot="10800000" flipV="1">
            <a:off x="2316201" y="2695395"/>
            <a:ext cx="1052474" cy="282476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국가</a:t>
            </a:r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7EE27FBD-F914-4CEB-86B8-8ED8E20CF61D}"/>
              </a:ext>
            </a:extLst>
          </p:cNvPr>
          <p:cNvSpPr/>
          <p:nvPr/>
        </p:nvSpPr>
        <p:spPr>
          <a:xfrm rot="10800000">
            <a:off x="3225926" y="2800351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57F6DBA-607E-45A0-9769-69C362F3FF21}"/>
              </a:ext>
            </a:extLst>
          </p:cNvPr>
          <p:cNvSpPr/>
          <p:nvPr/>
        </p:nvSpPr>
        <p:spPr>
          <a:xfrm rot="10800000" flipV="1">
            <a:off x="3440692" y="2695395"/>
            <a:ext cx="701426" cy="282476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557CCFC4-EC0E-44AB-81CA-66A20CF19870}"/>
              </a:ext>
            </a:extLst>
          </p:cNvPr>
          <p:cNvSpPr/>
          <p:nvPr/>
        </p:nvSpPr>
        <p:spPr>
          <a:xfrm rot="10800000">
            <a:off x="3982592" y="2800351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468024-9E64-4804-A26D-A8CC9B8860FD}"/>
              </a:ext>
            </a:extLst>
          </p:cNvPr>
          <p:cNvSpPr/>
          <p:nvPr/>
        </p:nvSpPr>
        <p:spPr>
          <a:xfrm>
            <a:off x="589972" y="564634"/>
            <a:ext cx="26003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커뮤니티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CC69703-05AF-43FE-B4AA-73310EC85CCE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9CDDC4C-1E9C-406E-8F4B-CEA90B109699}"/>
              </a:ext>
            </a:extLst>
          </p:cNvPr>
          <p:cNvSpPr/>
          <p:nvPr/>
        </p:nvSpPr>
        <p:spPr>
          <a:xfrm>
            <a:off x="7562457" y="318696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7B8EC68-8303-4BB8-8EC7-5AC735B0B4FF}"/>
              </a:ext>
            </a:extLst>
          </p:cNvPr>
          <p:cNvSpPr/>
          <p:nvPr/>
        </p:nvSpPr>
        <p:spPr>
          <a:xfrm>
            <a:off x="6238836" y="243412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8D7E04D-1737-4C75-B544-D629A4C72A66}"/>
              </a:ext>
            </a:extLst>
          </p:cNvPr>
          <p:cNvSpPr/>
          <p:nvPr/>
        </p:nvSpPr>
        <p:spPr>
          <a:xfrm>
            <a:off x="877433" y="370433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5C832C-1430-4A42-AFFE-0175A71D2EEC}"/>
              </a:ext>
            </a:extLst>
          </p:cNvPr>
          <p:cNvSpPr/>
          <p:nvPr/>
        </p:nvSpPr>
        <p:spPr>
          <a:xfrm rot="10800000" flipV="1">
            <a:off x="6311045" y="3229174"/>
            <a:ext cx="1143157" cy="352031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작성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B61C57-8265-42C8-BEE0-18D4DCA89D66}"/>
              </a:ext>
            </a:extLst>
          </p:cNvPr>
          <p:cNvSpPr/>
          <p:nvPr/>
        </p:nvSpPr>
        <p:spPr>
          <a:xfrm>
            <a:off x="7554838" y="2631215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DA4979-D0F6-4A45-BA50-A85D002FB6AE}"/>
              </a:ext>
            </a:extLst>
          </p:cNvPr>
          <p:cNvGrpSpPr/>
          <p:nvPr/>
        </p:nvGrpSpPr>
        <p:grpSpPr>
          <a:xfrm>
            <a:off x="8700463" y="855770"/>
            <a:ext cx="3196584" cy="584034"/>
            <a:chOff x="8700463" y="773994"/>
            <a:chExt cx="3196584" cy="5840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D0F9B8-B822-4C79-B33A-863ACB1015ED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9A88B-E554-41AF-9431-38F5CADFE440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</a:p>
            <a:p>
              <a:r>
                <a:rPr lang="ko-KR" altLang="en-US" sz="1500" dirty="0"/>
                <a:t>검색 범주 선택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40D139-0011-4356-B311-3938C357474A}"/>
              </a:ext>
            </a:extLst>
          </p:cNvPr>
          <p:cNvGrpSpPr/>
          <p:nvPr/>
        </p:nvGrpSpPr>
        <p:grpSpPr>
          <a:xfrm>
            <a:off x="8700463" y="1552352"/>
            <a:ext cx="3196584" cy="584034"/>
            <a:chOff x="8700463" y="1490902"/>
            <a:chExt cx="3196584" cy="58403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E8BD914-11CD-411A-95C7-3EF99A7D3A02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68C6E3-5D2A-4ABB-BBDA-835725E178CE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en-US" altLang="ko-KR" sz="1500" b="1" dirty="0"/>
            </a:p>
            <a:p>
              <a:r>
                <a:rPr lang="ko-KR" altLang="en-US" sz="1500" dirty="0"/>
                <a:t>검색 내용 입력</a:t>
              </a:r>
              <a:endParaRPr lang="en-US" altLang="ko-KR" sz="15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2931E6-86D0-46A6-89B7-073130B46BF8}"/>
              </a:ext>
            </a:extLst>
          </p:cNvPr>
          <p:cNvGrpSpPr/>
          <p:nvPr/>
        </p:nvGrpSpPr>
        <p:grpSpPr>
          <a:xfrm>
            <a:off x="8700463" y="2248934"/>
            <a:ext cx="3196584" cy="584034"/>
            <a:chOff x="8700463" y="2137578"/>
            <a:chExt cx="3196584" cy="58403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77CC988-0DBA-4F3D-9328-E84521FEBFC3}"/>
                </a:ext>
              </a:extLst>
            </p:cNvPr>
            <p:cNvSpPr/>
            <p:nvPr/>
          </p:nvSpPr>
          <p:spPr>
            <a:xfrm>
              <a:off x="8700463" y="213757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ABA221-9BEA-4501-850D-FFB34796EC29}"/>
                </a:ext>
              </a:extLst>
            </p:cNvPr>
            <p:cNvSpPr txBox="1"/>
            <p:nvPr/>
          </p:nvSpPr>
          <p:spPr>
            <a:xfrm>
              <a:off x="9222917" y="2167614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리뷰작성 페이지로 이동</a:t>
              </a:r>
              <a:endParaRPr lang="en-US" altLang="ko-KR" sz="15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5D8010-8218-45E0-B895-98D39B9139E0}"/>
              </a:ext>
            </a:extLst>
          </p:cNvPr>
          <p:cNvGrpSpPr/>
          <p:nvPr/>
        </p:nvGrpSpPr>
        <p:grpSpPr>
          <a:xfrm>
            <a:off x="8700463" y="2945516"/>
            <a:ext cx="3196584" cy="814866"/>
            <a:chOff x="8700463" y="2893457"/>
            <a:chExt cx="3196584" cy="81486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A78D449-75CD-40D2-9514-0743C4056F4D}"/>
                </a:ext>
              </a:extLst>
            </p:cNvPr>
            <p:cNvSpPr/>
            <p:nvPr/>
          </p:nvSpPr>
          <p:spPr>
            <a:xfrm>
              <a:off x="8700463" y="2893457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B483FB-CA80-4ED8-907C-CA434FB9AED6}"/>
                </a:ext>
              </a:extLst>
            </p:cNvPr>
            <p:cNvSpPr txBox="1"/>
            <p:nvPr/>
          </p:nvSpPr>
          <p:spPr>
            <a:xfrm>
              <a:off x="9222917" y="2923493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클릭 시 검색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nodeJs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실행</a:t>
              </a:r>
              <a:endParaRPr lang="en-US" altLang="ko-KR" sz="1500" dirty="0"/>
            </a:p>
            <a:p>
              <a:r>
                <a:rPr lang="ko-KR" altLang="en-US" sz="1500" dirty="0"/>
                <a:t>검색 결과 하단에 출력</a:t>
              </a:r>
              <a:endParaRPr lang="en-US" altLang="ko-KR" sz="15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8B75A8-0E61-4C5F-B048-EA57BC76CFCD}"/>
              </a:ext>
            </a:extLst>
          </p:cNvPr>
          <p:cNvGrpSpPr/>
          <p:nvPr/>
        </p:nvGrpSpPr>
        <p:grpSpPr>
          <a:xfrm>
            <a:off x="8700463" y="3872930"/>
            <a:ext cx="3196584" cy="1276531"/>
            <a:chOff x="8700463" y="3806012"/>
            <a:chExt cx="3196584" cy="1276531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932CC33-D71C-4245-B237-65E87F378C3B}"/>
                </a:ext>
              </a:extLst>
            </p:cNvPr>
            <p:cNvSpPr/>
            <p:nvPr/>
          </p:nvSpPr>
          <p:spPr>
            <a:xfrm>
              <a:off x="8700463" y="380601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4B95CA-C895-4B60-A8BE-5DDAF421A049}"/>
                </a:ext>
              </a:extLst>
            </p:cNvPr>
            <p:cNvSpPr txBox="1"/>
            <p:nvPr/>
          </p:nvSpPr>
          <p:spPr>
            <a:xfrm>
              <a:off x="9222917" y="3836048"/>
              <a:ext cx="267413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Ul li</a:t>
              </a:r>
            </a:p>
            <a:p>
              <a:r>
                <a:rPr lang="ko-KR" altLang="en-US" sz="1500" dirty="0"/>
                <a:t>리뷰 커뮤니티 </a:t>
              </a:r>
              <a:r>
                <a:rPr lang="ko-KR" altLang="en-US" sz="1500" dirty="0" err="1"/>
                <a:t>작성글</a:t>
              </a:r>
              <a:r>
                <a:rPr lang="ko-KR" altLang="en-US" sz="1500" dirty="0"/>
                <a:t> 나열</a:t>
              </a:r>
              <a:endParaRPr lang="en-US" altLang="ko-KR" sz="1500" dirty="0"/>
            </a:p>
            <a:p>
              <a:r>
                <a:rPr lang="en-US" altLang="ko-KR" sz="1500" dirty="0"/>
                <a:t>Ul </a:t>
              </a:r>
              <a:r>
                <a:rPr lang="ko-KR" altLang="en-US" sz="1500" dirty="0" err="1"/>
                <a:t>클릭시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해당 글 상세보기 가능</a:t>
              </a:r>
              <a:r>
                <a:rPr lang="en-US" altLang="ko-KR" sz="1500" dirty="0"/>
                <a:t>.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javascript</a:t>
              </a:r>
              <a:r>
                <a:rPr lang="ko-KR" altLang="en-US" sz="1500" dirty="0"/>
                <a:t>로 맨 밑점 도달 시 리스트 추가</a:t>
              </a:r>
              <a:endParaRPr lang="en-US" altLang="ko-KR" sz="15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C300D-E7FD-4264-BF25-15674F570074}"/>
              </a:ext>
            </a:extLst>
          </p:cNvPr>
          <p:cNvGrpSpPr/>
          <p:nvPr/>
        </p:nvGrpSpPr>
        <p:grpSpPr>
          <a:xfrm>
            <a:off x="8700463" y="5262008"/>
            <a:ext cx="3196584" cy="814866"/>
            <a:chOff x="8700463" y="5180232"/>
            <a:chExt cx="3196584" cy="814866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1DABF19-B2DE-40EE-A208-745812E9537A}"/>
                </a:ext>
              </a:extLst>
            </p:cNvPr>
            <p:cNvSpPr/>
            <p:nvPr/>
          </p:nvSpPr>
          <p:spPr>
            <a:xfrm>
              <a:off x="8700463" y="518023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D8B5B1D-82DD-45BB-BF6E-72DA5045E91C}"/>
                </a:ext>
              </a:extLst>
            </p:cNvPr>
            <p:cNvSpPr txBox="1"/>
            <p:nvPr/>
          </p:nvSpPr>
          <p:spPr>
            <a:xfrm>
              <a:off x="9222917" y="5210268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버튼 클릭 시 번역 </a:t>
              </a:r>
              <a:r>
                <a:rPr lang="en-US" altLang="ko-KR" sz="1500" dirty="0" err="1"/>
                <a:t>api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이용 지원하는 언어로 번역 실시</a:t>
              </a:r>
              <a:endParaRPr lang="en-US" altLang="ko-KR" sz="15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06B95-3A67-4FB2-AF00-AC20036AAE88}"/>
              </a:ext>
            </a:extLst>
          </p:cNvPr>
          <p:cNvSpPr/>
          <p:nvPr/>
        </p:nvSpPr>
        <p:spPr>
          <a:xfrm>
            <a:off x="1414778" y="2581704"/>
            <a:ext cx="2787580" cy="502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370F567-E20E-4690-A571-4425FBC679C6}"/>
              </a:ext>
            </a:extLst>
          </p:cNvPr>
          <p:cNvSpPr/>
          <p:nvPr/>
        </p:nvSpPr>
        <p:spPr>
          <a:xfrm>
            <a:off x="1414778" y="3670782"/>
            <a:ext cx="6140057" cy="2667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D932372-956A-416C-BDA5-879CB448CCD2}"/>
              </a:ext>
            </a:extLst>
          </p:cNvPr>
          <p:cNvSpPr/>
          <p:nvPr/>
        </p:nvSpPr>
        <p:spPr>
          <a:xfrm>
            <a:off x="916162" y="2666136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1095A4-67B9-45C9-A269-7D57B0EB0A80}"/>
              </a:ext>
            </a:extLst>
          </p:cNvPr>
          <p:cNvSpPr/>
          <p:nvPr/>
        </p:nvSpPr>
        <p:spPr>
          <a:xfrm>
            <a:off x="6432547" y="495003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089DC2-7003-48DF-BA79-64872C5FE364}"/>
              </a:ext>
            </a:extLst>
          </p:cNvPr>
          <p:cNvSpPr txBox="1"/>
          <p:nvPr/>
        </p:nvSpPr>
        <p:spPr>
          <a:xfrm>
            <a:off x="1432761" y="3300037"/>
            <a:ext cx="2230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총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개의 리뷰가 있어요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40FE63-49EE-4200-ACDA-7A38B7FC8B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9"/>
          <a:stretch/>
        </p:blipFill>
        <p:spPr>
          <a:xfrm>
            <a:off x="1771119" y="1748564"/>
            <a:ext cx="5192666" cy="5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odal Dialog Overlay">
            <a:extLst>
              <a:ext uri="{FF2B5EF4-FFF2-40B4-BE49-F238E27FC236}">
                <a16:creationId xmlns:a16="http://schemas.microsoft.com/office/drawing/2014/main" id="{833711BF-2434-4E1A-BC09-B819AF7D2750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39499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5568275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1567779" y="2348973"/>
            <a:ext cx="5366417" cy="2193902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때마다 저렴하게 마시고 싶을 때는 이만한 안주가 없더라구요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1F5D2A-EBBE-4669-92B2-76268E7852D7}"/>
              </a:ext>
            </a:extLst>
          </p:cNvPr>
          <p:cNvSpPr/>
          <p:nvPr/>
        </p:nvSpPr>
        <p:spPr>
          <a:xfrm rot="10800000" flipV="1">
            <a:off x="1567778" y="1879183"/>
            <a:ext cx="1289719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B1E35F-FD3A-471D-8087-3385FF578132}"/>
              </a:ext>
            </a:extLst>
          </p:cNvPr>
          <p:cNvGrpSpPr/>
          <p:nvPr/>
        </p:nvGrpSpPr>
        <p:grpSpPr>
          <a:xfrm>
            <a:off x="1668210" y="1988304"/>
            <a:ext cx="757128" cy="117645"/>
            <a:chOff x="1636081" y="1815535"/>
            <a:chExt cx="757128" cy="117645"/>
          </a:xfrm>
        </p:grpSpPr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097CC360-1AD1-4D6F-A95F-08D91A635076}"/>
                </a:ext>
              </a:extLst>
            </p:cNvPr>
            <p:cNvSpPr/>
            <p:nvPr/>
          </p:nvSpPr>
          <p:spPr>
            <a:xfrm>
              <a:off x="1636081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D4C65807-80D7-43E2-B097-5366AB45DF3B}"/>
                </a:ext>
              </a:extLst>
            </p:cNvPr>
            <p:cNvSpPr/>
            <p:nvPr/>
          </p:nvSpPr>
          <p:spPr>
            <a:xfrm>
              <a:off x="1795952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40D5A87B-0629-41D5-9692-B46950E062D9}"/>
                </a:ext>
              </a:extLst>
            </p:cNvPr>
            <p:cNvSpPr/>
            <p:nvPr/>
          </p:nvSpPr>
          <p:spPr>
            <a:xfrm>
              <a:off x="1955823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3946E832-A84B-4B06-A0C7-14D7C324BDF2}"/>
                </a:ext>
              </a:extLst>
            </p:cNvPr>
            <p:cNvSpPr/>
            <p:nvPr/>
          </p:nvSpPr>
          <p:spPr>
            <a:xfrm>
              <a:off x="211569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AD7A1DDB-2D20-4513-8E39-5B0862C2AF18}"/>
                </a:ext>
              </a:extLst>
            </p:cNvPr>
            <p:cNvSpPr/>
            <p:nvPr/>
          </p:nvSpPr>
          <p:spPr>
            <a:xfrm>
              <a:off x="227556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24BA050-7DF9-4223-8932-1BEEB388710B}"/>
              </a:ext>
            </a:extLst>
          </p:cNvPr>
          <p:cNvSpPr/>
          <p:nvPr/>
        </p:nvSpPr>
        <p:spPr>
          <a:xfrm rot="10800000">
            <a:off x="2666134" y="2010846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9F9871-E000-4558-8DB6-C6ADE57156CD}"/>
              </a:ext>
            </a:extLst>
          </p:cNvPr>
          <p:cNvSpPr/>
          <p:nvPr/>
        </p:nvSpPr>
        <p:spPr>
          <a:xfrm>
            <a:off x="589972" y="564634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작성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91B8A2-45B5-42B2-9245-FDE8EC670FD4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F2D86E-64F1-4A4F-8D6F-4A18397E6B7B}"/>
              </a:ext>
            </a:extLst>
          </p:cNvPr>
          <p:cNvSpPr/>
          <p:nvPr/>
        </p:nvSpPr>
        <p:spPr>
          <a:xfrm>
            <a:off x="2991102" y="1850007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DAA66D-377F-42C5-BBFD-AEAB4CF93423}"/>
              </a:ext>
            </a:extLst>
          </p:cNvPr>
          <p:cNvSpPr/>
          <p:nvPr/>
        </p:nvSpPr>
        <p:spPr>
          <a:xfrm>
            <a:off x="7115486" y="234897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9A2A0-2EF7-49C5-98CF-BA4A7D6FF074}"/>
              </a:ext>
            </a:extLst>
          </p:cNvPr>
          <p:cNvSpPr/>
          <p:nvPr/>
        </p:nvSpPr>
        <p:spPr>
          <a:xfrm>
            <a:off x="7115486" y="466220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5BDE66-1F0E-4BB1-BEA7-2E2D69AD096C}"/>
              </a:ext>
            </a:extLst>
          </p:cNvPr>
          <p:cNvGrpSpPr/>
          <p:nvPr/>
        </p:nvGrpSpPr>
        <p:grpSpPr>
          <a:xfrm>
            <a:off x="8700463" y="1879183"/>
            <a:ext cx="3196584" cy="584034"/>
            <a:chOff x="8700463" y="2410532"/>
            <a:chExt cx="3196584" cy="58403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E03506-5D2A-4378-AA20-A4D831A28264}"/>
                </a:ext>
              </a:extLst>
            </p:cNvPr>
            <p:cNvSpPr/>
            <p:nvPr/>
          </p:nvSpPr>
          <p:spPr>
            <a:xfrm>
              <a:off x="8700463" y="241053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9C7917-ED44-4082-AC88-274DAB840BDE}"/>
                </a:ext>
              </a:extLst>
            </p:cNvPr>
            <p:cNvSpPr txBox="1"/>
            <p:nvPr/>
          </p:nvSpPr>
          <p:spPr>
            <a:xfrm>
              <a:off x="9222917" y="244056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</a:p>
            <a:p>
              <a:r>
                <a:rPr lang="ko-KR" altLang="en-US" sz="1500" dirty="0" err="1"/>
                <a:t>별점</a:t>
              </a:r>
              <a:r>
                <a:rPr lang="ko-KR" altLang="en-US" sz="1500" dirty="0"/>
                <a:t> 선택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0C419C-7CFD-4726-89F3-223CB5CC47BF}"/>
              </a:ext>
            </a:extLst>
          </p:cNvPr>
          <p:cNvGrpSpPr/>
          <p:nvPr/>
        </p:nvGrpSpPr>
        <p:grpSpPr>
          <a:xfrm>
            <a:off x="8700463" y="2636379"/>
            <a:ext cx="3196584" cy="584034"/>
            <a:chOff x="8700463" y="3257532"/>
            <a:chExt cx="3196584" cy="58403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858420-7022-4BF6-9BDD-619570C59ACC}"/>
                </a:ext>
              </a:extLst>
            </p:cNvPr>
            <p:cNvSpPr/>
            <p:nvPr/>
          </p:nvSpPr>
          <p:spPr>
            <a:xfrm>
              <a:off x="8700463" y="325753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E09F16-80DC-48E5-849F-4F5809CCE9A8}"/>
                </a:ext>
              </a:extLst>
            </p:cNvPr>
            <p:cNvSpPr txBox="1"/>
            <p:nvPr/>
          </p:nvSpPr>
          <p:spPr>
            <a:xfrm>
              <a:off x="9222917" y="328756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textarea</a:t>
              </a:r>
              <a:endParaRPr lang="en-US" altLang="ko-KR" sz="1500" b="1" dirty="0"/>
            </a:p>
            <a:p>
              <a:r>
                <a:rPr lang="ko-KR" altLang="en-US" sz="1500" dirty="0"/>
                <a:t>리뷰 내용 입력</a:t>
              </a:r>
              <a:endParaRPr lang="en-US" altLang="ko-KR" sz="15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15B58D-6546-42EB-86D6-CB8F7FE3C5D2}"/>
              </a:ext>
            </a:extLst>
          </p:cNvPr>
          <p:cNvGrpSpPr/>
          <p:nvPr/>
        </p:nvGrpSpPr>
        <p:grpSpPr>
          <a:xfrm>
            <a:off x="8700463" y="3393575"/>
            <a:ext cx="3196584" cy="814866"/>
            <a:chOff x="8700463" y="4085242"/>
            <a:chExt cx="3196584" cy="81486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41DA6A-954E-4213-8BB1-1FF83CC17D06}"/>
                </a:ext>
              </a:extLst>
            </p:cNvPr>
            <p:cNvSpPr/>
            <p:nvPr/>
          </p:nvSpPr>
          <p:spPr>
            <a:xfrm>
              <a:off x="8700463" y="408524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660C8-2265-42E7-B604-2B684A45BA7C}"/>
                </a:ext>
              </a:extLst>
            </p:cNvPr>
            <p:cNvSpPr txBox="1"/>
            <p:nvPr/>
          </p:nvSpPr>
          <p:spPr>
            <a:xfrm>
              <a:off x="9222917" y="4115278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en-US" altLang="ko-KR" sz="1500" dirty="0"/>
                <a:t>DB</a:t>
              </a:r>
              <a:r>
                <a:rPr lang="ko-KR" altLang="en-US" sz="1500" dirty="0"/>
                <a:t>에 리뷰 내용 추가</a:t>
              </a:r>
              <a:r>
                <a:rPr lang="en-US" altLang="ko-KR" sz="1500" dirty="0"/>
                <a:t>,</a:t>
              </a:r>
              <a:r>
                <a:rPr lang="ko-KR" altLang="en-US" sz="1500" dirty="0"/>
                <a:t> 리스트업 페이지로 이동</a:t>
              </a:r>
              <a:endParaRPr lang="en-US" altLang="ko-KR" sz="1500" dirty="0"/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D4A1618-9F08-4B2C-B2BB-F93E31C14DAA}"/>
              </a:ext>
            </a:extLst>
          </p:cNvPr>
          <p:cNvSpPr/>
          <p:nvPr/>
        </p:nvSpPr>
        <p:spPr>
          <a:xfrm rot="10800000" flipV="1">
            <a:off x="4111708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FD0A40-9684-4390-8348-60CE1185310B}"/>
              </a:ext>
            </a:extLst>
          </p:cNvPr>
          <p:cNvGrpSpPr/>
          <p:nvPr/>
        </p:nvGrpSpPr>
        <p:grpSpPr>
          <a:xfrm>
            <a:off x="8700463" y="4381603"/>
            <a:ext cx="3196584" cy="584034"/>
            <a:chOff x="8700463" y="4912952"/>
            <a:chExt cx="3196584" cy="58403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09BF645-6B41-464F-B6F3-24AD323B1404}"/>
                </a:ext>
              </a:extLst>
            </p:cNvPr>
            <p:cNvSpPr/>
            <p:nvPr/>
          </p:nvSpPr>
          <p:spPr>
            <a:xfrm>
              <a:off x="8700463" y="491295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6D9203-D6F3-4C57-BE9F-A23636C192F6}"/>
                </a:ext>
              </a:extLst>
            </p:cNvPr>
            <p:cNvSpPr txBox="1"/>
            <p:nvPr/>
          </p:nvSpPr>
          <p:spPr>
            <a:xfrm>
              <a:off x="9222917" y="494298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리스트업 페이지로 이동</a:t>
              </a:r>
              <a:endParaRPr lang="en-US" altLang="ko-KR" sz="1500" dirty="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1C954E-30DB-49DB-B57D-B91B1AFA1113}"/>
              </a:ext>
            </a:extLst>
          </p:cNvPr>
          <p:cNvSpPr/>
          <p:nvPr/>
        </p:nvSpPr>
        <p:spPr>
          <a:xfrm>
            <a:off x="3556481" y="466220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65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odal Dialog Overlay">
            <a:extLst>
              <a:ext uri="{FF2B5EF4-FFF2-40B4-BE49-F238E27FC236}">
                <a16:creationId xmlns:a16="http://schemas.microsoft.com/office/drawing/2014/main" id="{2AB4D059-8851-4AFD-91CE-D97180DAD0A1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36395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5729944" y="3921811"/>
            <a:ext cx="1204251" cy="370844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돌아가기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1567777" y="1952626"/>
            <a:ext cx="5366417" cy="1802994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B1E35F-FD3A-471D-8087-3385FF578132}"/>
              </a:ext>
            </a:extLst>
          </p:cNvPr>
          <p:cNvGrpSpPr/>
          <p:nvPr/>
        </p:nvGrpSpPr>
        <p:grpSpPr>
          <a:xfrm>
            <a:off x="5205279" y="2188847"/>
            <a:ext cx="757128" cy="117645"/>
            <a:chOff x="1636081" y="1815535"/>
            <a:chExt cx="757128" cy="117645"/>
          </a:xfrm>
        </p:grpSpPr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097CC360-1AD1-4D6F-A95F-08D91A635076}"/>
                </a:ext>
              </a:extLst>
            </p:cNvPr>
            <p:cNvSpPr/>
            <p:nvPr/>
          </p:nvSpPr>
          <p:spPr>
            <a:xfrm>
              <a:off x="1636081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D4C65807-80D7-43E2-B097-5366AB45DF3B}"/>
                </a:ext>
              </a:extLst>
            </p:cNvPr>
            <p:cNvSpPr/>
            <p:nvPr/>
          </p:nvSpPr>
          <p:spPr>
            <a:xfrm>
              <a:off x="1795952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40D5A87B-0629-41D5-9692-B46950E062D9}"/>
                </a:ext>
              </a:extLst>
            </p:cNvPr>
            <p:cNvSpPr/>
            <p:nvPr/>
          </p:nvSpPr>
          <p:spPr>
            <a:xfrm>
              <a:off x="1955823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3946E832-A84B-4B06-A0C7-14D7C324BDF2}"/>
                </a:ext>
              </a:extLst>
            </p:cNvPr>
            <p:cNvSpPr/>
            <p:nvPr/>
          </p:nvSpPr>
          <p:spPr>
            <a:xfrm>
              <a:off x="211569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AD7A1DDB-2D20-4513-8E39-5B0862C2AF18}"/>
                </a:ext>
              </a:extLst>
            </p:cNvPr>
            <p:cNvSpPr/>
            <p:nvPr/>
          </p:nvSpPr>
          <p:spPr>
            <a:xfrm>
              <a:off x="227556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B641D-39BD-4794-88C9-5E7CB526436D}"/>
              </a:ext>
            </a:extLst>
          </p:cNvPr>
          <p:cNvSpPr/>
          <p:nvPr/>
        </p:nvSpPr>
        <p:spPr>
          <a:xfrm>
            <a:off x="1668210" y="2886951"/>
            <a:ext cx="511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때마다 저렴하게 마시고 싶을 때는 이만한 안주가 없더라구요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F241BAA-569F-433C-BFDA-F3A11714BDAD}"/>
              </a:ext>
            </a:extLst>
          </p:cNvPr>
          <p:cNvSpPr/>
          <p:nvPr/>
        </p:nvSpPr>
        <p:spPr>
          <a:xfrm rot="10800000" flipV="1">
            <a:off x="4435185" y="3921811"/>
            <a:ext cx="1204256" cy="370844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6BF0CF-46F6-4EDD-868B-512983E86E18}"/>
              </a:ext>
            </a:extLst>
          </p:cNvPr>
          <p:cNvSpPr/>
          <p:nvPr/>
        </p:nvSpPr>
        <p:spPr>
          <a:xfrm>
            <a:off x="1668210" y="2077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새우깡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C44EF-4B29-451C-9958-EDFF8E9A1137}"/>
              </a:ext>
            </a:extLst>
          </p:cNvPr>
          <p:cNvSpPr/>
          <p:nvPr/>
        </p:nvSpPr>
        <p:spPr>
          <a:xfrm>
            <a:off x="6108425" y="2124560"/>
            <a:ext cx="64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C0C55E-01AC-4E1D-8DAE-D2E852FA2862}"/>
              </a:ext>
            </a:extLst>
          </p:cNvPr>
          <p:cNvGrpSpPr/>
          <p:nvPr/>
        </p:nvGrpSpPr>
        <p:grpSpPr>
          <a:xfrm>
            <a:off x="1729298" y="2489657"/>
            <a:ext cx="1230964" cy="335891"/>
            <a:chOff x="1673877" y="2723042"/>
            <a:chExt cx="1230964" cy="33589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25AAEE5-07E0-4A21-B4A1-ABA6E4270666}"/>
                </a:ext>
              </a:extLst>
            </p:cNvPr>
            <p:cNvSpPr/>
            <p:nvPr/>
          </p:nvSpPr>
          <p:spPr>
            <a:xfrm rot="10800000" flipV="1">
              <a:off x="1927269" y="2723042"/>
              <a:ext cx="977572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정춘식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" name="Picture 16" descr="한국 국기 이미지 검색결과">
              <a:extLst>
                <a:ext uri="{FF2B5EF4-FFF2-40B4-BE49-F238E27FC236}">
                  <a16:creationId xmlns:a16="http://schemas.microsoft.com/office/drawing/2014/main" id="{FA4F3C7B-5FCB-4ADA-9F18-D1740ED79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877" y="2781124"/>
              <a:ext cx="329592" cy="21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758ABD-BB4E-4423-902F-3B417F0FF6A3}"/>
              </a:ext>
            </a:extLst>
          </p:cNvPr>
          <p:cNvSpPr/>
          <p:nvPr/>
        </p:nvSpPr>
        <p:spPr>
          <a:xfrm>
            <a:off x="589972" y="564634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상세보기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9B73D7-ECFE-4865-9294-34ABDAD9C2A9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2F7D5B-DB9A-4FEE-8599-4F6E464D8253}"/>
              </a:ext>
            </a:extLst>
          </p:cNvPr>
          <p:cNvGrpSpPr/>
          <p:nvPr/>
        </p:nvGrpSpPr>
        <p:grpSpPr>
          <a:xfrm>
            <a:off x="8700463" y="1989043"/>
            <a:ext cx="3196584" cy="1045699"/>
            <a:chOff x="8700463" y="1989043"/>
            <a:chExt cx="3196584" cy="10456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0BF4C9A-B229-4A14-B665-0C560C6F9509}"/>
                </a:ext>
              </a:extLst>
            </p:cNvPr>
            <p:cNvSpPr/>
            <p:nvPr/>
          </p:nvSpPr>
          <p:spPr>
            <a:xfrm>
              <a:off x="8700463" y="1989043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313CAB-4996-4C3A-BB3B-46E328BA1789}"/>
                </a:ext>
              </a:extLst>
            </p:cNvPr>
            <p:cNvSpPr txBox="1"/>
            <p:nvPr/>
          </p:nvSpPr>
          <p:spPr>
            <a:xfrm>
              <a:off x="9222917" y="2019079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작성자에게만 보이는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버튼 </a:t>
              </a:r>
              <a:endParaRPr lang="en-US" altLang="ko-KR" sz="1500" dirty="0"/>
            </a:p>
            <a:p>
              <a:r>
                <a:rPr lang="ko-KR" altLang="en-US" sz="1500" dirty="0"/>
                <a:t>클릭 시 리뷰 수정 페이지로 이동</a:t>
              </a:r>
              <a:endParaRPr lang="en-US" altLang="ko-KR" sz="15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A4597F-63F9-4B97-8D39-86646CB1FEDB}"/>
              </a:ext>
            </a:extLst>
          </p:cNvPr>
          <p:cNvGrpSpPr/>
          <p:nvPr/>
        </p:nvGrpSpPr>
        <p:grpSpPr>
          <a:xfrm>
            <a:off x="8700463" y="3109930"/>
            <a:ext cx="3196584" cy="1045699"/>
            <a:chOff x="8700463" y="3109930"/>
            <a:chExt cx="3196584" cy="104569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B9B945-9EF6-48BC-A11C-39624B777C25}"/>
                </a:ext>
              </a:extLst>
            </p:cNvPr>
            <p:cNvSpPr/>
            <p:nvPr/>
          </p:nvSpPr>
          <p:spPr>
            <a:xfrm>
              <a:off x="8700463" y="3109930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430DB1-D43E-4FCC-AF5E-BB2A1B4EF875}"/>
                </a:ext>
              </a:extLst>
            </p:cNvPr>
            <p:cNvSpPr txBox="1"/>
            <p:nvPr/>
          </p:nvSpPr>
          <p:spPr>
            <a:xfrm>
              <a:off x="9222917" y="3139966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작성자와 관리자에게만 보이는 버튼 클릭 시 삭제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nodeJs</a:t>
              </a:r>
              <a:r>
                <a:rPr lang="en-US" altLang="ko-KR" sz="1500" dirty="0"/>
                <a:t>) </a:t>
              </a:r>
              <a:r>
                <a:rPr lang="ko-KR" altLang="en-US" sz="1500" dirty="0"/>
                <a:t>실행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AF1806-D2DA-4190-BE3F-895EE0C3D7FC}"/>
              </a:ext>
            </a:extLst>
          </p:cNvPr>
          <p:cNvGrpSpPr/>
          <p:nvPr/>
        </p:nvGrpSpPr>
        <p:grpSpPr>
          <a:xfrm>
            <a:off x="8700463" y="4230817"/>
            <a:ext cx="3196584" cy="584034"/>
            <a:chOff x="8700463" y="4230817"/>
            <a:chExt cx="3196584" cy="5840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F6ED93-25EA-4510-992F-8B9BC294F25E}"/>
                </a:ext>
              </a:extLst>
            </p:cNvPr>
            <p:cNvSpPr/>
            <p:nvPr/>
          </p:nvSpPr>
          <p:spPr>
            <a:xfrm>
              <a:off x="8700463" y="4230817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378FC8-F9FB-473B-9FC0-EC0F0B350F74}"/>
                </a:ext>
              </a:extLst>
            </p:cNvPr>
            <p:cNvSpPr txBox="1"/>
            <p:nvPr/>
          </p:nvSpPr>
          <p:spPr>
            <a:xfrm>
              <a:off x="9222917" y="4260853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리스트 업 페이지로 이동</a:t>
              </a:r>
              <a:endParaRPr lang="en-US" altLang="ko-KR" sz="1500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FD4AA2-7998-41BE-BB16-BF52800D9E98}"/>
              </a:ext>
            </a:extLst>
          </p:cNvPr>
          <p:cNvSpPr/>
          <p:nvPr/>
        </p:nvSpPr>
        <p:spPr>
          <a:xfrm rot="10800000" flipV="1">
            <a:off x="3136118" y="3921811"/>
            <a:ext cx="1204253" cy="370844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F51B55-2060-4B9E-9F32-FBEBA93E5E36}"/>
              </a:ext>
            </a:extLst>
          </p:cNvPr>
          <p:cNvSpPr/>
          <p:nvPr/>
        </p:nvSpPr>
        <p:spPr>
          <a:xfrm>
            <a:off x="3551276" y="434073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3CBE15-6CA8-4386-A328-81BFFC829823}"/>
              </a:ext>
            </a:extLst>
          </p:cNvPr>
          <p:cNvSpPr/>
          <p:nvPr/>
        </p:nvSpPr>
        <p:spPr>
          <a:xfrm>
            <a:off x="4848188" y="434073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811839-3878-42A4-BAB8-A37DAA6A368A}"/>
              </a:ext>
            </a:extLst>
          </p:cNvPr>
          <p:cNvSpPr/>
          <p:nvPr/>
        </p:nvSpPr>
        <p:spPr>
          <a:xfrm>
            <a:off x="6145101" y="434073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12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odal Dialog Overlay">
            <a:extLst>
              <a:ext uri="{FF2B5EF4-FFF2-40B4-BE49-F238E27FC236}">
                <a16:creationId xmlns:a16="http://schemas.microsoft.com/office/drawing/2014/main" id="{B923827F-234A-4A47-91B8-570D52595ABF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374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5568275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1567779" y="2348973"/>
            <a:ext cx="5366417" cy="2193902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때마다 저렴하게 마시고 싶을 때는 이만한 안주가 없더라구요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681C6C-4A32-4B6F-BEED-DA5CE41B168E}"/>
              </a:ext>
            </a:extLst>
          </p:cNvPr>
          <p:cNvSpPr/>
          <p:nvPr/>
        </p:nvSpPr>
        <p:spPr>
          <a:xfrm rot="10800000" flipV="1">
            <a:off x="1567778" y="1879183"/>
            <a:ext cx="1289719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8BA66A-89D1-4207-8EE3-BD1A97144820}"/>
              </a:ext>
            </a:extLst>
          </p:cNvPr>
          <p:cNvGrpSpPr/>
          <p:nvPr/>
        </p:nvGrpSpPr>
        <p:grpSpPr>
          <a:xfrm>
            <a:off x="1668210" y="1988304"/>
            <a:ext cx="757128" cy="117645"/>
            <a:chOff x="1636081" y="1815535"/>
            <a:chExt cx="757128" cy="117645"/>
          </a:xfrm>
        </p:grpSpPr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CBFC8C24-9466-4602-A9C9-813EEF190523}"/>
                </a:ext>
              </a:extLst>
            </p:cNvPr>
            <p:cNvSpPr/>
            <p:nvPr/>
          </p:nvSpPr>
          <p:spPr>
            <a:xfrm>
              <a:off x="1636081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E59511DA-2E80-42B8-98B6-9675946CEBA5}"/>
                </a:ext>
              </a:extLst>
            </p:cNvPr>
            <p:cNvSpPr/>
            <p:nvPr/>
          </p:nvSpPr>
          <p:spPr>
            <a:xfrm>
              <a:off x="1795952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DF05FE99-44E4-47E8-B438-CD4216ACB8B4}"/>
                </a:ext>
              </a:extLst>
            </p:cNvPr>
            <p:cNvSpPr/>
            <p:nvPr/>
          </p:nvSpPr>
          <p:spPr>
            <a:xfrm>
              <a:off x="1955823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7A5D4D6E-ACC2-46D6-84CE-BD3D1DC21D5F}"/>
                </a:ext>
              </a:extLst>
            </p:cNvPr>
            <p:cNvSpPr/>
            <p:nvPr/>
          </p:nvSpPr>
          <p:spPr>
            <a:xfrm>
              <a:off x="211569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CBEEAE92-DB4A-4AFD-8861-3F0DCFEE423A}"/>
                </a:ext>
              </a:extLst>
            </p:cNvPr>
            <p:cNvSpPr/>
            <p:nvPr/>
          </p:nvSpPr>
          <p:spPr>
            <a:xfrm>
              <a:off x="227556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CD52A0C-1F0E-476D-B2E7-FEE1F369018B}"/>
              </a:ext>
            </a:extLst>
          </p:cNvPr>
          <p:cNvSpPr/>
          <p:nvPr/>
        </p:nvSpPr>
        <p:spPr>
          <a:xfrm rot="10800000">
            <a:off x="2666134" y="2010846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수정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3199987"/>
            <a:ext cx="434440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3230023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클릭 시 수정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nodeJs</a:t>
            </a:r>
            <a:r>
              <a:rPr lang="en-US" altLang="ko-KR" sz="1500" dirty="0"/>
              <a:t>) </a:t>
            </a:r>
            <a:r>
              <a:rPr lang="ko-KR" altLang="en-US" sz="1500" dirty="0"/>
              <a:t>실행</a:t>
            </a:r>
            <a:r>
              <a:rPr lang="en-US" altLang="ko-KR" sz="1500" dirty="0"/>
              <a:t>, </a:t>
            </a:r>
            <a:r>
              <a:rPr lang="ko-KR" altLang="en-US" sz="1500" dirty="0"/>
              <a:t>상세보기 페이지로 이동</a:t>
            </a:r>
            <a:endParaRPr lang="en-US" altLang="ko-KR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C336E7-6919-4339-9F79-A050E94B84A9}"/>
              </a:ext>
            </a:extLst>
          </p:cNvPr>
          <p:cNvSpPr/>
          <p:nvPr/>
        </p:nvSpPr>
        <p:spPr>
          <a:xfrm>
            <a:off x="9138820" y="208341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전체적인 페이지는</a:t>
            </a:r>
            <a:endParaRPr lang="en-US" altLang="ko-KR" dirty="0"/>
          </a:p>
          <a:p>
            <a:pPr algn="ctr"/>
            <a:r>
              <a:rPr lang="ko-KR" altLang="en-US" dirty="0"/>
              <a:t>리뷰 작성과 동일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09D32-6A83-4A99-AA30-4E671643865A}"/>
              </a:ext>
            </a:extLst>
          </p:cNvPr>
          <p:cNvSpPr/>
          <p:nvPr/>
        </p:nvSpPr>
        <p:spPr>
          <a:xfrm>
            <a:off x="7115486" y="466220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D5A3AD-DA40-4973-86D0-B3D5E4643B74}"/>
              </a:ext>
            </a:extLst>
          </p:cNvPr>
          <p:cNvSpPr/>
          <p:nvPr/>
        </p:nvSpPr>
        <p:spPr>
          <a:xfrm rot="10800000" flipV="1">
            <a:off x="4111708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615AF8-BE18-4227-A8E9-937A646878EF}"/>
              </a:ext>
            </a:extLst>
          </p:cNvPr>
          <p:cNvCxnSpPr/>
          <p:nvPr/>
        </p:nvCxnSpPr>
        <p:spPr>
          <a:xfrm>
            <a:off x="8419531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4151C45-5A66-4C97-9DE7-0DA66CE59551}"/>
              </a:ext>
            </a:extLst>
          </p:cNvPr>
          <p:cNvSpPr/>
          <p:nvPr/>
        </p:nvSpPr>
        <p:spPr>
          <a:xfrm>
            <a:off x="8748733" y="110363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176BEF-27D9-4A82-9895-87982A9CB9B0}"/>
              </a:ext>
            </a:extLst>
          </p:cNvPr>
          <p:cNvSpPr/>
          <p:nvPr/>
        </p:nvSpPr>
        <p:spPr>
          <a:xfrm>
            <a:off x="8748733" y="2838272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2878A-9DA3-4068-B6AD-6E944171AEF4}"/>
              </a:ext>
            </a:extLst>
          </p:cNvPr>
          <p:cNvSpPr txBox="1"/>
          <p:nvPr/>
        </p:nvSpPr>
        <p:spPr>
          <a:xfrm>
            <a:off x="9215796" y="1549924"/>
            <a:ext cx="2167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n-ea"/>
              </a:rPr>
              <a:t>로그인 할 수 있는 화면으로 </a:t>
            </a:r>
            <a:r>
              <a:rPr lang="ko-KR" altLang="en-US" sz="1500" dirty="0" err="1">
                <a:latin typeface="+mn-ea"/>
              </a:rPr>
              <a:t>넘어감</a:t>
            </a:r>
            <a:r>
              <a:rPr lang="en-US" altLang="ko-KR" sz="1500" dirty="0"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A7613-97B2-4BB1-97D5-97D7E7373ED9}"/>
              </a:ext>
            </a:extLst>
          </p:cNvPr>
          <p:cNvSpPr txBox="1"/>
          <p:nvPr/>
        </p:nvSpPr>
        <p:spPr>
          <a:xfrm>
            <a:off x="9215796" y="1119691"/>
            <a:ext cx="1519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Button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20EDF-BED9-4B5B-AB06-2633F7EB7CB5}"/>
              </a:ext>
            </a:extLst>
          </p:cNvPr>
          <p:cNvSpPr txBox="1"/>
          <p:nvPr/>
        </p:nvSpPr>
        <p:spPr>
          <a:xfrm>
            <a:off x="9215795" y="2860622"/>
            <a:ext cx="1519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Button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9E52B-B5E1-4526-8243-67BB7E13C7E3}"/>
              </a:ext>
            </a:extLst>
          </p:cNvPr>
          <p:cNvSpPr txBox="1"/>
          <p:nvPr/>
        </p:nvSpPr>
        <p:spPr>
          <a:xfrm>
            <a:off x="9215795" y="3244689"/>
            <a:ext cx="223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n-ea"/>
              </a:rPr>
              <a:t>회원가입 할 수 있는 화면으로 </a:t>
            </a:r>
            <a:r>
              <a:rPr lang="ko-KR" altLang="en-US" sz="1500" dirty="0" err="1">
                <a:latin typeface="+mn-ea"/>
              </a:rPr>
              <a:t>넘어감</a:t>
            </a:r>
            <a:r>
              <a:rPr lang="en-US" altLang="ko-KR" sz="1500" dirty="0"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FDEF4-AC07-4CBF-87FB-036EAC12184F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첫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8B1F78-55CB-4A23-8FAB-0D390DEC7073}"/>
              </a:ext>
            </a:extLst>
          </p:cNvPr>
          <p:cNvGrpSpPr/>
          <p:nvPr/>
        </p:nvGrpSpPr>
        <p:grpSpPr>
          <a:xfrm>
            <a:off x="2959224" y="1342433"/>
            <a:ext cx="2790147" cy="4912507"/>
            <a:chOff x="3521286" y="1371355"/>
            <a:chExt cx="2790147" cy="4912507"/>
          </a:xfrm>
        </p:grpSpPr>
        <p:grpSp>
          <p:nvGrpSpPr>
            <p:cNvPr id="20" name="Contacts">
              <a:extLst>
                <a:ext uri="{FF2B5EF4-FFF2-40B4-BE49-F238E27FC236}">
                  <a16:creationId xmlns:a16="http://schemas.microsoft.com/office/drawing/2014/main" id="{AB191904-1D1E-4B40-820D-A10970F92058}"/>
                </a:ext>
              </a:extLst>
            </p:cNvPr>
            <p:cNvGrpSpPr/>
            <p:nvPr/>
          </p:nvGrpSpPr>
          <p:grpSpPr>
            <a:xfrm>
              <a:off x="3523994" y="1371355"/>
              <a:ext cx="2787439" cy="4887713"/>
              <a:chOff x="595686" y="1261242"/>
              <a:chExt cx="2286000" cy="4064000"/>
            </a:xfrm>
          </p:grpSpPr>
          <p:sp>
            <p:nvSpPr>
              <p:cNvPr id="21" name="Background">
                <a:extLst>
                  <a:ext uri="{FF2B5EF4-FFF2-40B4-BE49-F238E27FC236}">
                    <a16:creationId xmlns:a16="http://schemas.microsoft.com/office/drawing/2014/main" id="{A7865BBB-7705-4AD1-92E8-811AC2A51FFA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" name="App Bar">
                <a:extLst>
                  <a:ext uri="{FF2B5EF4-FFF2-40B4-BE49-F238E27FC236}">
                    <a16:creationId xmlns:a16="http://schemas.microsoft.com/office/drawing/2014/main" id="{EF741FA7-B0C6-408B-B431-E85D4003AC58}"/>
                  </a:ext>
                </a:extLst>
              </p:cNvPr>
              <p:cNvGrpSpPr/>
              <p:nvPr/>
            </p:nvGrpSpPr>
            <p:grpSpPr>
              <a:xfrm>
                <a:off x="716210" y="1534478"/>
                <a:ext cx="2032265" cy="110708"/>
                <a:chOff x="716210" y="1534478"/>
                <a:chExt cx="2032265" cy="110708"/>
              </a:xfrm>
            </p:grpSpPr>
            <p:sp>
              <p:nvSpPr>
                <p:cNvPr id="35" name="Search Icon">
                  <a:extLst>
                    <a:ext uri="{FF2B5EF4-FFF2-40B4-BE49-F238E27FC236}">
                      <a16:creationId xmlns:a16="http://schemas.microsoft.com/office/drawing/2014/main" id="{EB0748E6-790F-4FD0-9765-D729F1EE2AC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>
                  <a:extLst>
                    <a:ext uri="{FF2B5EF4-FFF2-40B4-BE49-F238E27FC236}">
                      <a16:creationId xmlns:a16="http://schemas.microsoft.com/office/drawing/2014/main" id="{6E429B6C-F348-4591-8D51-519099B4116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>
                  <a:extLst>
                    <a:ext uri="{FF2B5EF4-FFF2-40B4-BE49-F238E27FC236}">
                      <a16:creationId xmlns:a16="http://schemas.microsoft.com/office/drawing/2014/main" id="{87747B0A-4215-420B-820B-2B169C1E93B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Drop-down Arrow">
                  <a:extLst>
                    <a:ext uri="{FF2B5EF4-FFF2-40B4-BE49-F238E27FC236}">
                      <a16:creationId xmlns:a16="http://schemas.microsoft.com/office/drawing/2014/main" id="{57ABF9CC-18CF-4FD6-83F1-CB6D7E0FA5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3" name="Status Bar">
                <a:extLst>
                  <a:ext uri="{FF2B5EF4-FFF2-40B4-BE49-F238E27FC236}">
                    <a16:creationId xmlns:a16="http://schemas.microsoft.com/office/drawing/2014/main" id="{A86F6061-1E18-472A-A219-C396D1CA4FFE}"/>
                  </a:ext>
                </a:extLst>
              </p:cNvPr>
              <p:cNvGrpSpPr/>
              <p:nvPr/>
            </p:nvGrpSpPr>
            <p:grpSpPr>
              <a:xfrm>
                <a:off x="595686" y="1261242"/>
                <a:ext cx="2286000" cy="148475"/>
                <a:chOff x="595686" y="1268402"/>
                <a:chExt cx="2286000" cy="148475"/>
              </a:xfrm>
            </p:grpSpPr>
            <p:sp>
              <p:nvSpPr>
                <p:cNvPr id="24" name="System Bar Container">
                  <a:extLst>
                    <a:ext uri="{FF2B5EF4-FFF2-40B4-BE49-F238E27FC236}">
                      <a16:creationId xmlns:a16="http://schemas.microsoft.com/office/drawing/2014/main" id="{49A872E5-8022-454A-B241-E6C1212C0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484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Time">
                  <a:extLst>
                    <a:ext uri="{FF2B5EF4-FFF2-40B4-BE49-F238E27FC236}">
                      <a16:creationId xmlns:a16="http://schemas.microsoft.com/office/drawing/2014/main" id="{644563BD-163A-41E8-BFFB-3FFBEA75D8D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" name="Battery">
                  <a:extLst>
                    <a:ext uri="{FF2B5EF4-FFF2-40B4-BE49-F238E27FC236}">
                      <a16:creationId xmlns:a16="http://schemas.microsoft.com/office/drawing/2014/main" id="{AF4C5859-2CBB-4794-8743-AD6EE2EEA1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3" name="Battery Part 1">
                    <a:extLst>
                      <a:ext uri="{FF2B5EF4-FFF2-40B4-BE49-F238E27FC236}">
                        <a16:creationId xmlns:a16="http://schemas.microsoft.com/office/drawing/2014/main" id="{CA9A9696-A257-4FAE-81C4-7A0460D49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Battery Part 2">
                    <a:extLst>
                      <a:ext uri="{FF2B5EF4-FFF2-40B4-BE49-F238E27FC236}">
                        <a16:creationId xmlns:a16="http://schemas.microsoft.com/office/drawing/2014/main" id="{E0A231B5-9B54-483B-9E8C-949481DEA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Signal Strength">
                  <a:extLst>
                    <a:ext uri="{FF2B5EF4-FFF2-40B4-BE49-F238E27FC236}">
                      <a16:creationId xmlns:a16="http://schemas.microsoft.com/office/drawing/2014/main" id="{E0ADE5CF-6792-4FD8-A935-A1C8E76EDC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1" name="Signal Strength Part 1">
                    <a:extLst>
                      <a:ext uri="{FF2B5EF4-FFF2-40B4-BE49-F238E27FC236}">
                        <a16:creationId xmlns:a16="http://schemas.microsoft.com/office/drawing/2014/main" id="{34F555C5-6789-4F29-BDDA-B9305AA892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Signal Strength Part 2">
                    <a:extLst>
                      <a:ext uri="{FF2B5EF4-FFF2-40B4-BE49-F238E27FC236}">
                        <a16:creationId xmlns:a16="http://schemas.microsoft.com/office/drawing/2014/main" id="{AA769E32-DB9A-4021-BF6A-964BB8977E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8" name="WiFi">
                  <a:extLst>
                    <a:ext uri="{FF2B5EF4-FFF2-40B4-BE49-F238E27FC236}">
                      <a16:creationId xmlns:a16="http://schemas.microsoft.com/office/drawing/2014/main" id="{FC448550-3C57-411A-812C-7641AC11C02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" name="WiFi Part 1">
                    <a:extLst>
                      <a:ext uri="{FF2B5EF4-FFF2-40B4-BE49-F238E27FC236}">
                        <a16:creationId xmlns:a16="http://schemas.microsoft.com/office/drawing/2014/main" id="{12E08B07-E6C7-4BA2-A896-3E099ED0E4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WiFi Part 2">
                    <a:extLst>
                      <a:ext uri="{FF2B5EF4-FFF2-40B4-BE49-F238E27FC236}">
                        <a16:creationId xmlns:a16="http://schemas.microsoft.com/office/drawing/2014/main" id="{78FE1B97-9215-4B2F-8811-0227439C91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B32BE9-9F8B-49D9-9E38-E8E7A60E498D}"/>
                </a:ext>
              </a:extLst>
            </p:cNvPr>
            <p:cNvSpPr/>
            <p:nvPr/>
          </p:nvSpPr>
          <p:spPr>
            <a:xfrm>
              <a:off x="3521286" y="1557984"/>
              <a:ext cx="2787439" cy="472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⭐️</a:t>
              </a:r>
            </a:p>
          </p:txBody>
        </p:sp>
      </p:grpSp>
      <p:sp>
        <p:nvSpPr>
          <p:cNvPr id="49" name="Button">
            <a:extLst>
              <a:ext uri="{FF2B5EF4-FFF2-40B4-BE49-F238E27FC236}">
                <a16:creationId xmlns:a16="http://schemas.microsoft.com/office/drawing/2014/main" id="{3690ED50-33B0-4380-BC2E-9CCF00D195EB}"/>
              </a:ext>
            </a:extLst>
          </p:cNvPr>
          <p:cNvSpPr>
            <a:spLocks/>
          </p:cNvSpPr>
          <p:nvPr/>
        </p:nvSpPr>
        <p:spPr bwMode="auto">
          <a:xfrm>
            <a:off x="3350687" y="4761973"/>
            <a:ext cx="2141227" cy="44488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DB9A218F-D905-44AF-BA6A-75EB3086B232}"/>
              </a:ext>
            </a:extLst>
          </p:cNvPr>
          <p:cNvSpPr>
            <a:spLocks/>
          </p:cNvSpPr>
          <p:nvPr/>
        </p:nvSpPr>
        <p:spPr bwMode="auto">
          <a:xfrm>
            <a:off x="3350687" y="5329074"/>
            <a:ext cx="2141227" cy="44488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DA474F-3FA3-42B3-82B7-CA207D799C00}"/>
              </a:ext>
            </a:extLst>
          </p:cNvPr>
          <p:cNvSpPr/>
          <p:nvPr/>
        </p:nvSpPr>
        <p:spPr>
          <a:xfrm>
            <a:off x="3061131" y="481480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E068D9A-979B-4B59-A2C0-EB29D7DF7809}"/>
              </a:ext>
            </a:extLst>
          </p:cNvPr>
          <p:cNvSpPr/>
          <p:nvPr/>
        </p:nvSpPr>
        <p:spPr>
          <a:xfrm>
            <a:off x="3061132" y="538190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87B97D-B526-4A47-B01E-1D4B8BEF4164}"/>
              </a:ext>
            </a:extLst>
          </p:cNvPr>
          <p:cNvSpPr/>
          <p:nvPr/>
        </p:nvSpPr>
        <p:spPr>
          <a:xfrm>
            <a:off x="2961931" y="1342433"/>
            <a:ext cx="2787439" cy="4887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84C3432-A6D0-4476-8A03-3C9DAF8E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59" y="2547998"/>
            <a:ext cx="2016343" cy="4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odal Dialog Overlay">
            <a:extLst>
              <a:ext uri="{FF2B5EF4-FFF2-40B4-BE49-F238E27FC236}">
                <a16:creationId xmlns:a16="http://schemas.microsoft.com/office/drawing/2014/main" id="{F522742C-0BA9-450B-8202-6F4CF92C1C15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수정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47214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464835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Select, Date</a:t>
            </a:r>
          </a:p>
          <a:p>
            <a:r>
              <a:rPr lang="ko-KR" altLang="en-US" sz="1500" dirty="0"/>
              <a:t>날짜 </a:t>
            </a:r>
            <a:r>
              <a:rPr lang="en-US" altLang="ko-KR" sz="1500" dirty="0"/>
              <a:t>&amp; </a:t>
            </a:r>
            <a:r>
              <a:rPr lang="ko-KR" altLang="en-US" sz="1500" dirty="0"/>
              <a:t>카테고리 선택 란</a:t>
            </a:r>
            <a:endParaRPr lang="en-US" altLang="ko-KR" sz="1500" dirty="0"/>
          </a:p>
          <a:p>
            <a:r>
              <a:rPr lang="en-US" altLang="ko-KR" sz="1500" dirty="0"/>
              <a:t>Default</a:t>
            </a:r>
            <a:r>
              <a:rPr lang="ko-KR" altLang="en-US" sz="1500" dirty="0"/>
              <a:t> </a:t>
            </a:r>
            <a:r>
              <a:rPr lang="en-US" altLang="ko-KR" sz="1500" dirty="0"/>
              <a:t>Date : </a:t>
            </a:r>
            <a:r>
              <a:rPr lang="ko-KR" altLang="en-US" sz="1500" dirty="0"/>
              <a:t>한달</a:t>
            </a:r>
            <a:endParaRPr lang="en-US" altLang="ko-KR" sz="1500" dirty="0"/>
          </a:p>
          <a:p>
            <a:r>
              <a:rPr lang="en-US" altLang="ko-KR" sz="1500" dirty="0"/>
              <a:t>Default</a:t>
            </a:r>
            <a:r>
              <a:rPr lang="ko-KR" altLang="en-US" sz="1500" dirty="0"/>
              <a:t> </a:t>
            </a:r>
            <a:r>
              <a:rPr lang="en-US" altLang="ko-KR" sz="1500" dirty="0"/>
              <a:t>Category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조회 수</a:t>
            </a:r>
            <a:endParaRPr lang="en-US" altLang="ko-KR" sz="15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164770-847E-4D8B-83D2-25753B046EB5}"/>
              </a:ext>
            </a:extLst>
          </p:cNvPr>
          <p:cNvGrpSpPr/>
          <p:nvPr/>
        </p:nvGrpSpPr>
        <p:grpSpPr>
          <a:xfrm>
            <a:off x="3002233" y="2559916"/>
            <a:ext cx="257392" cy="257392"/>
            <a:chOff x="5672667" y="2302072"/>
            <a:chExt cx="270933" cy="27093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EC09417-8EA0-4C34-BAD1-18BE739B02E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FFDAEC-0775-440F-9BD5-C7338154C98D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8E33A8-7614-4041-BC4A-B992F0DA1412}"/>
              </a:ext>
            </a:extLst>
          </p:cNvPr>
          <p:cNvGrpSpPr/>
          <p:nvPr/>
        </p:nvGrpSpPr>
        <p:grpSpPr>
          <a:xfrm>
            <a:off x="3002233" y="2892824"/>
            <a:ext cx="257392" cy="257392"/>
            <a:chOff x="5672667" y="2302072"/>
            <a:chExt cx="270933" cy="27093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D4D2181-4A2C-4933-9135-D87FE7CA87C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A988B1-D3AA-4350-84B1-C8D5E13647B1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279256-C3C0-4DEC-806B-06CEB32E33E9}"/>
              </a:ext>
            </a:extLst>
          </p:cNvPr>
          <p:cNvGrpSpPr/>
          <p:nvPr/>
        </p:nvGrpSpPr>
        <p:grpSpPr>
          <a:xfrm>
            <a:off x="3002233" y="3225732"/>
            <a:ext cx="257392" cy="257392"/>
            <a:chOff x="5672667" y="2302072"/>
            <a:chExt cx="270933" cy="27093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5A46E75-B028-421F-A30F-AD4885DA7BD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942443-9CAD-4DEE-B9B7-41C70E95876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0E02F-C403-4699-B19B-C35B3634A84D}"/>
              </a:ext>
            </a:extLst>
          </p:cNvPr>
          <p:cNvGrpSpPr/>
          <p:nvPr/>
        </p:nvGrpSpPr>
        <p:grpSpPr>
          <a:xfrm>
            <a:off x="3002233" y="3558640"/>
            <a:ext cx="257392" cy="257392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2D4EDE3-5C9D-4280-8D15-0AF67BAEB68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5F3650-A70A-4F94-B441-AD17E865B8A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8423CA-9075-4C98-B57D-509E7BC2507C}"/>
              </a:ext>
            </a:extLst>
          </p:cNvPr>
          <p:cNvGrpSpPr/>
          <p:nvPr/>
        </p:nvGrpSpPr>
        <p:grpSpPr>
          <a:xfrm>
            <a:off x="3002233" y="3891548"/>
            <a:ext cx="257392" cy="257392"/>
            <a:chOff x="5672667" y="2302072"/>
            <a:chExt cx="270933" cy="270933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33FFC70-C174-44F4-AA6C-981E4C86FF3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BD874F-ED08-4672-8870-72202F3A7D8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275C8D-450A-4866-B724-B492E67160F3}"/>
              </a:ext>
            </a:extLst>
          </p:cNvPr>
          <p:cNvGrpSpPr/>
          <p:nvPr/>
        </p:nvGrpSpPr>
        <p:grpSpPr>
          <a:xfrm>
            <a:off x="3002233" y="4224456"/>
            <a:ext cx="257392" cy="257392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F20C767-43D9-4D1E-A578-BD1B09F8E4B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3DDBE5-34EB-4F67-BEDF-21D9810C2F4E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8E303E-9C29-40E7-BD14-EFB443B161F0}"/>
              </a:ext>
            </a:extLst>
          </p:cNvPr>
          <p:cNvGrpSpPr/>
          <p:nvPr/>
        </p:nvGrpSpPr>
        <p:grpSpPr>
          <a:xfrm>
            <a:off x="3002233" y="4557364"/>
            <a:ext cx="257392" cy="257392"/>
            <a:chOff x="5672667" y="2302072"/>
            <a:chExt cx="270933" cy="27093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4C0757-A25A-459B-861D-115E2D9C044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986CA8-891C-48E8-90D3-C6019679D94B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435ACBD-EC19-41C2-924C-C3ADEF091C02}"/>
              </a:ext>
            </a:extLst>
          </p:cNvPr>
          <p:cNvGrpSpPr/>
          <p:nvPr/>
        </p:nvGrpSpPr>
        <p:grpSpPr>
          <a:xfrm>
            <a:off x="2995968" y="4890272"/>
            <a:ext cx="257392" cy="257392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6592362-243C-4296-AC92-D96DB22E23F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3BE2D9-488A-48A2-B8E6-CA0A73336A0C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8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D54143B-7224-4103-B0DB-12CCB91C95D6}"/>
              </a:ext>
            </a:extLst>
          </p:cNvPr>
          <p:cNvGrpSpPr/>
          <p:nvPr/>
        </p:nvGrpSpPr>
        <p:grpSpPr>
          <a:xfrm>
            <a:off x="2995968" y="5223180"/>
            <a:ext cx="257392" cy="257392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01D07A3-0387-4888-8A8C-3716C9D4B14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E7334D-0685-4DB4-95AE-F37ED42FAAB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43E6677-2610-47C4-BF02-E4F20BC16850}"/>
              </a:ext>
            </a:extLst>
          </p:cNvPr>
          <p:cNvGrpSpPr/>
          <p:nvPr/>
        </p:nvGrpSpPr>
        <p:grpSpPr>
          <a:xfrm>
            <a:off x="2985496" y="5556088"/>
            <a:ext cx="278557" cy="257392"/>
            <a:chOff x="5661527" y="2302072"/>
            <a:chExt cx="293211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25CE52A-EF2E-47B9-AE4E-3F19B8785CB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E34D47-11BD-4F98-BEAD-1DA071E10E08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3CBFB31-4BF1-485D-8E7C-47FF13A3A3DB}"/>
              </a:ext>
            </a:extLst>
          </p:cNvPr>
          <p:cNvGrpSpPr/>
          <p:nvPr/>
        </p:nvGrpSpPr>
        <p:grpSpPr>
          <a:xfrm>
            <a:off x="2985496" y="5888998"/>
            <a:ext cx="278557" cy="257392"/>
            <a:chOff x="5661527" y="2302072"/>
            <a:chExt cx="293211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3EB259C-87D5-4C96-BC91-6D777B4FEE8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57B5E1-AB81-4017-92F2-53D488E070E1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11</a:t>
              </a:r>
              <a:endParaRPr lang="ko-KR" altLang="en-US" sz="800" b="1" dirty="0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90FEDC-8EF1-4616-A022-A02329E3110E}"/>
              </a:ext>
            </a:extLst>
          </p:cNvPr>
          <p:cNvSpPr/>
          <p:nvPr/>
        </p:nvSpPr>
        <p:spPr>
          <a:xfrm>
            <a:off x="3256484" y="2435778"/>
            <a:ext cx="1028252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불닭볶음면</a:t>
            </a:r>
            <a:endParaRPr lang="en-US" altLang="ko-KR" sz="1100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27B986C-EC86-49D2-91BE-AD1A94FD916F}"/>
              </a:ext>
            </a:extLst>
          </p:cNvPr>
          <p:cNvSpPr/>
          <p:nvPr/>
        </p:nvSpPr>
        <p:spPr>
          <a:xfrm>
            <a:off x="3250219" y="2782493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새우깡</a:t>
            </a:r>
            <a:endParaRPr lang="en-US" altLang="ko-KR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231FC5-F707-489A-8660-BAC75AF7B53F}"/>
              </a:ext>
            </a:extLst>
          </p:cNvPr>
          <p:cNvSpPr/>
          <p:nvPr/>
        </p:nvSpPr>
        <p:spPr>
          <a:xfrm>
            <a:off x="3266901" y="3135231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너구리</a:t>
            </a:r>
            <a:endParaRPr lang="en-US" altLang="ko-KR" sz="1100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869D879-626D-49AA-B3C9-671B82382AE6}"/>
              </a:ext>
            </a:extLst>
          </p:cNvPr>
          <p:cNvSpPr/>
          <p:nvPr/>
        </p:nvSpPr>
        <p:spPr>
          <a:xfrm>
            <a:off x="3250219" y="3424298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짜파게티</a:t>
            </a:r>
            <a:endParaRPr lang="en-US" altLang="ko-KR" sz="1100" b="1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0945D37-E57B-4B2A-8BCE-84791D0C3936}"/>
              </a:ext>
            </a:extLst>
          </p:cNvPr>
          <p:cNvSpPr/>
          <p:nvPr/>
        </p:nvSpPr>
        <p:spPr>
          <a:xfrm>
            <a:off x="3243954" y="3771013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삼양라면</a:t>
            </a:r>
            <a:endParaRPr lang="en-US" altLang="ko-KR" sz="1100" b="1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6B6A6DD-23E6-4DF8-8FFE-731A36A50112}"/>
              </a:ext>
            </a:extLst>
          </p:cNvPr>
          <p:cNvSpPr/>
          <p:nvPr/>
        </p:nvSpPr>
        <p:spPr>
          <a:xfrm>
            <a:off x="3260636" y="4123751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오사쯔</a:t>
            </a:r>
            <a:endParaRPr lang="en-US" altLang="ko-KR" sz="11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CC0A1C5-7695-43C3-A525-3570EB274C7F}"/>
              </a:ext>
            </a:extLst>
          </p:cNvPr>
          <p:cNvSpPr/>
          <p:nvPr/>
        </p:nvSpPr>
        <p:spPr>
          <a:xfrm>
            <a:off x="3254034" y="4442489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새우탕면</a:t>
            </a:r>
            <a:endParaRPr lang="en-US" altLang="ko-KR" sz="11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BB3C095-F23C-4024-B531-1D3B34849DF4}"/>
              </a:ext>
            </a:extLst>
          </p:cNvPr>
          <p:cNvSpPr/>
          <p:nvPr/>
        </p:nvSpPr>
        <p:spPr>
          <a:xfrm>
            <a:off x="3247769" y="4789204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초코송이</a:t>
            </a:r>
            <a:endParaRPr lang="en-US" altLang="ko-KR" sz="1100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E360972-5731-4517-91A8-4DB799181300}"/>
              </a:ext>
            </a:extLst>
          </p:cNvPr>
          <p:cNvSpPr/>
          <p:nvPr/>
        </p:nvSpPr>
        <p:spPr>
          <a:xfrm>
            <a:off x="3264451" y="5141942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신라면</a:t>
            </a:r>
            <a:endParaRPr lang="en-US" altLang="ko-KR" sz="11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6502E6-77D1-4BFF-82CC-37E92CED4DBB}"/>
              </a:ext>
            </a:extLst>
          </p:cNvPr>
          <p:cNvSpPr/>
          <p:nvPr/>
        </p:nvSpPr>
        <p:spPr>
          <a:xfrm>
            <a:off x="3199718" y="5423861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초코파이</a:t>
            </a:r>
            <a:endParaRPr lang="en-US" altLang="ko-KR" sz="11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6D1C8C3-F34B-44AF-9592-D8FDD4356371}"/>
              </a:ext>
            </a:extLst>
          </p:cNvPr>
          <p:cNvSpPr/>
          <p:nvPr/>
        </p:nvSpPr>
        <p:spPr>
          <a:xfrm>
            <a:off x="3193453" y="5770576"/>
            <a:ext cx="516563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몽쉘</a:t>
            </a:r>
            <a:endParaRPr lang="en-US" altLang="ko-KR" sz="1100" b="1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2EEE6D8-2BE2-41E3-B172-3884DEF0374B}"/>
              </a:ext>
            </a:extLst>
          </p:cNvPr>
          <p:cNvSpPr/>
          <p:nvPr/>
        </p:nvSpPr>
        <p:spPr>
          <a:xfrm>
            <a:off x="2812287" y="2422776"/>
            <a:ext cx="2644847" cy="3986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05CDB8D-2BDE-4EBA-AADA-DDE4520CC0B0}"/>
              </a:ext>
            </a:extLst>
          </p:cNvPr>
          <p:cNvGrpSpPr/>
          <p:nvPr/>
        </p:nvGrpSpPr>
        <p:grpSpPr>
          <a:xfrm>
            <a:off x="5065550" y="1747671"/>
            <a:ext cx="1705851" cy="208279"/>
            <a:chOff x="3740568" y="2089717"/>
            <a:chExt cx="1649175" cy="201359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068435FC-EA6D-427C-9889-359CAEB99AD1}"/>
                </a:ext>
              </a:extLst>
            </p:cNvPr>
            <p:cNvGrpSpPr/>
            <p:nvPr/>
          </p:nvGrpSpPr>
          <p:grpSpPr>
            <a:xfrm>
              <a:off x="3740568" y="2089717"/>
              <a:ext cx="778497" cy="201359"/>
              <a:chOff x="3637201" y="2175330"/>
              <a:chExt cx="778497" cy="201359"/>
            </a:xfrm>
          </p:grpSpPr>
          <p:pic>
            <p:nvPicPr>
              <p:cNvPr id="180" name="Picture 2" descr="calendar icon">
                <a:extLst>
                  <a:ext uri="{FF2B5EF4-FFF2-40B4-BE49-F238E27FC236}">
                    <a16:creationId xmlns:a16="http://schemas.microsoft.com/office/drawing/2014/main" id="{5D7845F7-6354-43C3-B723-8A12FFC79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369AB8FB-7E79-4192-8E50-D5B10380E047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2020-02-02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06E9E95-3062-4742-A990-A1C2B345314D}"/>
                </a:ext>
              </a:extLst>
            </p:cNvPr>
            <p:cNvGrpSpPr/>
            <p:nvPr/>
          </p:nvGrpSpPr>
          <p:grpSpPr>
            <a:xfrm>
              <a:off x="4611246" y="2089717"/>
              <a:ext cx="778497" cy="201359"/>
              <a:chOff x="3637201" y="2175330"/>
              <a:chExt cx="778497" cy="201359"/>
            </a:xfrm>
          </p:grpSpPr>
          <p:pic>
            <p:nvPicPr>
              <p:cNvPr id="178" name="Picture 2" descr="calendar icon">
                <a:extLst>
                  <a:ext uri="{FF2B5EF4-FFF2-40B4-BE49-F238E27FC236}">
                    <a16:creationId xmlns:a16="http://schemas.microsoft.com/office/drawing/2014/main" id="{3836C9E4-8B50-41A3-AC85-8615BE645B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7572C02-C6BC-44F5-B88D-226C9733A523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2020-03-10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F9C8608F-B428-46BC-B983-52F30D7F84A0}"/>
                </a:ext>
              </a:extLst>
            </p:cNvPr>
            <p:cNvCxnSpPr/>
            <p:nvPr/>
          </p:nvCxnSpPr>
          <p:spPr>
            <a:xfrm>
              <a:off x="4525492" y="2186843"/>
              <a:ext cx="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8221B9EA-B327-44A5-9FA5-57B413679AF5}"/>
              </a:ext>
            </a:extLst>
          </p:cNvPr>
          <p:cNvGrpSpPr/>
          <p:nvPr/>
        </p:nvGrpSpPr>
        <p:grpSpPr>
          <a:xfrm>
            <a:off x="3366539" y="1751732"/>
            <a:ext cx="792417" cy="188348"/>
            <a:chOff x="1432477" y="1771054"/>
            <a:chExt cx="766088" cy="282476"/>
          </a:xfrm>
        </p:grpSpPr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EB853354-BE48-460A-A78F-D390B8D75605}"/>
                </a:ext>
              </a:extLst>
            </p:cNvPr>
            <p:cNvSpPr/>
            <p:nvPr/>
          </p:nvSpPr>
          <p:spPr>
            <a:xfrm rot="10800000" flipV="1">
              <a:off x="1432477" y="1771054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연령대</a:t>
              </a:r>
            </a:p>
          </p:txBody>
        </p:sp>
        <p:sp>
          <p:nvSpPr>
            <p:cNvPr id="184" name="이등변 삼각형 183">
              <a:extLst>
                <a:ext uri="{FF2B5EF4-FFF2-40B4-BE49-F238E27FC236}">
                  <a16:creationId xmlns:a16="http://schemas.microsoft.com/office/drawing/2014/main" id="{4F97A324-6833-4C23-9180-A4E671F41CB3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BEB57746-47CC-45BA-AD4C-018B31A0A00C}"/>
              </a:ext>
            </a:extLst>
          </p:cNvPr>
          <p:cNvGrpSpPr/>
          <p:nvPr/>
        </p:nvGrpSpPr>
        <p:grpSpPr>
          <a:xfrm>
            <a:off x="1434425" y="1766910"/>
            <a:ext cx="1088645" cy="188348"/>
            <a:chOff x="4278287" y="3733565"/>
            <a:chExt cx="1052474" cy="282476"/>
          </a:xfrm>
        </p:grpSpPr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6AE27EC4-4773-4D58-BE26-988194D6F875}"/>
                </a:ext>
              </a:extLst>
            </p:cNvPr>
            <p:cNvSpPr/>
            <p:nvPr/>
          </p:nvSpPr>
          <p:spPr>
            <a:xfrm rot="10800000" flipV="1">
              <a:off x="4278287" y="3733565"/>
              <a:ext cx="1052474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국가</a:t>
              </a:r>
            </a:p>
          </p:txBody>
        </p:sp>
        <p:sp>
          <p:nvSpPr>
            <p:cNvPr id="187" name="이등변 삼각형 186">
              <a:extLst>
                <a:ext uri="{FF2B5EF4-FFF2-40B4-BE49-F238E27FC236}">
                  <a16:creationId xmlns:a16="http://schemas.microsoft.com/office/drawing/2014/main" id="{FB0A94B1-E0EE-43C4-AE5D-494636F8F935}"/>
                </a:ext>
              </a:extLst>
            </p:cNvPr>
            <p:cNvSpPr/>
            <p:nvPr/>
          </p:nvSpPr>
          <p:spPr>
            <a:xfrm rot="10800000">
              <a:off x="5174116" y="3848688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5644A2A-99E2-424A-A536-79D15A449BEF}"/>
              </a:ext>
            </a:extLst>
          </p:cNvPr>
          <p:cNvGrpSpPr/>
          <p:nvPr/>
        </p:nvGrpSpPr>
        <p:grpSpPr>
          <a:xfrm>
            <a:off x="2567820" y="1758260"/>
            <a:ext cx="725532" cy="188348"/>
            <a:chOff x="5402778" y="3733565"/>
            <a:chExt cx="701426" cy="282476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7899B4E7-055E-421A-9568-87BB447653FF}"/>
                </a:ext>
              </a:extLst>
            </p:cNvPr>
            <p:cNvSpPr/>
            <p:nvPr/>
          </p:nvSpPr>
          <p:spPr>
            <a:xfrm rot="10800000" flipV="1">
              <a:off x="5402778" y="3733565"/>
              <a:ext cx="701426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성별</a:t>
              </a:r>
            </a:p>
          </p:txBody>
        </p:sp>
        <p:sp>
          <p:nvSpPr>
            <p:cNvPr id="190" name="이등변 삼각형 189">
              <a:extLst>
                <a:ext uri="{FF2B5EF4-FFF2-40B4-BE49-F238E27FC236}">
                  <a16:creationId xmlns:a16="http://schemas.microsoft.com/office/drawing/2014/main" id="{509B8579-9105-4153-A909-72EC34CB3AAC}"/>
                </a:ext>
              </a:extLst>
            </p:cNvPr>
            <p:cNvSpPr/>
            <p:nvPr/>
          </p:nvSpPr>
          <p:spPr>
            <a:xfrm rot="10800000">
              <a:off x="5948629" y="384624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87915B4-5846-4EA9-BC85-15C1C50CD7B9}"/>
              </a:ext>
            </a:extLst>
          </p:cNvPr>
          <p:cNvSpPr/>
          <p:nvPr/>
        </p:nvSpPr>
        <p:spPr>
          <a:xfrm>
            <a:off x="1308682" y="1683558"/>
            <a:ext cx="5587069" cy="349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816032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808719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Ol</a:t>
            </a:r>
            <a:r>
              <a:rPr lang="en-US" altLang="ko-KR" sz="1500" b="1" dirty="0"/>
              <a:t> li A link</a:t>
            </a:r>
          </a:p>
          <a:p>
            <a:r>
              <a:rPr lang="ko-KR" altLang="en-US" sz="1500" dirty="0" err="1"/>
              <a:t>클릭시</a:t>
            </a:r>
            <a:r>
              <a:rPr lang="ko-KR" altLang="en-US" sz="1500" dirty="0"/>
              <a:t> 제품소개 페이지로 이동</a:t>
            </a:r>
            <a:endParaRPr lang="en-US" altLang="ko-KR" sz="15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54A6FD3-72CE-4787-87AC-29D53772CE2B}"/>
              </a:ext>
            </a:extLst>
          </p:cNvPr>
          <p:cNvSpPr/>
          <p:nvPr/>
        </p:nvSpPr>
        <p:spPr>
          <a:xfrm>
            <a:off x="5612573" y="407044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D401A2C-AA58-453B-B79A-975CD436CE50}"/>
              </a:ext>
            </a:extLst>
          </p:cNvPr>
          <p:cNvGrpSpPr/>
          <p:nvPr/>
        </p:nvGrpSpPr>
        <p:grpSpPr>
          <a:xfrm>
            <a:off x="4207526" y="1751732"/>
            <a:ext cx="792417" cy="188348"/>
            <a:chOff x="1432477" y="1771054"/>
            <a:chExt cx="766088" cy="282476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8BFF20D-8CB6-4432-9D58-9A9240A1FC08}"/>
                </a:ext>
              </a:extLst>
            </p:cNvPr>
            <p:cNvSpPr/>
            <p:nvPr/>
          </p:nvSpPr>
          <p:spPr>
            <a:xfrm rot="10800000" flipV="1">
              <a:off x="1432477" y="1771054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 수</a:t>
              </a:r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0ABA28AE-B516-494E-9360-A9A243A40AF0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660D487-98C0-4575-80B2-37BF4D45217B}"/>
              </a:ext>
            </a:extLst>
          </p:cNvPr>
          <p:cNvSpPr/>
          <p:nvPr/>
        </p:nvSpPr>
        <p:spPr>
          <a:xfrm>
            <a:off x="7037152" y="165752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0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odal Dialog Overlay">
            <a:extLst>
              <a:ext uri="{FF2B5EF4-FFF2-40B4-BE49-F238E27FC236}">
                <a16:creationId xmlns:a16="http://schemas.microsoft.com/office/drawing/2014/main" id="{26B6EA1C-6046-40E7-A959-D425C0A4FB4F}"/>
              </a:ext>
            </a:extLst>
          </p:cNvPr>
          <p:cNvSpPr>
            <a:spLocks/>
          </p:cNvSpPr>
          <p:nvPr/>
        </p:nvSpPr>
        <p:spPr bwMode="auto">
          <a:xfrm>
            <a:off x="431542" y="1519662"/>
            <a:ext cx="7496054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171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유저정보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14285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135538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 가입시 입력한 회원정보 양식에 정보를 기입하여 동일하게 제공 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61002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Ul li A link</a:t>
            </a:r>
          </a:p>
          <a:p>
            <a:r>
              <a:rPr lang="ko-KR" altLang="en-US" sz="1500" dirty="0"/>
              <a:t>각 항목을 누르면 스크롤로 이동</a:t>
            </a:r>
            <a:endParaRPr lang="en-US" altLang="ko-KR" sz="1500" dirty="0"/>
          </a:p>
        </p:txBody>
      </p:sp>
      <p:grpSp>
        <p:nvGrpSpPr>
          <p:cNvPr id="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B5A8089C-5528-4B96-8740-7976372A6C4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0713" y="1769912"/>
            <a:ext cx="1553131" cy="1840115"/>
            <a:chOff x="755336" y="1596354"/>
            <a:chExt cx="2120518" cy="2059267"/>
          </a:xfrm>
        </p:grpSpPr>
        <p:sp>
          <p:nvSpPr>
            <p:cNvPr id="9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E77C30E-D646-4CCC-B366-206A3165BE1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55336" y="1596354"/>
              <a:ext cx="1901970" cy="20592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E4DC995-8816-4B8C-86B7-02B6E22DEF6C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843164" y="1664751"/>
              <a:ext cx="425733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381361BC-07D0-4FE7-A75A-87E98FAEBCA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268905" y="1666665"/>
              <a:ext cx="1606949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홈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86FC185-555E-4527-A56D-E90DE14D668B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39504" y="2190646"/>
              <a:ext cx="425735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048342C-1EA0-4612-9442-6655558A74C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265239" y="2192560"/>
              <a:ext cx="1606950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27AEEE-ED1A-4F08-B54D-DB35E2914578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811384" y="2716412"/>
              <a:ext cx="425735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BEE96B8-357B-4B0C-B58D-AC3B03D774D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237123" y="2718326"/>
              <a:ext cx="1606953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맛 선호도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C271B66-B5DB-41F6-9DD6-B144261C8ADD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20612" y="3241414"/>
              <a:ext cx="425735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0824F11-C9FA-4CBF-8273-DC476A2713E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246350" y="3243328"/>
              <a:ext cx="1606949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기피 원재료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F48DEE-96A2-46E1-89E4-F9828E961F21}"/>
              </a:ext>
            </a:extLst>
          </p:cNvPr>
          <p:cNvSpPr/>
          <p:nvPr/>
        </p:nvSpPr>
        <p:spPr>
          <a:xfrm>
            <a:off x="853560" y="1769996"/>
            <a:ext cx="1393060" cy="184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F5155C-1F22-4982-9020-3B22A5DFEDAD}"/>
              </a:ext>
            </a:extLst>
          </p:cNvPr>
          <p:cNvSpPr/>
          <p:nvPr/>
        </p:nvSpPr>
        <p:spPr>
          <a:xfrm rot="10800000" flipV="1">
            <a:off x="3755531" y="3378233"/>
            <a:ext cx="2591096" cy="335891"/>
          </a:xfrm>
          <a:prstGeom prst="roundRect">
            <a:avLst>
              <a:gd name="adj" fmla="val 6883"/>
            </a:avLst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5396DDF-F4FE-4388-A453-E612CAF435D8}"/>
              </a:ext>
            </a:extLst>
          </p:cNvPr>
          <p:cNvSpPr/>
          <p:nvPr/>
        </p:nvSpPr>
        <p:spPr>
          <a:xfrm rot="10800000" flipV="1">
            <a:off x="3755531" y="382017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3BFB94-836E-4A5B-9457-C9081C2CC632}"/>
              </a:ext>
            </a:extLst>
          </p:cNvPr>
          <p:cNvSpPr/>
          <p:nvPr/>
        </p:nvSpPr>
        <p:spPr>
          <a:xfrm rot="10800000" flipV="1">
            <a:off x="3755531" y="4700023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nickname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6C9029-DA3C-4FAE-A41B-2E75E8DA363B}"/>
              </a:ext>
            </a:extLst>
          </p:cNvPr>
          <p:cNvSpPr/>
          <p:nvPr/>
        </p:nvSpPr>
        <p:spPr>
          <a:xfrm rot="10800000" flipV="1">
            <a:off x="3755531" y="5141967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korea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4021CAA-0592-483E-94A5-A25A498ADDE3}"/>
              </a:ext>
            </a:extLst>
          </p:cNvPr>
          <p:cNvSpPr/>
          <p:nvPr/>
        </p:nvSpPr>
        <p:spPr>
          <a:xfrm rot="10800000">
            <a:off x="6146110" y="5279789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9505B9-4153-4CEA-B83C-DA35C066FAA9}"/>
              </a:ext>
            </a:extLst>
          </p:cNvPr>
          <p:cNvSpPr/>
          <p:nvPr/>
        </p:nvSpPr>
        <p:spPr>
          <a:xfrm rot="10800000" flipV="1">
            <a:off x="3755531" y="558391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D44EB2-2A54-496B-9904-0313C84FC540}"/>
              </a:ext>
            </a:extLst>
          </p:cNvPr>
          <p:cNvSpPr/>
          <p:nvPr/>
        </p:nvSpPr>
        <p:spPr>
          <a:xfrm rot="10800000" flipV="1">
            <a:off x="5161428" y="558391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89C7ED9-97E5-4AA1-8463-01536145B3FD}"/>
              </a:ext>
            </a:extLst>
          </p:cNvPr>
          <p:cNvSpPr/>
          <p:nvPr/>
        </p:nvSpPr>
        <p:spPr>
          <a:xfrm rot="10800000" flipV="1">
            <a:off x="3755531" y="6025856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20’s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069EC6D-3CDF-4069-8E31-8C5766C819EC}"/>
              </a:ext>
            </a:extLst>
          </p:cNvPr>
          <p:cNvSpPr/>
          <p:nvPr/>
        </p:nvSpPr>
        <p:spPr>
          <a:xfrm rot="10800000">
            <a:off x="6146110" y="6163678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D68F74-9DD1-4094-99C1-4F0E72931973}"/>
              </a:ext>
            </a:extLst>
          </p:cNvPr>
          <p:cNvSpPr/>
          <p:nvPr/>
        </p:nvSpPr>
        <p:spPr>
          <a:xfrm rot="10800000" flipV="1">
            <a:off x="3755531" y="426219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3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03ECDA63-BC2B-4778-9DFF-3AC432DFBC4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49309" y="3408074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FD0B736C-99C3-44F6-843C-C2DD996DDD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947214" y="3850095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C635A5CA-A49B-4659-B99D-1C0DEFD1B82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6222" y="4281443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2CAC0FF6-E82D-4873-9B8A-5DF892447C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947214" y="4700038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40693A26-8C1C-4745-9D65-F4FDA62A7E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47214" y="6068664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연령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64FEBFB1-E6E3-42DD-9B26-12B47B73A4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73675" y="5181589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국적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BE2E326A-49A7-4B7F-BD7E-8E9435D098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947214" y="5596801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A83FA8-8232-462C-A75F-81AF5BA53BCE}"/>
              </a:ext>
            </a:extLst>
          </p:cNvPr>
          <p:cNvSpPr/>
          <p:nvPr/>
        </p:nvSpPr>
        <p:spPr>
          <a:xfrm rot="10800000" flipV="1">
            <a:off x="4122724" y="1875426"/>
            <a:ext cx="1612509" cy="1320283"/>
          </a:xfrm>
          <a:prstGeom prst="roundRect">
            <a:avLst>
              <a:gd name="adj" fmla="val 6883"/>
            </a:avLst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7560E372-C1A5-4C6E-AB02-9711BCCECE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02248" y="2086689"/>
            <a:ext cx="914400" cy="9144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C9EBE0-8047-4899-BDE5-D39CEB1CEE29}"/>
              </a:ext>
            </a:extLst>
          </p:cNvPr>
          <p:cNvSpPr/>
          <p:nvPr/>
        </p:nvSpPr>
        <p:spPr>
          <a:xfrm>
            <a:off x="2745652" y="1770647"/>
            <a:ext cx="4289561" cy="4850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Add Button">
            <a:extLst>
              <a:ext uri="{FF2B5EF4-FFF2-40B4-BE49-F238E27FC236}">
                <a16:creationId xmlns:a16="http://schemas.microsoft.com/office/drawing/2014/main" id="{C4572EA7-D096-4719-8082-5A1BA63F209E}"/>
              </a:ext>
            </a:extLst>
          </p:cNvPr>
          <p:cNvGrpSpPr/>
          <p:nvPr/>
        </p:nvGrpSpPr>
        <p:grpSpPr>
          <a:xfrm>
            <a:off x="5429239" y="2903776"/>
            <a:ext cx="228600" cy="228600"/>
            <a:chOff x="1709058" y="1808276"/>
            <a:chExt cx="228600" cy="228600"/>
          </a:xfrm>
        </p:grpSpPr>
        <p:sp>
          <p:nvSpPr>
            <p:cNvPr id="44" name="Button Background">
              <a:extLst>
                <a:ext uri="{FF2B5EF4-FFF2-40B4-BE49-F238E27FC236}">
                  <a16:creationId xmlns:a16="http://schemas.microsoft.com/office/drawing/2014/main" id="{E4565B7D-6A09-4F20-B0ED-7B6459E16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9058" y="1808276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dd Icon">
              <a:extLst>
                <a:ext uri="{FF2B5EF4-FFF2-40B4-BE49-F238E27FC236}">
                  <a16:creationId xmlns:a16="http://schemas.microsoft.com/office/drawing/2014/main" id="{B088EDFA-19BA-4515-8113-8272EF9A99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953" y="1865426"/>
              <a:ext cx="118811" cy="114300"/>
            </a:xfrm>
            <a:custGeom>
              <a:avLst/>
              <a:gdLst>
                <a:gd name="T0" fmla="*/ 34 w 79"/>
                <a:gd name="T1" fmla="*/ 0 h 76"/>
                <a:gd name="T2" fmla="*/ 34 w 79"/>
                <a:gd name="T3" fmla="*/ 33 h 76"/>
                <a:gd name="T4" fmla="*/ 0 w 79"/>
                <a:gd name="T5" fmla="*/ 33 h 76"/>
                <a:gd name="T6" fmla="*/ 0 w 79"/>
                <a:gd name="T7" fmla="*/ 43 h 76"/>
                <a:gd name="T8" fmla="*/ 34 w 79"/>
                <a:gd name="T9" fmla="*/ 43 h 76"/>
                <a:gd name="T10" fmla="*/ 34 w 79"/>
                <a:gd name="T11" fmla="*/ 76 h 76"/>
                <a:gd name="T12" fmla="*/ 44 w 79"/>
                <a:gd name="T13" fmla="*/ 76 h 76"/>
                <a:gd name="T14" fmla="*/ 44 w 79"/>
                <a:gd name="T15" fmla="*/ 43 h 76"/>
                <a:gd name="T16" fmla="*/ 79 w 79"/>
                <a:gd name="T17" fmla="*/ 43 h 76"/>
                <a:gd name="T18" fmla="*/ 79 w 79"/>
                <a:gd name="T19" fmla="*/ 33 h 76"/>
                <a:gd name="T20" fmla="*/ 44 w 79"/>
                <a:gd name="T21" fmla="*/ 33 h 76"/>
                <a:gd name="T22" fmla="*/ 44 w 79"/>
                <a:gd name="T23" fmla="*/ 0 h 76"/>
                <a:gd name="T24" fmla="*/ 34 w 79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6">
                  <a:moveTo>
                    <a:pt x="34" y="0"/>
                  </a:moveTo>
                  <a:lnTo>
                    <a:pt x="34" y="33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4" y="43"/>
                  </a:lnTo>
                  <a:lnTo>
                    <a:pt x="34" y="76"/>
                  </a:lnTo>
                  <a:lnTo>
                    <a:pt x="44" y="76"/>
                  </a:lnTo>
                  <a:lnTo>
                    <a:pt x="44" y="43"/>
                  </a:lnTo>
                  <a:lnTo>
                    <a:pt x="79" y="43"/>
                  </a:lnTo>
                  <a:lnTo>
                    <a:pt x="79" y="33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0B4B96-970C-421A-9CBE-8092F37BB948}"/>
              </a:ext>
            </a:extLst>
          </p:cNvPr>
          <p:cNvSpPr/>
          <p:nvPr/>
        </p:nvSpPr>
        <p:spPr>
          <a:xfrm>
            <a:off x="7287726" y="407110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E57022-45C6-49E7-8916-1F5E020A4B58}"/>
              </a:ext>
            </a:extLst>
          </p:cNvPr>
          <p:cNvSpPr/>
          <p:nvPr/>
        </p:nvSpPr>
        <p:spPr>
          <a:xfrm>
            <a:off x="2288085" y="250383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0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odal Dialog Overlay">
            <a:extLst>
              <a:ext uri="{FF2B5EF4-FFF2-40B4-BE49-F238E27FC236}">
                <a16:creationId xmlns:a16="http://schemas.microsoft.com/office/drawing/2014/main" id="{6E42B160-2359-4267-BAC1-5D36506E86EC}"/>
              </a:ext>
            </a:extLst>
          </p:cNvPr>
          <p:cNvSpPr>
            <a:spLocks/>
          </p:cNvSpPr>
          <p:nvPr/>
        </p:nvSpPr>
        <p:spPr bwMode="auto">
          <a:xfrm>
            <a:off x="431541" y="1519662"/>
            <a:ext cx="7705167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171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유저정보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49604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488733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</a:p>
          <a:p>
            <a:r>
              <a:rPr lang="ko-KR" altLang="en-US" sz="1500" dirty="0"/>
              <a:t>맛 선호도 </a:t>
            </a:r>
            <a:r>
              <a:rPr lang="ko-KR" altLang="en-US" sz="1500" dirty="0" err="1"/>
              <a:t>선택란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610027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Ul li</a:t>
            </a:r>
          </a:p>
          <a:p>
            <a:r>
              <a:rPr lang="ko-KR" altLang="en-US" sz="1500" dirty="0"/>
              <a:t>기피하는 원재료 리스트 출력</a:t>
            </a:r>
            <a:endParaRPr lang="en-US" altLang="ko-KR" sz="1500" b="1" dirty="0"/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AA01960-F225-42B6-99AC-5BFF087152FC}"/>
              </a:ext>
            </a:extLst>
          </p:cNvPr>
          <p:cNvCxnSpPr>
            <a:cxnSpLocks/>
          </p:cNvCxnSpPr>
          <p:nvPr/>
        </p:nvCxnSpPr>
        <p:spPr>
          <a:xfrm>
            <a:off x="3806807" y="2775355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E749608-7911-4B71-A63A-1E92A0B0AAD5}"/>
              </a:ext>
            </a:extLst>
          </p:cNvPr>
          <p:cNvSpPr/>
          <p:nvPr/>
        </p:nvSpPr>
        <p:spPr>
          <a:xfrm>
            <a:off x="3197062" y="1815461"/>
            <a:ext cx="1629302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1200" b="1" dirty="0"/>
              <a:t>맛 선호도 그래프</a:t>
            </a:r>
            <a:endParaRPr lang="en-US" altLang="ko-KR" sz="1200" b="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90F51E0-E762-4014-A0AE-AD1D1EF41487}"/>
              </a:ext>
            </a:extLst>
          </p:cNvPr>
          <p:cNvSpPr/>
          <p:nvPr/>
        </p:nvSpPr>
        <p:spPr>
          <a:xfrm>
            <a:off x="3197062" y="5302040"/>
            <a:ext cx="1629302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1200" b="1" dirty="0"/>
              <a:t>나의 기피 원재료</a:t>
            </a:r>
            <a:endParaRPr lang="en-US" altLang="ko-KR" sz="1200" b="1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C229112-13AC-4EDB-BEC7-0971FB5D19F2}"/>
              </a:ext>
            </a:extLst>
          </p:cNvPr>
          <p:cNvSpPr/>
          <p:nvPr/>
        </p:nvSpPr>
        <p:spPr>
          <a:xfrm>
            <a:off x="2894963" y="2474163"/>
            <a:ext cx="4722440" cy="274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aphicFrame>
        <p:nvGraphicFramePr>
          <p:cNvPr id="199" name="차트 198">
            <a:extLst>
              <a:ext uri="{FF2B5EF4-FFF2-40B4-BE49-F238E27FC236}">
                <a16:creationId xmlns:a16="http://schemas.microsoft.com/office/drawing/2014/main" id="{9FE362A5-99E6-4121-A8B2-6FB5B56F6ADD}"/>
              </a:ext>
            </a:extLst>
          </p:cNvPr>
          <p:cNvGraphicFramePr/>
          <p:nvPr/>
        </p:nvGraphicFramePr>
        <p:xfrm>
          <a:off x="271951" y="2486420"/>
          <a:ext cx="2744649" cy="275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D98354F-D7AF-4CC6-A6D6-2A7F05D84362}"/>
              </a:ext>
            </a:extLst>
          </p:cNvPr>
          <p:cNvSpPr/>
          <p:nvPr/>
        </p:nvSpPr>
        <p:spPr>
          <a:xfrm>
            <a:off x="3230770" y="2616411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3CAB79F-A8B8-4F25-86E4-0787070129CD}"/>
              </a:ext>
            </a:extLst>
          </p:cNvPr>
          <p:cNvSpPr/>
          <p:nvPr/>
        </p:nvSpPr>
        <p:spPr>
          <a:xfrm>
            <a:off x="3230770" y="3086500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쓴맛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0129D27-B381-4CC4-9EDE-6C7FE4A22362}"/>
              </a:ext>
            </a:extLst>
          </p:cNvPr>
          <p:cNvSpPr/>
          <p:nvPr/>
        </p:nvSpPr>
        <p:spPr>
          <a:xfrm>
            <a:off x="3211773" y="3565128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18F11CAE-3A7A-4E18-8915-EBE82B36E6A4}"/>
              </a:ext>
            </a:extLst>
          </p:cNvPr>
          <p:cNvSpPr/>
          <p:nvPr/>
        </p:nvSpPr>
        <p:spPr>
          <a:xfrm>
            <a:off x="3048577" y="3993789"/>
            <a:ext cx="667582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매운맛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2BF9730-5F4A-4677-8EC5-AC0573A1256C}"/>
              </a:ext>
            </a:extLst>
          </p:cNvPr>
          <p:cNvSpPr/>
          <p:nvPr/>
        </p:nvSpPr>
        <p:spPr>
          <a:xfrm>
            <a:off x="3217484" y="4471680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짠맛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Button">
            <a:extLst>
              <a:ext uri="{FF2B5EF4-FFF2-40B4-BE49-F238E27FC236}">
                <a16:creationId xmlns:a16="http://schemas.microsoft.com/office/drawing/2014/main" id="{9CF3F6E2-0984-485E-8AE4-1551D5607654}"/>
              </a:ext>
            </a:extLst>
          </p:cNvPr>
          <p:cNvSpPr/>
          <p:nvPr/>
        </p:nvSpPr>
        <p:spPr>
          <a:xfrm>
            <a:off x="6438587" y="4876070"/>
            <a:ext cx="697819" cy="246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E0DB7848-0263-4219-8CA2-1D2B8FFDC1B9}"/>
              </a:ext>
            </a:extLst>
          </p:cNvPr>
          <p:cNvSpPr/>
          <p:nvPr/>
        </p:nvSpPr>
        <p:spPr>
          <a:xfrm>
            <a:off x="2733280" y="5855576"/>
            <a:ext cx="773657" cy="2637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달걀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A84F5753-CA21-44FB-B355-33782D509B72}"/>
              </a:ext>
            </a:extLst>
          </p:cNvPr>
          <p:cNvSpPr/>
          <p:nvPr/>
        </p:nvSpPr>
        <p:spPr>
          <a:xfrm>
            <a:off x="3624885" y="5855576"/>
            <a:ext cx="773657" cy="2637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생선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681A09D0-98A8-4768-BF20-0F43D0ED6E00}"/>
              </a:ext>
            </a:extLst>
          </p:cNvPr>
          <p:cNvSpPr/>
          <p:nvPr/>
        </p:nvSpPr>
        <p:spPr>
          <a:xfrm>
            <a:off x="4507874" y="5855576"/>
            <a:ext cx="773657" cy="2637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갑각류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DD7F969-4EE7-41F0-BD26-3F299C3963D5}"/>
              </a:ext>
            </a:extLst>
          </p:cNvPr>
          <p:cNvSpPr/>
          <p:nvPr/>
        </p:nvSpPr>
        <p:spPr>
          <a:xfrm flipV="1">
            <a:off x="2595526" y="5792253"/>
            <a:ext cx="2823440" cy="41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0" name="Button">
            <a:extLst>
              <a:ext uri="{FF2B5EF4-FFF2-40B4-BE49-F238E27FC236}">
                <a16:creationId xmlns:a16="http://schemas.microsoft.com/office/drawing/2014/main" id="{5FF7AFA4-224C-4897-973A-3C1C82F3C6F5}"/>
              </a:ext>
            </a:extLst>
          </p:cNvPr>
          <p:cNvSpPr/>
          <p:nvPr/>
        </p:nvSpPr>
        <p:spPr>
          <a:xfrm>
            <a:off x="3687467" y="6308550"/>
            <a:ext cx="697819" cy="246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CDCD4667-2AF6-4C31-8505-6589D5C89A32}"/>
              </a:ext>
            </a:extLst>
          </p:cNvPr>
          <p:cNvCxnSpPr>
            <a:cxnSpLocks/>
          </p:cNvCxnSpPr>
          <p:nvPr/>
        </p:nvCxnSpPr>
        <p:spPr>
          <a:xfrm>
            <a:off x="3803561" y="2773033"/>
            <a:ext cx="3253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D2B28B1D-E128-49BE-9BF1-CF9233BB3C1C}"/>
              </a:ext>
            </a:extLst>
          </p:cNvPr>
          <p:cNvSpPr/>
          <p:nvPr/>
        </p:nvSpPr>
        <p:spPr>
          <a:xfrm>
            <a:off x="7064544" y="2620375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5</a:t>
            </a:r>
            <a:endParaRPr lang="ko-KR" altLang="en-US" sz="1200" dirty="0"/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49A36CE-3C0C-4CD1-811F-77160C721E0F}"/>
              </a:ext>
            </a:extLst>
          </p:cNvPr>
          <p:cNvCxnSpPr>
            <a:cxnSpLocks/>
          </p:cNvCxnSpPr>
          <p:nvPr/>
        </p:nvCxnSpPr>
        <p:spPr>
          <a:xfrm>
            <a:off x="3811158" y="3248353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4CED975-671D-4952-B3E7-396FEC832A0F}"/>
              </a:ext>
            </a:extLst>
          </p:cNvPr>
          <p:cNvCxnSpPr>
            <a:cxnSpLocks/>
          </p:cNvCxnSpPr>
          <p:nvPr/>
        </p:nvCxnSpPr>
        <p:spPr>
          <a:xfrm>
            <a:off x="3807912" y="3246031"/>
            <a:ext cx="1517913" cy="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A3313474-B378-4160-96C5-8E6F280E0D17}"/>
              </a:ext>
            </a:extLst>
          </p:cNvPr>
          <p:cNvSpPr/>
          <p:nvPr/>
        </p:nvSpPr>
        <p:spPr>
          <a:xfrm>
            <a:off x="5402143" y="3092926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70A4D836-7741-4E04-AE7A-F30FB52F76CF}"/>
              </a:ext>
            </a:extLst>
          </p:cNvPr>
          <p:cNvCxnSpPr>
            <a:cxnSpLocks/>
          </p:cNvCxnSpPr>
          <p:nvPr/>
        </p:nvCxnSpPr>
        <p:spPr>
          <a:xfrm>
            <a:off x="3814404" y="3742214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93CB1F1-0BA2-4729-85A6-2E8DA73D0193}"/>
              </a:ext>
            </a:extLst>
          </p:cNvPr>
          <p:cNvCxnSpPr>
            <a:cxnSpLocks/>
          </p:cNvCxnSpPr>
          <p:nvPr/>
        </p:nvCxnSpPr>
        <p:spPr>
          <a:xfrm>
            <a:off x="3811158" y="3739892"/>
            <a:ext cx="2496722" cy="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82ABC1F8-1E9F-4497-9619-2E62274DFF1F}"/>
              </a:ext>
            </a:extLst>
          </p:cNvPr>
          <p:cNvSpPr/>
          <p:nvPr/>
        </p:nvSpPr>
        <p:spPr>
          <a:xfrm>
            <a:off x="6253650" y="3586787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EE6FC847-BA3D-4FBB-A700-97B3A3D53367}"/>
              </a:ext>
            </a:extLst>
          </p:cNvPr>
          <p:cNvCxnSpPr>
            <a:cxnSpLocks/>
          </p:cNvCxnSpPr>
          <p:nvPr/>
        </p:nvCxnSpPr>
        <p:spPr>
          <a:xfrm>
            <a:off x="3827352" y="4194178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6AFA9D1E-64E8-4381-92AE-5DAA00354E80}"/>
              </a:ext>
            </a:extLst>
          </p:cNvPr>
          <p:cNvCxnSpPr>
            <a:cxnSpLocks/>
          </p:cNvCxnSpPr>
          <p:nvPr/>
        </p:nvCxnSpPr>
        <p:spPr>
          <a:xfrm>
            <a:off x="3824106" y="4191856"/>
            <a:ext cx="741597" cy="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4C635101-21D8-4502-937F-F2395FF56BBD}"/>
              </a:ext>
            </a:extLst>
          </p:cNvPr>
          <p:cNvSpPr/>
          <p:nvPr/>
        </p:nvSpPr>
        <p:spPr>
          <a:xfrm>
            <a:off x="4607383" y="4038751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9875CDC-9152-45DC-B989-22CE6FDE7323}"/>
              </a:ext>
            </a:extLst>
          </p:cNvPr>
          <p:cNvCxnSpPr>
            <a:cxnSpLocks/>
          </p:cNvCxnSpPr>
          <p:nvPr/>
        </p:nvCxnSpPr>
        <p:spPr>
          <a:xfrm>
            <a:off x="3812093" y="4636956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B0364CD-FC9B-448F-9DEF-24D8FEDBB544}"/>
              </a:ext>
            </a:extLst>
          </p:cNvPr>
          <p:cNvCxnSpPr>
            <a:cxnSpLocks/>
          </p:cNvCxnSpPr>
          <p:nvPr/>
        </p:nvCxnSpPr>
        <p:spPr>
          <a:xfrm>
            <a:off x="3808847" y="4634634"/>
            <a:ext cx="2275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>
            <a:extLst>
              <a:ext uri="{FF2B5EF4-FFF2-40B4-BE49-F238E27FC236}">
                <a16:creationId xmlns:a16="http://schemas.microsoft.com/office/drawing/2014/main" id="{303B67BC-843B-45A7-BB70-7DBC60713C0F}"/>
              </a:ext>
            </a:extLst>
          </p:cNvPr>
          <p:cNvSpPr/>
          <p:nvPr/>
        </p:nvSpPr>
        <p:spPr>
          <a:xfrm>
            <a:off x="3930989" y="4484956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F47C0BA4-4304-42AB-83EC-7692B199695E}"/>
              </a:ext>
            </a:extLst>
          </p:cNvPr>
          <p:cNvSpPr/>
          <p:nvPr/>
        </p:nvSpPr>
        <p:spPr>
          <a:xfrm>
            <a:off x="2196512" y="270578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2B52240-7565-4674-8D28-792EE1C07BF2}"/>
              </a:ext>
            </a:extLst>
          </p:cNvPr>
          <p:cNvSpPr/>
          <p:nvPr/>
        </p:nvSpPr>
        <p:spPr>
          <a:xfrm>
            <a:off x="7649380" y="386478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77E7C3-BBDA-4C27-AB44-52F4186C9F1D}"/>
              </a:ext>
            </a:extLst>
          </p:cNvPr>
          <p:cNvSpPr/>
          <p:nvPr/>
        </p:nvSpPr>
        <p:spPr>
          <a:xfrm>
            <a:off x="5556720" y="577711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6516DED-379E-4C15-B6F7-4EBED7B2419E}"/>
              </a:ext>
            </a:extLst>
          </p:cNvPr>
          <p:cNvSpPr/>
          <p:nvPr/>
        </p:nvSpPr>
        <p:spPr>
          <a:xfrm>
            <a:off x="8700463" y="150670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72E807-C124-4B36-8658-AC62B3667028}"/>
              </a:ext>
            </a:extLst>
          </p:cNvPr>
          <p:cNvSpPr txBox="1"/>
          <p:nvPr/>
        </p:nvSpPr>
        <p:spPr>
          <a:xfrm>
            <a:off x="9222917" y="1499393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Img</a:t>
            </a:r>
            <a:endParaRPr lang="en-US" altLang="ko-KR" sz="1500" b="1" dirty="0"/>
          </a:p>
          <a:p>
            <a:r>
              <a:rPr lang="ko-KR" altLang="en-US" sz="1500" dirty="0"/>
              <a:t>입력한 맛 선호도 그래프 제공</a:t>
            </a:r>
            <a:endParaRPr lang="en-US" altLang="ko-KR" sz="15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EE01576-C255-4779-A4F8-03932E220F31}"/>
              </a:ext>
            </a:extLst>
          </p:cNvPr>
          <p:cNvSpPr/>
          <p:nvPr/>
        </p:nvSpPr>
        <p:spPr>
          <a:xfrm>
            <a:off x="4507874" y="622460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E036D21-2A2A-44BB-A48F-E19313A42FCA}"/>
              </a:ext>
            </a:extLst>
          </p:cNvPr>
          <p:cNvSpPr/>
          <p:nvPr/>
        </p:nvSpPr>
        <p:spPr>
          <a:xfrm>
            <a:off x="8700463" y="43634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C2702A-BF74-4B33-ABD8-803F83BAE49B}"/>
              </a:ext>
            </a:extLst>
          </p:cNvPr>
          <p:cNvSpPr txBox="1"/>
          <p:nvPr/>
        </p:nvSpPr>
        <p:spPr>
          <a:xfrm>
            <a:off x="9222917" y="435612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수정 버튼</a:t>
            </a:r>
            <a:endParaRPr lang="en-US" altLang="ko-KR" sz="1500" dirty="0"/>
          </a:p>
          <a:p>
            <a:r>
              <a:rPr lang="ko-KR" altLang="en-US" sz="1500" dirty="0"/>
              <a:t>클릭 시 수정 </a:t>
            </a:r>
            <a:r>
              <a:rPr lang="ko-KR" altLang="en-US" sz="1500" dirty="0" err="1"/>
              <a:t>모달</a:t>
            </a:r>
            <a:r>
              <a:rPr lang="ko-KR" altLang="en-US" sz="1500" dirty="0"/>
              <a:t> 창 오픈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1156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171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유저정보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49604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488733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Select, Date</a:t>
            </a:r>
          </a:p>
          <a:p>
            <a:r>
              <a:rPr lang="ko-KR" altLang="en-US" sz="1500" dirty="0"/>
              <a:t>날짜 </a:t>
            </a:r>
            <a:r>
              <a:rPr lang="en-US" altLang="ko-KR" sz="1500" dirty="0"/>
              <a:t>&amp; </a:t>
            </a:r>
            <a:r>
              <a:rPr lang="ko-KR" altLang="en-US" sz="1500" dirty="0"/>
              <a:t>카테고리 </a:t>
            </a:r>
            <a:r>
              <a:rPr lang="ko-KR" altLang="en-US" sz="1500" dirty="0" err="1"/>
              <a:t>선택란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61002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Ol</a:t>
            </a:r>
            <a:r>
              <a:rPr lang="en-US" altLang="ko-KR" sz="1500" b="1" dirty="0"/>
              <a:t> li A link</a:t>
            </a:r>
          </a:p>
          <a:p>
            <a:r>
              <a:rPr lang="ko-KR" altLang="en-US" sz="1500" dirty="0" err="1"/>
              <a:t>클릭시</a:t>
            </a:r>
            <a:r>
              <a:rPr lang="ko-KR" altLang="en-US" sz="1500" dirty="0"/>
              <a:t> 제품소개 페이지로 이동</a:t>
            </a:r>
            <a:endParaRPr lang="en-US" altLang="ko-KR" sz="1500" dirty="0"/>
          </a:p>
        </p:txBody>
      </p:sp>
      <p:sp>
        <p:nvSpPr>
          <p:cNvPr id="8" name="Modal Dialog Overlay">
            <a:extLst>
              <a:ext uri="{FF2B5EF4-FFF2-40B4-BE49-F238E27FC236}">
                <a16:creationId xmlns:a16="http://schemas.microsoft.com/office/drawing/2014/main" id="{716BA3C0-6429-4410-9408-4197F542913C}"/>
              </a:ext>
            </a:extLst>
          </p:cNvPr>
          <p:cNvSpPr>
            <a:spLocks/>
          </p:cNvSpPr>
          <p:nvPr/>
        </p:nvSpPr>
        <p:spPr bwMode="auto">
          <a:xfrm>
            <a:off x="589972" y="1519662"/>
            <a:ext cx="7147994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AFBDB-FC82-4697-803A-2F7432A39FB3}"/>
              </a:ext>
            </a:extLst>
          </p:cNvPr>
          <p:cNvSpPr/>
          <p:nvPr/>
        </p:nvSpPr>
        <p:spPr>
          <a:xfrm>
            <a:off x="1338171" y="1965533"/>
            <a:ext cx="5651594" cy="4321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D062C5-04C6-4829-8B39-F9552455BBB9}"/>
              </a:ext>
            </a:extLst>
          </p:cNvPr>
          <p:cNvCxnSpPr>
            <a:cxnSpLocks/>
          </p:cNvCxnSpPr>
          <p:nvPr/>
        </p:nvCxnSpPr>
        <p:spPr>
          <a:xfrm flipH="1">
            <a:off x="2670845" y="2089290"/>
            <a:ext cx="1" cy="428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E5BE9A-BC2D-4C36-8C79-24559AC4ACA3}"/>
              </a:ext>
            </a:extLst>
          </p:cNvPr>
          <p:cNvSpPr/>
          <p:nvPr/>
        </p:nvSpPr>
        <p:spPr>
          <a:xfrm>
            <a:off x="1473528" y="2448069"/>
            <a:ext cx="750510" cy="255856"/>
          </a:xfrm>
          <a:prstGeom prst="roundRect">
            <a:avLst/>
          </a:prstGeom>
          <a:solidFill>
            <a:srgbClr val="B3B3B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D64A1D-2ED6-41D1-A55C-EC045E944BFA}"/>
              </a:ext>
            </a:extLst>
          </p:cNvPr>
          <p:cNvSpPr/>
          <p:nvPr/>
        </p:nvSpPr>
        <p:spPr>
          <a:xfrm>
            <a:off x="1459973" y="303923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야채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80CC9-6757-4E28-8F8B-7C003C647982}"/>
              </a:ext>
            </a:extLst>
          </p:cNvPr>
          <p:cNvSpPr/>
          <p:nvPr/>
        </p:nvSpPr>
        <p:spPr>
          <a:xfrm>
            <a:off x="1479469" y="422157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견과류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078080-E108-4FFA-8710-4EF32BA76A0D}"/>
              </a:ext>
            </a:extLst>
          </p:cNvPr>
          <p:cNvSpPr/>
          <p:nvPr/>
        </p:nvSpPr>
        <p:spPr>
          <a:xfrm>
            <a:off x="1476524" y="363040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1B38B8-EE86-41D8-ABA4-89888C992C78}"/>
              </a:ext>
            </a:extLst>
          </p:cNvPr>
          <p:cNvSpPr/>
          <p:nvPr/>
        </p:nvSpPr>
        <p:spPr>
          <a:xfrm>
            <a:off x="1473528" y="479555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85C6B7D-8163-4967-90F6-1666E34B5896}"/>
              </a:ext>
            </a:extLst>
          </p:cNvPr>
          <p:cNvSpPr/>
          <p:nvPr/>
        </p:nvSpPr>
        <p:spPr>
          <a:xfrm>
            <a:off x="1473528" y="536953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갑각류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07AB48-20A4-4B23-8B8B-22C973AE7455}"/>
              </a:ext>
            </a:extLst>
          </p:cNvPr>
          <p:cNvSpPr/>
          <p:nvPr/>
        </p:nvSpPr>
        <p:spPr>
          <a:xfrm>
            <a:off x="1412732" y="2383419"/>
            <a:ext cx="917888" cy="3332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K2vr6RIsyur9AHwfYVFI2vr7Vi5Ol2gmeAgb4xfRqiGtWl5hlABc/X163m2QAcTwz4V6sZzfSzulpgere2tqyevCOTe4c1Qt8YdR9S5F9kb2na1rWZO9KqadGQnDZtVZM6yc7JFUibeXVFdL87L2Ygf8N4bIYd0leZYKvni51QL+MvmupNXbxuaVTjBX5f50M6D09ECQ18HPnovFhmZXl7hvsiq2m45fgVDYAE8aRafMly1GGgGL7D2gzPNGun83Tr9N00Z2OW5u9u1j6Qp+fVxQW0eV1X9dZHz7KipHlqq3TNbGGZPWWWkbkak1kk8H1N4/3q/rhLfPG4WS/I0F4fhR8bl4xsf9rOncArS4w7QO72oRg9JW5iTI4fpWei7bJJ6VmWDjUGkDRfvSHkFtm7YrFekJJdTAjn6txKE/VSLHkAF+jYQ9uCjqCOx6JP3kdLQFpikHfOl2Gj35O7r4lrVmdE27qx1IYdwVeZHcg3hTn0xfN8ecFuy+5OfwjmbeMix22XbfW8aNrHBrjM65FFWv52QZVq6dg7W30lpsY/ptN9S2R/jbr1eGLGfV40Yxkd/RvVn3D+oXpdX1uur4iEvRcnfJ63TXo1z2myVb5EJIgP1tBaKbnOFSlgkvYstS60SPpH78MLQkOJjkJTdSONLvI2/cXGkRuaUtLrFBCnR+nO4WFED0axse5cw25v6vzfG3GShk/WRTmDtZooRwUfR1gJDyz4zdZ6wDiQYOYZtHjIth2yQNcMEerruRzNZKzSShTe4FzgobbE/+QXPC+W+QARem2tU6Pm283FkGGOW9/+h8o41NNgfDPEIOzadpwf5RVoxpvZBKT7XW+ebDyCZpRY0uX3vp+WRFBofHQ+fr0qKSsArrPf/+L0o9+3/n2XZHvpJ/+7/Cj9JSNlS35B49jxi2qZx6cGwXabwvcg1b8kG1Dn5OQX1E9BCSXx1X7RuiBfLT5eRtJwy2efDbLLhgGzE4+o+1XeFD/IT5cwzDMa+FAY9z4OPY1PpvRuRjkFjGnAsYQR3ILZKqjnnUP68ZgsWDsff1Esg1GOQpN8h5p+8sn7y5lyFiBTh9zB94rvbxSfzVogajH9B9OFUW1Wqh8eS1h8hjqScd4eVDciAbG+hgOPJ55N8J/eKCj/Ywi/seeoOsJDLPgqX5D5ISGYrZezDEw2zIhXc/K4Xdg3aPpuxZzvz5eC6nPSB3bU76eTux+9b0Q0qA5ulzPaqN0jSRw8EUxOSCXWN5uOGxyu11VNHldG4t2wZ63+FhnsrJmSHYQGqGo4FZNrOGRFnT6eHr2pVo/vTo/Sy6xcB0GP7fEGH7yhUNcMGSg8uf7JvKZPsvJ5RXEhcdEWe8PMW0eK1c000SAMELdmFJldUF/iFMtXuyNJ1shfe7f3c4zRZiBkuFfE5ItVVudvKvF+9/BhNAb+0BmCv11kJTFawx7xlYlASdlIBFdQIit1azn9UNT2csOs8HRE/PtoWHHzbDgO7X/HTpwD+1k0+2ieDab5fSytz1GsvJxdMtGXfDuoT3wIgV37Gu+XWAbYCCEOI6Tc+M31isk3mFhigGiFzJKkRH7hL/TmUdU1gdjtfPGqalkU2Ws6py/jCOFhlYg3v2qLEmuE7QtaLfMDQwDpBmzvr/v9NAlnLs5gprAo4tD+3H5+g6vhAYhnv/3nBtciyof+c8P7eAIHb5cdvM+8UcpEbXLm/OcW/eHx1GHqd3azB2QejqGn2VLzg68V1IAtjD030s48txwTHisl7ykgx+tWPtjI7rFHerPv39ht0BJdi5YlH4q4uPy6/UPsWNSeVO8+unN7CO9BWjzO8yXnUwi9yd+NPX2WGYqmhp4NXnT3gVf9tXniGUWcvNb7gVPC2m9I6cWe95wUz6b9fJgWRFrE5R86K7wc/7M4K56d///ArNyy2WDIFHveg2C8nBiO9T1mBs/wctX70P0WZLihyQ1f34qAtyDc4HCdKb9pzBswHcwY4GHDXzQ/SbHJhuDXPJhZZzXE5/xdNQMTfPgzP+NZF9vOl6LBdhuye3huIKcbyk2y9bXTNzdgoPG4zfCYaJxCb0oKFOyLb0ncV62wBjKp2rZa3CAhA/G1Jd5N/DHwvjdzlGHc8Hwt6N58v+cyPo1rJBRMs+VMGMcQkgJ2S0nK2GAJtC5W5U1L+bHMa48hb+OY30KgRb+byaH+7DzdziWX19zkmCzn+8NwI0wD+bspCWweX+Ip+XeOlKBDRT7xhBgJlLAFPviZn7m5IzxhR5+4v79bzCjvrznloIn3iTR6776AoNfVt/PiYt6GfUkT7wNt9LX68pMGCtn74D0hd0C5hEZ8WLcww7fgbjy317P+M6GFxre3aPv1zfJGY8dLE4L417cwMT3SsWHfkBYZzM3DA0WuKVypccaAhFu1p/d3KPyjlLI9g8ug5vkQQv+uN1MaTzwDbp7b5f7J3PDy9ZdfnL6b5rwYmebvbp8YRuLreXVxkdfj07qu6q2PnmUFVgPIOhc2c5v+4p1fQn9S1ns5zSVz2+SYEmrYyOzT8mhOhosyZ4hvtu5wgDJs+obHftNqww3pZln+xpLA0iyx0lCQZ+5m775GgrmzPugvXL33OvYNy083rvSaxch+mw6WpbfSpB9tWDm8Aa3tdDdmgd8njU10frqmtfMpKGq9xHhbxkJS7AYnTbhHhjV+YlS+hT8oXb5xF4ibU6gbdNbG9N9NPnsXDbv4uCkQwHMLJdrJbPZ44JYpTm4f8+gY4e9F+aH73CpFeosh4SH+eWmiiRvYp/uEXtZmHkKTW4wMT+B5RKE+7/s9m9qoK/TJ7brHs2kk6HH7Zqxu5RTjCQRYIpX3mANP5Jyd3iDUJ7bRLcS6+1hFe2tB7z63ZEo8t2Jy87wHXDyRgdxaVXSf9+waj4j+QFT2Hnqg+7wXyczzNfDH4+uN9+ba7tMNx25i3ffQJt2nE4393OiX7rN5tN+0xuk+gQbyMiRfD5qnG1yksEEjeYN4f43UfSDY3V7fT0N1n68pHni+ljia5wP6xRMhxNfWcN3nA1HDI2pvIKf0ARqw+3zQFJjnGxgvHl9jfrCUdR8vfzOsQT1R+wAN2n06qaNvTqN+bYXWfRDIzkxszQEsreGml4UJafWLqQ3PvpluOyFCGAsSnTZkXvysi59xkWzL15y4Ln4hQp20UPjlz06X469WM9L2zygDguXbLQ73v7FZ3xCrvU+qcdNzi4XBm55bLf3d5vmGtFS45hpS7gPthv8MrlQ6Xv8meO4DJ+gDXv+AVz+YJT6QFW4xN2yiP2SCviZ5vsZrX+OVrz0BX5PwP0syNziPzrZ8nSl8T4K+R/P3aPreU/SeU3ML2r23DNxyeLdodosmtybQLQnzDfHoIF0NsNsQ9INW9Ya+upFgNxDqxpHdyC8DyP3cL11l5Dz3V4DewIn+SXKiZbVqYPWp/2G44LKx+Q2rU6/yRXUJj36OWLJpBT1eUPuGlqguK1qalm6eexHL1jeyKHWU7t5+fjo+7A9jGQqP5BF6ff2cLO9sXKMiqbtF3uiGjPjXBuInsW4HZHBKhNsiRP8aaD0tmlXVbEZmg0q8tU4xzw0TuEnH1DzsIVEOJXlY4Zjna6vS91dBTd6KBnrckD6c1vn5Zx9BNUIzyjR8dPfILvd/XR2kK/w3qp3zqk63CpLpYoM+cGJ/SO2OaG2cfm5v314ZDSqa4vs38twNjH/cbhUDpqTz53vN03drYr68ZvpgshrRY9U5GTaD0deYmynxatPVzY/SMyFCNik76b0IPQ2os+PVChKSimqNkMC05G78JeRbtXeO623fCNKz+kbknfWEkvbdRFaI46iHg/nET20ZCtyeD9t50YyFZvTvAMNxI49a5tdNzQNiuT82vTKQzL6tV6RkFADGrN2aEBd5m/5i41nZAQ7ouxs6dwbx63XvkevrIeCM6ddDwCP+7RFQzp9UVZmeNUyDfPY+/ce/2GARe+Qa/2TRFKQy0s8+S78opnXVVOft+Mvz82KKxZs6H3/RVG/q4nVLmI4X+H09xJIDBrD5GnjGEEwvs3Kdp7/H7fEkrXirts84NTuEy60Hu3GSm7Yulhcpcs4/jBmG28P0+6otymb8ed5ytvvmTOc3OInw43nOaOVnedHOKfj4IntnlDbwkc9vCOVl2nX6x6/XEyHl1s5oAFzUZJinQ5jXPcKMpKP3oM8m7ULeRV0XMzf/1WvB/vYGR9/EQgVRAdgOoMZ6pDB6hNpanTJIEUyRfWPDPGjnH71LP6KFtHYYh5wkiaGizZgkrG6b7xbtfOujdx/duU0HFj4voZ02U7bYeTYDDd4NjUO5fgCxTRPEnq71H289KeyGc9IlpVAlrTjt0gwT2foCXzuKvTHXsyk2udlxwzMg+zat8LM1Agd80xhu40zi2TAKz1/65kdxs27FE3NwY+3eU88wG3eWNj3FcXvGHpLd9Bf+wvR37X8xLNUbSKjCztA09UDKfPfOmIzygsFvzB5YtQYY7+2OQEO9N8ZxqmxWaXiGRnrL0W1aM45yA543rs+4Lhz4U3+lH7/k/wGTxaJKtl8AAA==&lt;/Code&gt;&lt;CodeSignature&gt;F2i80vrBKmsYPRYMXQ7EVvRlx/eFD3M/ie3ekOu/M+vJeuw7DMW2pPeOzlLhlqcEomnC8C/KNNbtSj8sQlvXLLmr+9qo+wUr/36r8W1SXfah8S9RloCZHYCaZSVPVWd0LNDuVVMrBiZ2IvC4VIE0sc+7GykVC4OzBBUfiFCZ69085c7cdMEfwR6XycB6crpQa6WLz6IFp+Wtf8Dx/0OXrJx1+fgSPKcC3Wy9AuZzJETwx/rRp0hVHGu6CLgknC8FQOfgcwzbZu8ZyrxUo2h0tAl/S7RJ1YSq7SWUiBrCOD/FtnjCJ+XYs/Bqxbl2fAH6rinEeXSgUXW9DayRQRhC0w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7BE23F0-9B9A-40DC-9231-FF55918D095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03984" y="2602135"/>
            <a:ext cx="1565146" cy="3125748"/>
            <a:chOff x="595686" y="1261242"/>
            <a:chExt cx="740954" cy="1479758"/>
          </a:xfrm>
        </p:grpSpPr>
        <p:sp>
          <p:nvSpPr>
            <p:cNvPr id="24" name="Box">
              <a:extLst>
                <a:ext uri="{FF2B5EF4-FFF2-40B4-BE49-F238E27FC236}">
                  <a16:creationId xmlns:a16="http://schemas.microsoft.com/office/drawing/2014/main" id="{6C0419E4-15C3-4271-A1E3-546C68AB706C}"/>
                </a:ext>
              </a:extLst>
            </p:cNvPr>
            <p:cNvSpPr/>
            <p:nvPr/>
          </p:nvSpPr>
          <p:spPr>
            <a:xfrm>
              <a:off x="595686" y="130164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>
              <a:extLst>
                <a:ext uri="{FF2B5EF4-FFF2-40B4-BE49-F238E27FC236}">
                  <a16:creationId xmlns:a16="http://schemas.microsoft.com/office/drawing/2014/main" id="{D57E67AA-8122-409E-B1A4-30FC8DADDE2C}"/>
                </a:ext>
              </a:extLst>
            </p:cNvPr>
            <p:cNvSpPr txBox="1"/>
            <p:nvPr/>
          </p:nvSpPr>
          <p:spPr>
            <a:xfrm>
              <a:off x="727242" y="1261242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>
              <a:extLst>
                <a:ext uri="{FF2B5EF4-FFF2-40B4-BE49-F238E27FC236}">
                  <a16:creationId xmlns:a16="http://schemas.microsoft.com/office/drawing/2014/main" id="{D6E5D06D-7616-4634-9879-D278F3186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32264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x">
              <a:extLst>
                <a:ext uri="{FF2B5EF4-FFF2-40B4-BE49-F238E27FC236}">
                  <a16:creationId xmlns:a16="http://schemas.microsoft.com/office/drawing/2014/main" id="{8E4F194B-1194-469F-A735-CEC129A05576}"/>
                </a:ext>
              </a:extLst>
            </p:cNvPr>
            <p:cNvSpPr/>
            <p:nvPr/>
          </p:nvSpPr>
          <p:spPr>
            <a:xfrm>
              <a:off x="595686" y="151174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>
              <a:extLst>
                <a:ext uri="{FF2B5EF4-FFF2-40B4-BE49-F238E27FC236}">
                  <a16:creationId xmlns:a16="http://schemas.microsoft.com/office/drawing/2014/main" id="{3B5A8807-5FC0-4147-9CAD-A27079E4857A}"/>
                </a:ext>
              </a:extLst>
            </p:cNvPr>
            <p:cNvSpPr txBox="1"/>
            <p:nvPr/>
          </p:nvSpPr>
          <p:spPr>
            <a:xfrm>
              <a:off x="727242" y="1471340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돼지고기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BE1E3F15-03BE-4111-B356-4E8B14E84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532745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Box">
              <a:extLst>
                <a:ext uri="{FF2B5EF4-FFF2-40B4-BE49-F238E27FC236}">
                  <a16:creationId xmlns:a16="http://schemas.microsoft.com/office/drawing/2014/main" id="{2A1CD9C9-7698-4DDC-81F3-C0B8C8ED1992}"/>
                </a:ext>
              </a:extLst>
            </p:cNvPr>
            <p:cNvSpPr/>
            <p:nvPr/>
          </p:nvSpPr>
          <p:spPr>
            <a:xfrm>
              <a:off x="595686" y="172184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abel">
              <a:extLst>
                <a:ext uri="{FF2B5EF4-FFF2-40B4-BE49-F238E27FC236}">
                  <a16:creationId xmlns:a16="http://schemas.microsoft.com/office/drawing/2014/main" id="{F9AB6370-19E3-4F26-97BD-8DCE94244D32}"/>
                </a:ext>
              </a:extLst>
            </p:cNvPr>
            <p:cNvSpPr txBox="1"/>
            <p:nvPr/>
          </p:nvSpPr>
          <p:spPr>
            <a:xfrm>
              <a:off x="727242" y="1681438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닭고기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heck">
              <a:extLst>
                <a:ext uri="{FF2B5EF4-FFF2-40B4-BE49-F238E27FC236}">
                  <a16:creationId xmlns:a16="http://schemas.microsoft.com/office/drawing/2014/main" id="{05C60BD3-3C4F-4440-88C4-12501508F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74284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ox">
              <a:extLst>
                <a:ext uri="{FF2B5EF4-FFF2-40B4-BE49-F238E27FC236}">
                  <a16:creationId xmlns:a16="http://schemas.microsoft.com/office/drawing/2014/main" id="{0C26D3AD-0B15-4C2F-AC04-50CC8052C922}"/>
                </a:ext>
              </a:extLst>
            </p:cNvPr>
            <p:cNvSpPr/>
            <p:nvPr/>
          </p:nvSpPr>
          <p:spPr>
            <a:xfrm>
              <a:off x="595686" y="1931941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abel">
              <a:extLst>
                <a:ext uri="{FF2B5EF4-FFF2-40B4-BE49-F238E27FC236}">
                  <a16:creationId xmlns:a16="http://schemas.microsoft.com/office/drawing/2014/main" id="{3AAF5C50-BF2D-4539-8BDF-0187DF47F697}"/>
                </a:ext>
              </a:extLst>
            </p:cNvPr>
            <p:cNvSpPr txBox="1"/>
            <p:nvPr/>
          </p:nvSpPr>
          <p:spPr>
            <a:xfrm>
              <a:off x="727242" y="1891536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양고기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heck" hidden="1">
              <a:extLst>
                <a:ext uri="{FF2B5EF4-FFF2-40B4-BE49-F238E27FC236}">
                  <a16:creationId xmlns:a16="http://schemas.microsoft.com/office/drawing/2014/main" id="{4CDA547F-1FEA-4801-A6A9-E24E6659B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952941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Box">
              <a:extLst>
                <a:ext uri="{FF2B5EF4-FFF2-40B4-BE49-F238E27FC236}">
                  <a16:creationId xmlns:a16="http://schemas.microsoft.com/office/drawing/2014/main" id="{3639D858-11B3-421A-A16E-4F9E20DE090E}"/>
                </a:ext>
              </a:extLst>
            </p:cNvPr>
            <p:cNvSpPr/>
            <p:nvPr/>
          </p:nvSpPr>
          <p:spPr>
            <a:xfrm>
              <a:off x="595686" y="214430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>
              <a:extLst>
                <a:ext uri="{FF2B5EF4-FFF2-40B4-BE49-F238E27FC236}">
                  <a16:creationId xmlns:a16="http://schemas.microsoft.com/office/drawing/2014/main" id="{8F452441-CEC4-4A78-B5E8-DC6DC809C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216530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>
              <a:extLst>
                <a:ext uri="{FF2B5EF4-FFF2-40B4-BE49-F238E27FC236}">
                  <a16:creationId xmlns:a16="http://schemas.microsoft.com/office/drawing/2014/main" id="{4F95F8DE-633F-432B-A4A6-D7373DCD637D}"/>
                </a:ext>
              </a:extLst>
            </p:cNvPr>
            <p:cNvSpPr txBox="1"/>
            <p:nvPr/>
          </p:nvSpPr>
          <p:spPr>
            <a:xfrm>
              <a:off x="727242" y="2103902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말고기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ox">
              <a:extLst>
                <a:ext uri="{FF2B5EF4-FFF2-40B4-BE49-F238E27FC236}">
                  <a16:creationId xmlns:a16="http://schemas.microsoft.com/office/drawing/2014/main" id="{FEAC6EC9-A5FB-421B-9A83-1FFC296EB3D2}"/>
                </a:ext>
              </a:extLst>
            </p:cNvPr>
            <p:cNvSpPr/>
            <p:nvPr/>
          </p:nvSpPr>
          <p:spPr>
            <a:xfrm>
              <a:off x="595686" y="235667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hidden="1">
              <a:extLst>
                <a:ext uri="{FF2B5EF4-FFF2-40B4-BE49-F238E27FC236}">
                  <a16:creationId xmlns:a16="http://schemas.microsoft.com/office/drawing/2014/main" id="{30046AA5-E461-4678-802B-AAB05FAE1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237767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abel">
              <a:extLst>
                <a:ext uri="{FF2B5EF4-FFF2-40B4-BE49-F238E27FC236}">
                  <a16:creationId xmlns:a16="http://schemas.microsoft.com/office/drawing/2014/main" id="{942CCBBD-0B2E-41FD-86CE-5F58CAA7B3F9}"/>
                </a:ext>
              </a:extLst>
            </p:cNvPr>
            <p:cNvSpPr txBox="1"/>
            <p:nvPr/>
          </p:nvSpPr>
          <p:spPr>
            <a:xfrm>
              <a:off x="727242" y="2316268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오리고기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ox">
              <a:extLst>
                <a:ext uri="{FF2B5EF4-FFF2-40B4-BE49-F238E27FC236}">
                  <a16:creationId xmlns:a16="http://schemas.microsoft.com/office/drawing/2014/main" id="{6C39228D-AB5C-413B-A151-8B661378B10E}"/>
                </a:ext>
              </a:extLst>
            </p:cNvPr>
            <p:cNvSpPr/>
            <p:nvPr/>
          </p:nvSpPr>
          <p:spPr>
            <a:xfrm>
              <a:off x="595686" y="2569039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hidden="1">
              <a:extLst>
                <a:ext uri="{FF2B5EF4-FFF2-40B4-BE49-F238E27FC236}">
                  <a16:creationId xmlns:a16="http://schemas.microsoft.com/office/drawing/2014/main" id="{CF4A6ACE-1376-4AD9-8AA1-C84B880D5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2590039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>
              <a:extLst>
                <a:ext uri="{FF2B5EF4-FFF2-40B4-BE49-F238E27FC236}">
                  <a16:creationId xmlns:a16="http://schemas.microsoft.com/office/drawing/2014/main" id="{08E12C92-4EBB-40BD-9FB1-0F3CB74801FF}"/>
                </a:ext>
              </a:extLst>
            </p:cNvPr>
            <p:cNvSpPr txBox="1"/>
            <p:nvPr/>
          </p:nvSpPr>
          <p:spPr>
            <a:xfrm>
              <a:off x="727242" y="2528634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B8E3B28-2560-4A7A-9353-ECDF64DDB153}"/>
              </a:ext>
            </a:extLst>
          </p:cNvPr>
          <p:cNvSpPr/>
          <p:nvPr/>
        </p:nvSpPr>
        <p:spPr>
          <a:xfrm>
            <a:off x="6034587" y="5903494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19E8D6C-29AB-4BDA-B546-515DB62EA9C4}"/>
              </a:ext>
            </a:extLst>
          </p:cNvPr>
          <p:cNvSpPr/>
          <p:nvPr/>
        </p:nvSpPr>
        <p:spPr>
          <a:xfrm>
            <a:off x="5042468" y="5903494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E15FA5-4EDF-45A5-9A1E-52C7C3978602}"/>
              </a:ext>
            </a:extLst>
          </p:cNvPr>
          <p:cNvSpPr/>
          <p:nvPr/>
        </p:nvSpPr>
        <p:spPr>
          <a:xfrm>
            <a:off x="3111620" y="2356458"/>
            <a:ext cx="2620032" cy="3419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A46158-8098-43A5-9300-04543C047702}"/>
              </a:ext>
            </a:extLst>
          </p:cNvPr>
          <p:cNvSpPr/>
          <p:nvPr/>
        </p:nvSpPr>
        <p:spPr>
          <a:xfrm>
            <a:off x="2410969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BE462E-A8E4-434F-B34A-C066644BFEEA}"/>
              </a:ext>
            </a:extLst>
          </p:cNvPr>
          <p:cNvSpPr/>
          <p:nvPr/>
        </p:nvSpPr>
        <p:spPr>
          <a:xfrm>
            <a:off x="6033289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36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odal Dialog Overlay">
            <a:extLst>
              <a:ext uri="{FF2B5EF4-FFF2-40B4-BE49-F238E27FC236}">
                <a16:creationId xmlns:a16="http://schemas.microsoft.com/office/drawing/2014/main" id="{72289C39-B993-4DF3-89F6-963CA5F2D20B}"/>
              </a:ext>
            </a:extLst>
          </p:cNvPr>
          <p:cNvSpPr>
            <a:spLocks/>
          </p:cNvSpPr>
          <p:nvPr/>
        </p:nvSpPr>
        <p:spPr bwMode="auto">
          <a:xfrm>
            <a:off x="419457" y="1409350"/>
            <a:ext cx="7743808" cy="52966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492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177192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1764614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검색 창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255150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2544196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Ul li A link</a:t>
            </a:r>
          </a:p>
          <a:p>
            <a:r>
              <a:rPr lang="ko-KR" altLang="en-US" sz="1500" dirty="0"/>
              <a:t>검색 키워드에 따라 제품 리스트 출력 </a:t>
            </a:r>
            <a:endParaRPr lang="en-US" altLang="ko-KR" sz="15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1702B1-CD16-4804-A847-880E550A53EE}"/>
              </a:ext>
            </a:extLst>
          </p:cNvPr>
          <p:cNvSpPr/>
          <p:nvPr/>
        </p:nvSpPr>
        <p:spPr>
          <a:xfrm>
            <a:off x="664763" y="2259764"/>
            <a:ext cx="1321857" cy="1206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9E98A1E-4018-4B80-B3E4-E572691314D0}"/>
              </a:ext>
            </a:extLst>
          </p:cNvPr>
          <p:cNvSpPr/>
          <p:nvPr/>
        </p:nvSpPr>
        <p:spPr>
          <a:xfrm>
            <a:off x="664763" y="3714674"/>
            <a:ext cx="1321857" cy="1206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E93FBB1-E11B-4ECC-9A77-E2D5F58A6DE5}"/>
              </a:ext>
            </a:extLst>
          </p:cNvPr>
          <p:cNvSpPr/>
          <p:nvPr/>
        </p:nvSpPr>
        <p:spPr>
          <a:xfrm>
            <a:off x="664763" y="5169585"/>
            <a:ext cx="1321857" cy="1206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F729D-1AA6-4189-BA9C-6C15F8F02BE2}"/>
              </a:ext>
            </a:extLst>
          </p:cNvPr>
          <p:cNvSpPr txBox="1"/>
          <p:nvPr/>
        </p:nvSpPr>
        <p:spPr>
          <a:xfrm>
            <a:off x="748209" y="2693879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사진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6A1AE-A2FB-4929-846E-698D34FCEA1E}"/>
              </a:ext>
            </a:extLst>
          </p:cNvPr>
          <p:cNvSpPr txBox="1"/>
          <p:nvPr/>
        </p:nvSpPr>
        <p:spPr>
          <a:xfrm>
            <a:off x="920074" y="4148790"/>
            <a:ext cx="81123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</a:t>
            </a:r>
            <a:r>
              <a:rPr lang="en-US" altLang="ko-KR" sz="1600" dirty="0"/>
              <a:t>2</a:t>
            </a:r>
            <a:r>
              <a:rPr lang="ko-KR" altLang="en-US" sz="16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EAF35-8A3C-46DD-8B94-E02181F5A48E}"/>
              </a:ext>
            </a:extLst>
          </p:cNvPr>
          <p:cNvSpPr txBox="1"/>
          <p:nvPr/>
        </p:nvSpPr>
        <p:spPr>
          <a:xfrm>
            <a:off x="920074" y="5603700"/>
            <a:ext cx="81123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D0B9A9-7208-44C7-AC8C-200A5454CBA6}"/>
              </a:ext>
            </a:extLst>
          </p:cNvPr>
          <p:cNvSpPr/>
          <p:nvPr/>
        </p:nvSpPr>
        <p:spPr>
          <a:xfrm>
            <a:off x="674574" y="1535185"/>
            <a:ext cx="1271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DR.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FOODY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6DC281-A215-4232-8427-56CEB0ABF5CA}"/>
              </a:ext>
            </a:extLst>
          </p:cNvPr>
          <p:cNvGrpSpPr/>
          <p:nvPr/>
        </p:nvGrpSpPr>
        <p:grpSpPr>
          <a:xfrm>
            <a:off x="2048680" y="1604690"/>
            <a:ext cx="1719970" cy="267595"/>
            <a:chOff x="1416027" y="1961930"/>
            <a:chExt cx="1088391" cy="16933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1CE47FD-C8FF-4BFA-9E0E-F238D25AE0CD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A91FA47-59B3-475B-A0AC-B51DA64870C0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1C70890-8D56-4E6A-B4B5-49249D8ECC3B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7" name="개체 56">
              <a:extLst>
                <a:ext uri="{FF2B5EF4-FFF2-40B4-BE49-F238E27FC236}">
                  <a16:creationId xmlns:a16="http://schemas.microsoft.com/office/drawing/2014/main" id="{6C558D76-4D54-47F5-9365-628474EA6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Image" r:id="rId3" imgW="228240" imgH="253800" progId="Photoshop.Image.13">
                    <p:embed/>
                  </p:oleObj>
                </mc:Choice>
                <mc:Fallback>
                  <p:oleObj name="Image" r:id="rId3" imgW="228240" imgH="253800" progId="Photoshop.Image.13">
                    <p:embed/>
                    <p:pic>
                      <p:nvPicPr>
                        <p:cNvPr id="57" name="개체 56">
                          <a:extLst>
                            <a:ext uri="{FF2B5EF4-FFF2-40B4-BE49-F238E27FC236}">
                              <a16:creationId xmlns:a16="http://schemas.microsoft.com/office/drawing/2014/main" id="{6C558D76-4D54-47F5-9365-628474EA64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C8CAC6-54FA-4B6E-8C65-62511A0B2449}"/>
              </a:ext>
            </a:extLst>
          </p:cNvPr>
          <p:cNvSpPr/>
          <p:nvPr/>
        </p:nvSpPr>
        <p:spPr>
          <a:xfrm>
            <a:off x="725145" y="1584183"/>
            <a:ext cx="3122827" cy="28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16862-DF57-4350-B07F-2B531AA05B61}"/>
              </a:ext>
            </a:extLst>
          </p:cNvPr>
          <p:cNvSpPr txBox="1"/>
          <p:nvPr/>
        </p:nvSpPr>
        <p:spPr>
          <a:xfrm>
            <a:off x="2225542" y="2286582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0157A62-D86A-4770-AC04-D751A22C28CB}"/>
              </a:ext>
            </a:extLst>
          </p:cNvPr>
          <p:cNvSpPr/>
          <p:nvPr/>
        </p:nvSpPr>
        <p:spPr>
          <a:xfrm>
            <a:off x="6731146" y="2480205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6A4987-CA94-4533-8F96-1081D45DC00C}"/>
              </a:ext>
            </a:extLst>
          </p:cNvPr>
          <p:cNvSpPr/>
          <p:nvPr/>
        </p:nvSpPr>
        <p:spPr>
          <a:xfrm>
            <a:off x="6731146" y="2849210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0C0C0C-0AE9-4598-BAE6-136861F5E75F}"/>
              </a:ext>
            </a:extLst>
          </p:cNvPr>
          <p:cNvSpPr txBox="1"/>
          <p:nvPr/>
        </p:nvSpPr>
        <p:spPr>
          <a:xfrm>
            <a:off x="6726183" y="2890097"/>
            <a:ext cx="85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담아두기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BC53CE-DD6A-48ED-9574-34F890522AC8}"/>
              </a:ext>
            </a:extLst>
          </p:cNvPr>
          <p:cNvSpPr txBox="1"/>
          <p:nvPr/>
        </p:nvSpPr>
        <p:spPr>
          <a:xfrm>
            <a:off x="6717363" y="2512568"/>
            <a:ext cx="8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구매하기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079F4-9DCF-49AD-B2E4-C5E921B59E46}"/>
              </a:ext>
            </a:extLst>
          </p:cNvPr>
          <p:cNvSpPr txBox="1"/>
          <p:nvPr/>
        </p:nvSpPr>
        <p:spPr>
          <a:xfrm>
            <a:off x="2314797" y="2794525"/>
            <a:ext cx="41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프리뷰 설명 </a:t>
            </a:r>
            <a:r>
              <a:rPr lang="en-US" altLang="ko-KR" sz="1600" dirty="0"/>
              <a:t>(ex </a:t>
            </a:r>
            <a:r>
              <a:rPr lang="ko-KR" altLang="en-US" sz="1600" dirty="0" err="1"/>
              <a:t>별점</a:t>
            </a:r>
            <a:r>
              <a:rPr lang="en-US" altLang="ko-KR" sz="1600" dirty="0"/>
              <a:t>: x</a:t>
            </a:r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총 리뷰 수 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0FB61-4584-44B2-8A1D-F25297E19ED1}"/>
              </a:ext>
            </a:extLst>
          </p:cNvPr>
          <p:cNvSpPr txBox="1"/>
          <p:nvPr/>
        </p:nvSpPr>
        <p:spPr>
          <a:xfrm>
            <a:off x="2241930" y="3844135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명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A56B81F-E348-4616-A548-6970565D7509}"/>
              </a:ext>
            </a:extLst>
          </p:cNvPr>
          <p:cNvSpPr/>
          <p:nvPr/>
        </p:nvSpPr>
        <p:spPr>
          <a:xfrm>
            <a:off x="6747534" y="4037758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69C7DEE-911C-4D81-BCBA-2CAADB033FCD}"/>
              </a:ext>
            </a:extLst>
          </p:cNvPr>
          <p:cNvSpPr/>
          <p:nvPr/>
        </p:nvSpPr>
        <p:spPr>
          <a:xfrm>
            <a:off x="6747534" y="4406763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0D6CA0-EDAA-421A-8260-2ACB30818EA1}"/>
              </a:ext>
            </a:extLst>
          </p:cNvPr>
          <p:cNvSpPr txBox="1"/>
          <p:nvPr/>
        </p:nvSpPr>
        <p:spPr>
          <a:xfrm>
            <a:off x="6742571" y="4447649"/>
            <a:ext cx="85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담아두기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357E10-B106-47C8-A066-B901C932F439}"/>
              </a:ext>
            </a:extLst>
          </p:cNvPr>
          <p:cNvSpPr txBox="1"/>
          <p:nvPr/>
        </p:nvSpPr>
        <p:spPr>
          <a:xfrm>
            <a:off x="6733752" y="4070121"/>
            <a:ext cx="8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구매하기</a:t>
            </a:r>
            <a:endParaRPr lang="en-US" altLang="ko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A985E-4646-462A-8431-7839C04015C2}"/>
              </a:ext>
            </a:extLst>
          </p:cNvPr>
          <p:cNvSpPr txBox="1"/>
          <p:nvPr/>
        </p:nvSpPr>
        <p:spPr>
          <a:xfrm>
            <a:off x="2331185" y="4352077"/>
            <a:ext cx="41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프리뷰 설명 </a:t>
            </a:r>
            <a:r>
              <a:rPr lang="en-US" altLang="ko-KR" sz="1600" dirty="0"/>
              <a:t>(ex </a:t>
            </a:r>
            <a:r>
              <a:rPr lang="ko-KR" altLang="en-US" sz="1600" dirty="0" err="1"/>
              <a:t>별점</a:t>
            </a:r>
            <a:r>
              <a:rPr lang="en-US" altLang="ko-KR" sz="1600" dirty="0"/>
              <a:t>: x</a:t>
            </a:r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총 리뷰 수 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CD0BF5-A1BB-488B-B6F9-CF31BE7B0AA4}"/>
              </a:ext>
            </a:extLst>
          </p:cNvPr>
          <p:cNvSpPr txBox="1"/>
          <p:nvPr/>
        </p:nvSpPr>
        <p:spPr>
          <a:xfrm>
            <a:off x="2223450" y="5176398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44A3F43-1ADF-4C21-AC4E-AB899601564B}"/>
              </a:ext>
            </a:extLst>
          </p:cNvPr>
          <p:cNvSpPr/>
          <p:nvPr/>
        </p:nvSpPr>
        <p:spPr>
          <a:xfrm>
            <a:off x="6729054" y="5370020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C4D491D-97C4-4B27-B3EB-C22E65C7324C}"/>
              </a:ext>
            </a:extLst>
          </p:cNvPr>
          <p:cNvSpPr/>
          <p:nvPr/>
        </p:nvSpPr>
        <p:spPr>
          <a:xfrm>
            <a:off x="6729054" y="5739025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B82122-B3D3-4495-8866-6E697367EBAB}"/>
              </a:ext>
            </a:extLst>
          </p:cNvPr>
          <p:cNvSpPr txBox="1"/>
          <p:nvPr/>
        </p:nvSpPr>
        <p:spPr>
          <a:xfrm>
            <a:off x="6724090" y="5779912"/>
            <a:ext cx="85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담아두기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F05DCE-3929-4DBF-84EA-B59E42728558}"/>
              </a:ext>
            </a:extLst>
          </p:cNvPr>
          <p:cNvSpPr txBox="1"/>
          <p:nvPr/>
        </p:nvSpPr>
        <p:spPr>
          <a:xfrm>
            <a:off x="6715271" y="5402384"/>
            <a:ext cx="8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구매하기</a:t>
            </a:r>
            <a:endParaRPr lang="en-US" altLang="ko-KR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07FCC8-E157-4B2D-BF27-4C4E3CAB3DE0}"/>
              </a:ext>
            </a:extLst>
          </p:cNvPr>
          <p:cNvSpPr txBox="1"/>
          <p:nvPr/>
        </p:nvSpPr>
        <p:spPr>
          <a:xfrm>
            <a:off x="2312704" y="5684340"/>
            <a:ext cx="41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프리뷰 설명 </a:t>
            </a:r>
            <a:r>
              <a:rPr lang="en-US" altLang="ko-KR" sz="1600" dirty="0"/>
              <a:t>(ex </a:t>
            </a:r>
            <a:r>
              <a:rPr lang="ko-KR" altLang="en-US" sz="1600" dirty="0" err="1"/>
              <a:t>별점</a:t>
            </a:r>
            <a:r>
              <a:rPr lang="en-US" altLang="ko-KR" sz="1600" dirty="0"/>
              <a:t>: x</a:t>
            </a:r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총 리뷰 수 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6B244A-0206-48C1-AF69-406FBD9E43BD}"/>
              </a:ext>
            </a:extLst>
          </p:cNvPr>
          <p:cNvSpPr/>
          <p:nvPr/>
        </p:nvSpPr>
        <p:spPr>
          <a:xfrm>
            <a:off x="589972" y="2153487"/>
            <a:ext cx="5788462" cy="1384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33A30-296C-4519-9DD2-57138A7F9682}"/>
              </a:ext>
            </a:extLst>
          </p:cNvPr>
          <p:cNvSpPr/>
          <p:nvPr/>
        </p:nvSpPr>
        <p:spPr>
          <a:xfrm>
            <a:off x="4012412" y="152814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264135-DA36-4BF6-8672-0C66BBA323E9}"/>
              </a:ext>
            </a:extLst>
          </p:cNvPr>
          <p:cNvSpPr/>
          <p:nvPr/>
        </p:nvSpPr>
        <p:spPr>
          <a:xfrm>
            <a:off x="6428479" y="17981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C35BC50-4CB1-41E6-9CBD-D63A02DC595F}"/>
              </a:ext>
            </a:extLst>
          </p:cNvPr>
          <p:cNvSpPr/>
          <p:nvPr/>
        </p:nvSpPr>
        <p:spPr>
          <a:xfrm>
            <a:off x="7641886" y="241479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A937F7-8B45-45FB-A2F9-1F179BEDEF3A}"/>
              </a:ext>
            </a:extLst>
          </p:cNvPr>
          <p:cNvSpPr/>
          <p:nvPr/>
        </p:nvSpPr>
        <p:spPr>
          <a:xfrm>
            <a:off x="7637407" y="286305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3526672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3519359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구매하기 버튼</a:t>
            </a:r>
            <a:endParaRPr lang="en-US" altLang="ko-KR" sz="1500" dirty="0"/>
          </a:p>
          <a:p>
            <a:r>
              <a:rPr lang="ko-KR" altLang="en-US" sz="1500" dirty="0"/>
              <a:t>클릭 시 구매하기 페이지로 이동 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470316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4695853"/>
            <a:ext cx="27649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담아두기 버튼 </a:t>
            </a:r>
            <a:endParaRPr lang="en-US" altLang="ko-KR" sz="1500" dirty="0"/>
          </a:p>
          <a:p>
            <a:r>
              <a:rPr lang="ko-KR" altLang="en-US" sz="1500" dirty="0"/>
              <a:t>클릭 시 </a:t>
            </a:r>
            <a:r>
              <a:rPr lang="en-US" altLang="ko-KR" sz="1500" dirty="0"/>
              <a:t>DB</a:t>
            </a:r>
            <a:r>
              <a:rPr lang="ko-KR" altLang="en-US" sz="1500" dirty="0"/>
              <a:t>에 </a:t>
            </a:r>
            <a:r>
              <a:rPr lang="en-US" altLang="ko-KR" sz="1500" dirty="0"/>
              <a:t>Index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r>
              <a:rPr lang="en-US" altLang="ko-KR" sz="1500" dirty="0"/>
              <a:t>Alert </a:t>
            </a:r>
            <a:r>
              <a:rPr lang="ko-KR" altLang="en-US" sz="1500" dirty="0"/>
              <a:t>출력</a:t>
            </a:r>
            <a:endParaRPr lang="en-US" altLang="ko-KR" sz="1500" dirty="0"/>
          </a:p>
          <a:p>
            <a:r>
              <a:rPr lang="en-US" altLang="ko-KR" sz="1500" dirty="0"/>
              <a:t>“ </a:t>
            </a:r>
            <a:r>
              <a:rPr lang="ko-KR" altLang="en-US" sz="1500" dirty="0"/>
              <a:t>담기에 성공했습니다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장바구니로 이동하시겠습니까</a:t>
            </a:r>
            <a:r>
              <a:rPr lang="en-US" altLang="ko-KR" sz="1500" dirty="0"/>
              <a:t>?</a:t>
            </a:r>
            <a:r>
              <a:rPr lang="ko-KR" altLang="en-US" sz="1500" dirty="0"/>
              <a:t>＂</a:t>
            </a:r>
            <a:endParaRPr lang="en-US" altLang="ko-KR" sz="1500" dirty="0"/>
          </a:p>
          <a:p>
            <a:r>
              <a:rPr lang="ko-KR" altLang="en-US" sz="1500" dirty="0"/>
              <a:t>확인 </a:t>
            </a:r>
            <a:r>
              <a:rPr lang="en-US" altLang="ko-KR" sz="1500" dirty="0"/>
              <a:t>-&gt; </a:t>
            </a:r>
            <a:r>
              <a:rPr lang="ko-KR" altLang="en-US" sz="1500" dirty="0"/>
              <a:t>장바구니 페이지 이동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45722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dal Dialog Overlay">
            <a:extLst>
              <a:ext uri="{FF2B5EF4-FFF2-40B4-BE49-F238E27FC236}">
                <a16:creationId xmlns:a16="http://schemas.microsoft.com/office/drawing/2014/main" id="{427835D1-C2A9-46D1-B9F9-E2C2DD66BB06}"/>
              </a:ext>
            </a:extLst>
          </p:cNvPr>
          <p:cNvSpPr>
            <a:spLocks/>
          </p:cNvSpPr>
          <p:nvPr/>
        </p:nvSpPr>
        <p:spPr bwMode="auto">
          <a:xfrm>
            <a:off x="349615" y="1140903"/>
            <a:ext cx="8007250" cy="5636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6391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정보 조회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120986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1202552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Input:date</a:t>
            </a:r>
            <a:endParaRPr lang="en-US" altLang="ko-KR" sz="1500" b="1" dirty="0"/>
          </a:p>
          <a:p>
            <a:r>
              <a:rPr lang="ko-KR" altLang="en-US" sz="1500" dirty="0"/>
              <a:t>검색 기간 </a:t>
            </a:r>
            <a:r>
              <a:rPr lang="ko-KR" altLang="en-US" sz="1500" dirty="0" err="1"/>
              <a:t>선택란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198944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1982134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en-US" altLang="ko-KR" sz="1500" dirty="0"/>
              <a:t>1</a:t>
            </a:r>
            <a:r>
              <a:rPr lang="ko-KR" altLang="en-US" sz="1500" dirty="0"/>
              <a:t>에 대한 정보 변경</a:t>
            </a:r>
            <a:endParaRPr lang="en-US" altLang="ko-KR" sz="15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33A30-296C-4519-9DD2-57138A7F9682}"/>
              </a:ext>
            </a:extLst>
          </p:cNvPr>
          <p:cNvSpPr/>
          <p:nvPr/>
        </p:nvSpPr>
        <p:spPr>
          <a:xfrm>
            <a:off x="4881793" y="127426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296461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2957297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Input:text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Input:button</a:t>
            </a:r>
            <a:endParaRPr lang="en-US" altLang="ko-KR" sz="1500" b="1" dirty="0"/>
          </a:p>
          <a:p>
            <a:r>
              <a:rPr lang="ko-KR" altLang="en-US" sz="1500" dirty="0" err="1"/>
              <a:t>검색창</a:t>
            </a:r>
            <a:r>
              <a:rPr lang="en-US" altLang="ko-KR" sz="1500" dirty="0"/>
              <a:t>, </a:t>
            </a:r>
            <a:r>
              <a:rPr lang="ko-KR" altLang="en-US" sz="1500" dirty="0"/>
              <a:t>검색 버튼</a:t>
            </a:r>
            <a:endParaRPr lang="en-US" altLang="ko-KR" sz="1500" dirty="0"/>
          </a:p>
          <a:p>
            <a:r>
              <a:rPr lang="ko-KR" altLang="en-US" sz="1500" dirty="0"/>
              <a:t>클러스터링 정보에 대한 키워드 검색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414110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4133791"/>
            <a:ext cx="276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검색 필터링 버튼</a:t>
            </a:r>
            <a:endParaRPr lang="en-US" altLang="ko-KR" sz="1500" dirty="0"/>
          </a:p>
          <a:p>
            <a:r>
              <a:rPr lang="ko-KR" altLang="en-US" sz="1500" dirty="0"/>
              <a:t>버튼을 눌러 조합 가능 </a:t>
            </a:r>
            <a:endParaRPr lang="en-US" altLang="ko-KR" sz="1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4D20A2F-D5C7-49E2-916D-B1CF3B088356}"/>
              </a:ext>
            </a:extLst>
          </p:cNvPr>
          <p:cNvSpPr/>
          <p:nvPr/>
        </p:nvSpPr>
        <p:spPr>
          <a:xfrm>
            <a:off x="574518" y="1876260"/>
            <a:ext cx="917739" cy="8377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3F9005-7D35-4B66-99D9-3E8F8F64B350}"/>
              </a:ext>
            </a:extLst>
          </p:cNvPr>
          <p:cNvSpPr txBox="1"/>
          <p:nvPr/>
        </p:nvSpPr>
        <p:spPr>
          <a:xfrm>
            <a:off x="632453" y="2143288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 사진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A9EB35-7DF2-4E81-A20E-4037199F1192}"/>
              </a:ext>
            </a:extLst>
          </p:cNvPr>
          <p:cNvSpPr txBox="1"/>
          <p:nvPr/>
        </p:nvSpPr>
        <p:spPr>
          <a:xfrm>
            <a:off x="1533528" y="1923623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 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2B1CBB-55C5-4018-8202-85A42EF3F6F3}"/>
              </a:ext>
            </a:extLst>
          </p:cNvPr>
          <p:cNvSpPr txBox="1"/>
          <p:nvPr/>
        </p:nvSpPr>
        <p:spPr>
          <a:xfrm>
            <a:off x="1533528" y="2253232"/>
            <a:ext cx="23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조회수</a:t>
            </a:r>
            <a:r>
              <a:rPr lang="en-US" altLang="ko-KR" sz="900" dirty="0"/>
              <a:t>: 1300</a:t>
            </a:r>
            <a:r>
              <a:rPr lang="ko-KR" altLang="en-US" sz="900" dirty="0"/>
              <a:t>회</a:t>
            </a:r>
            <a:r>
              <a:rPr lang="en-US" altLang="ko-KR" sz="900" dirty="0"/>
              <a:t> / </a:t>
            </a:r>
            <a:r>
              <a:rPr lang="ko-KR" altLang="en-US" sz="900" dirty="0"/>
              <a:t>선호 성별</a:t>
            </a:r>
            <a:r>
              <a:rPr lang="en-US" altLang="ko-KR" sz="900" dirty="0"/>
              <a:t>: </a:t>
            </a:r>
            <a:r>
              <a:rPr lang="ko-KR" altLang="en-US" sz="900" dirty="0"/>
              <a:t>여성 </a:t>
            </a:r>
            <a:r>
              <a:rPr lang="en-US" altLang="ko-KR" sz="900" dirty="0"/>
              <a:t>/ </a:t>
            </a:r>
          </a:p>
          <a:p>
            <a:r>
              <a:rPr lang="ko-KR" altLang="en-US" sz="900" dirty="0"/>
              <a:t>총 리뷰 개수 </a:t>
            </a:r>
            <a:r>
              <a:rPr lang="en-US" altLang="ko-KR" sz="900" dirty="0"/>
              <a:t>: 1300</a:t>
            </a:r>
            <a:r>
              <a:rPr lang="ko-KR" altLang="en-US" sz="900" dirty="0"/>
              <a:t>회</a:t>
            </a:r>
            <a:r>
              <a:rPr lang="en-US" altLang="ko-KR" sz="900" dirty="0"/>
              <a:t>/ </a:t>
            </a:r>
            <a:r>
              <a:rPr lang="ko-KR" altLang="en-US" sz="900" dirty="0"/>
              <a:t>인기 국가</a:t>
            </a:r>
            <a:r>
              <a:rPr lang="en-US" altLang="ko-KR" sz="900" dirty="0"/>
              <a:t>: </a:t>
            </a:r>
            <a:r>
              <a:rPr lang="ko-KR" altLang="en-US" sz="900" dirty="0"/>
              <a:t>미국 </a:t>
            </a:r>
            <a:r>
              <a:rPr lang="en-US" altLang="ko-KR" sz="900" dirty="0"/>
              <a:t>/</a:t>
            </a:r>
            <a:endParaRPr lang="ko-KR" altLang="en-US" sz="9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4596CBE-BB99-49D5-B0E3-C4E52709C5C8}"/>
              </a:ext>
            </a:extLst>
          </p:cNvPr>
          <p:cNvSpPr/>
          <p:nvPr/>
        </p:nvSpPr>
        <p:spPr>
          <a:xfrm>
            <a:off x="4078109" y="1805641"/>
            <a:ext cx="2033548" cy="276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5BDC565-4540-431B-BDB5-709FBF5C55C3}"/>
              </a:ext>
            </a:extLst>
          </p:cNvPr>
          <p:cNvCxnSpPr>
            <a:cxnSpLocks/>
          </p:cNvCxnSpPr>
          <p:nvPr/>
        </p:nvCxnSpPr>
        <p:spPr>
          <a:xfrm>
            <a:off x="3917404" y="1766900"/>
            <a:ext cx="0" cy="9401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C838888-0FAC-4982-BD55-567E42513086}"/>
              </a:ext>
            </a:extLst>
          </p:cNvPr>
          <p:cNvSpPr/>
          <p:nvPr/>
        </p:nvSpPr>
        <p:spPr>
          <a:xfrm>
            <a:off x="4078108" y="1851371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925EAE-3514-42D3-BB20-6CEFB83DE9DE}"/>
              </a:ext>
            </a:extLst>
          </p:cNvPr>
          <p:cNvSpPr txBox="1"/>
          <p:nvPr/>
        </p:nvSpPr>
        <p:spPr>
          <a:xfrm>
            <a:off x="4059843" y="1820327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2020-03-01</a:t>
            </a:r>
            <a:endParaRPr lang="ko-KR" alt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E21782-1E98-4018-BBF7-AE188717D480}"/>
              </a:ext>
            </a:extLst>
          </p:cNvPr>
          <p:cNvSpPr txBox="1"/>
          <p:nvPr/>
        </p:nvSpPr>
        <p:spPr>
          <a:xfrm>
            <a:off x="4783260" y="1808871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📆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D117423-DE39-4E9F-B3DB-DA6ACCE2A26C}"/>
              </a:ext>
            </a:extLst>
          </p:cNvPr>
          <p:cNvSpPr/>
          <p:nvPr/>
        </p:nvSpPr>
        <p:spPr>
          <a:xfrm>
            <a:off x="5099565" y="1853400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9A8ED9-AA90-4BAF-AA5E-0973D3F9E2B9}"/>
              </a:ext>
            </a:extLst>
          </p:cNvPr>
          <p:cNvSpPr txBox="1"/>
          <p:nvPr/>
        </p:nvSpPr>
        <p:spPr>
          <a:xfrm>
            <a:off x="5081300" y="1822356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2020-03-31</a:t>
            </a:r>
            <a:endParaRPr lang="ko-KR" altLang="en-US" sz="9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B96ECC-5882-4789-9D29-5AA3EE464889}"/>
              </a:ext>
            </a:extLst>
          </p:cNvPr>
          <p:cNvSpPr txBox="1"/>
          <p:nvPr/>
        </p:nvSpPr>
        <p:spPr>
          <a:xfrm>
            <a:off x="5804717" y="1801473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📆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2BB22E6-6E77-4CAB-9892-3C049244C0D5}"/>
              </a:ext>
            </a:extLst>
          </p:cNvPr>
          <p:cNvSpPr/>
          <p:nvPr/>
        </p:nvSpPr>
        <p:spPr>
          <a:xfrm>
            <a:off x="6141790" y="1857877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735B4D-1623-4840-BEFD-35720CD1FBFA}"/>
              </a:ext>
            </a:extLst>
          </p:cNvPr>
          <p:cNvSpPr txBox="1"/>
          <p:nvPr/>
        </p:nvSpPr>
        <p:spPr>
          <a:xfrm>
            <a:off x="6161234" y="1836260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E0C84E7-F97C-4FF6-A882-CF505803CF0C}"/>
              </a:ext>
            </a:extLst>
          </p:cNvPr>
          <p:cNvSpPr/>
          <p:nvPr/>
        </p:nvSpPr>
        <p:spPr>
          <a:xfrm>
            <a:off x="6623585" y="1857877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6F1568-4A74-435E-AF9E-31480F1BF32C}"/>
              </a:ext>
            </a:extLst>
          </p:cNvPr>
          <p:cNvSpPr txBox="1"/>
          <p:nvPr/>
        </p:nvSpPr>
        <p:spPr>
          <a:xfrm>
            <a:off x="6643941" y="1832251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오늘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2A2C571-17E1-4701-A9B1-558EC9E870F5}"/>
              </a:ext>
            </a:extLst>
          </p:cNvPr>
          <p:cNvSpPr/>
          <p:nvPr/>
        </p:nvSpPr>
        <p:spPr>
          <a:xfrm>
            <a:off x="7105971" y="1858516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EF9657-EB82-496B-BEDB-05DB02FC5030}"/>
              </a:ext>
            </a:extLst>
          </p:cNvPr>
          <p:cNvSpPr txBox="1"/>
          <p:nvPr/>
        </p:nvSpPr>
        <p:spPr>
          <a:xfrm>
            <a:off x="7095835" y="1820327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주일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BE53D23-E288-4A97-AA36-C3AB6C2343B8}"/>
              </a:ext>
            </a:extLst>
          </p:cNvPr>
          <p:cNvSpPr/>
          <p:nvPr/>
        </p:nvSpPr>
        <p:spPr>
          <a:xfrm>
            <a:off x="7588238" y="1856063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17717-D949-44E9-92C7-5364C0476894}"/>
              </a:ext>
            </a:extLst>
          </p:cNvPr>
          <p:cNvSpPr txBox="1"/>
          <p:nvPr/>
        </p:nvSpPr>
        <p:spPr>
          <a:xfrm>
            <a:off x="7615810" y="1827301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한달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359381D-7C2D-4EA8-91C6-A38F15817DB3}"/>
              </a:ext>
            </a:extLst>
          </p:cNvPr>
          <p:cNvSpPr/>
          <p:nvPr/>
        </p:nvSpPr>
        <p:spPr>
          <a:xfrm>
            <a:off x="4078109" y="2313883"/>
            <a:ext cx="2467546" cy="321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D14F29-D1F0-4188-BB5B-C16100382AF1}"/>
              </a:ext>
            </a:extLst>
          </p:cNvPr>
          <p:cNvSpPr txBox="1"/>
          <p:nvPr/>
        </p:nvSpPr>
        <p:spPr>
          <a:xfrm>
            <a:off x="4062613" y="2357759"/>
            <a:ext cx="258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클러스터링 키워드 검색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1B5683C-3D86-4DCB-A93E-D93DFE9C2B7E}"/>
              </a:ext>
            </a:extLst>
          </p:cNvPr>
          <p:cNvSpPr/>
          <p:nvPr/>
        </p:nvSpPr>
        <p:spPr>
          <a:xfrm>
            <a:off x="6589793" y="2313439"/>
            <a:ext cx="604327" cy="321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7B1A61-9225-42C1-A636-0744C04A4E0F}"/>
              </a:ext>
            </a:extLst>
          </p:cNvPr>
          <p:cNvSpPr txBox="1"/>
          <p:nvPr/>
        </p:nvSpPr>
        <p:spPr>
          <a:xfrm>
            <a:off x="6669978" y="2363677"/>
            <a:ext cx="500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검색</a:t>
            </a:r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98ABF56-2AF0-4E64-9BDA-898E0B66FB2F}"/>
              </a:ext>
            </a:extLst>
          </p:cNvPr>
          <p:cNvSpPr/>
          <p:nvPr/>
        </p:nvSpPr>
        <p:spPr>
          <a:xfrm>
            <a:off x="6150320" y="1803024"/>
            <a:ext cx="1967252" cy="276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3CC842-DAFA-4487-9F5C-B4D9D5E1D8FC}"/>
              </a:ext>
            </a:extLst>
          </p:cNvPr>
          <p:cNvSpPr/>
          <p:nvPr/>
        </p:nvSpPr>
        <p:spPr>
          <a:xfrm>
            <a:off x="4033970" y="2262157"/>
            <a:ext cx="3237611" cy="439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CD4D6E4-2B2E-4153-8263-3BBDEDD1E4BB}"/>
              </a:ext>
            </a:extLst>
          </p:cNvPr>
          <p:cNvSpPr/>
          <p:nvPr/>
        </p:nvSpPr>
        <p:spPr>
          <a:xfrm>
            <a:off x="2473566" y="3230403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7BCE15-324D-4EF8-8BFB-60894A40F515}"/>
              </a:ext>
            </a:extLst>
          </p:cNvPr>
          <p:cNvSpPr txBox="1"/>
          <p:nvPr/>
        </p:nvSpPr>
        <p:spPr>
          <a:xfrm>
            <a:off x="2608879" y="3255380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국가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F61B991-28DD-4C58-B2E9-F1E56C4F3CC9}"/>
              </a:ext>
            </a:extLst>
          </p:cNvPr>
          <p:cNvSpPr/>
          <p:nvPr/>
        </p:nvSpPr>
        <p:spPr>
          <a:xfrm>
            <a:off x="3218849" y="3230403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B5FD98-BF0E-4339-95C1-5A5A6A494060}"/>
              </a:ext>
            </a:extLst>
          </p:cNvPr>
          <p:cNvSpPr txBox="1"/>
          <p:nvPr/>
        </p:nvSpPr>
        <p:spPr>
          <a:xfrm>
            <a:off x="3354162" y="3255380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B012AB9-188F-4322-BBE7-823F79A62A2C}"/>
              </a:ext>
            </a:extLst>
          </p:cNvPr>
          <p:cNvSpPr/>
          <p:nvPr/>
        </p:nvSpPr>
        <p:spPr>
          <a:xfrm>
            <a:off x="3979974" y="3230403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AE524D-0C01-46A4-AB7B-AE4A76B0E13F}"/>
              </a:ext>
            </a:extLst>
          </p:cNvPr>
          <p:cNvSpPr txBox="1"/>
          <p:nvPr/>
        </p:nvSpPr>
        <p:spPr>
          <a:xfrm>
            <a:off x="3994368" y="3249448"/>
            <a:ext cx="770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국내 지역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ED5C1D2-C883-4CF2-8768-F448585E7107}"/>
              </a:ext>
            </a:extLst>
          </p:cNvPr>
          <p:cNvSpPr/>
          <p:nvPr/>
        </p:nvSpPr>
        <p:spPr>
          <a:xfrm>
            <a:off x="4750567" y="3224471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CA280D-A1B6-4835-A497-095AE4B735D1}"/>
              </a:ext>
            </a:extLst>
          </p:cNvPr>
          <p:cNvSpPr txBox="1"/>
          <p:nvPr/>
        </p:nvSpPr>
        <p:spPr>
          <a:xfrm>
            <a:off x="4885880" y="3249448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연령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F54B8E96-0964-4DA2-83CD-BDC4CEBE986A}"/>
              </a:ext>
            </a:extLst>
          </p:cNvPr>
          <p:cNvSpPr/>
          <p:nvPr/>
        </p:nvSpPr>
        <p:spPr>
          <a:xfrm>
            <a:off x="5499351" y="3227627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9F35E1-062C-4DDA-ACF7-7A0CDB1404BD}"/>
              </a:ext>
            </a:extLst>
          </p:cNvPr>
          <p:cNvSpPr txBox="1"/>
          <p:nvPr/>
        </p:nvSpPr>
        <p:spPr>
          <a:xfrm>
            <a:off x="5634664" y="3252604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리뷰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FA3E59-4766-4EE4-A4A1-D7E34C4924A7}"/>
              </a:ext>
            </a:extLst>
          </p:cNvPr>
          <p:cNvSpPr/>
          <p:nvPr/>
        </p:nvSpPr>
        <p:spPr>
          <a:xfrm>
            <a:off x="2407979" y="3145176"/>
            <a:ext cx="3858134" cy="439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931B5C4-D66F-4352-860E-435EAB6A20B0}"/>
              </a:ext>
            </a:extLst>
          </p:cNvPr>
          <p:cNvSpPr/>
          <p:nvPr/>
        </p:nvSpPr>
        <p:spPr>
          <a:xfrm>
            <a:off x="688162" y="3701947"/>
            <a:ext cx="7112762" cy="296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D227A57-767E-4C06-A987-16553002D0FB}"/>
              </a:ext>
            </a:extLst>
          </p:cNvPr>
          <p:cNvSpPr/>
          <p:nvPr/>
        </p:nvSpPr>
        <p:spPr>
          <a:xfrm>
            <a:off x="6908941" y="127426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664367-29A5-46B5-BB26-2B0CE0995C5F}"/>
              </a:ext>
            </a:extLst>
          </p:cNvPr>
          <p:cNvSpPr/>
          <p:nvPr/>
        </p:nvSpPr>
        <p:spPr>
          <a:xfrm>
            <a:off x="7388731" y="227409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98F1AB6-DBC7-4CC6-8C3C-01AAE06BD25F}"/>
              </a:ext>
            </a:extLst>
          </p:cNvPr>
          <p:cNvSpPr/>
          <p:nvPr/>
        </p:nvSpPr>
        <p:spPr>
          <a:xfrm>
            <a:off x="6347407" y="313608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05634C8-945D-46AB-9058-03E2FF08ABC1}"/>
              </a:ext>
            </a:extLst>
          </p:cNvPr>
          <p:cNvSpPr/>
          <p:nvPr/>
        </p:nvSpPr>
        <p:spPr>
          <a:xfrm>
            <a:off x="7910247" y="491292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3D333C3-A3B3-4822-B7B1-FEE9928D2C83}"/>
              </a:ext>
            </a:extLst>
          </p:cNvPr>
          <p:cNvSpPr/>
          <p:nvPr/>
        </p:nvSpPr>
        <p:spPr>
          <a:xfrm>
            <a:off x="8700463" y="508676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69A98E-6525-475C-B09F-3FC5C2170991}"/>
              </a:ext>
            </a:extLst>
          </p:cNvPr>
          <p:cNvSpPr txBox="1"/>
          <p:nvPr/>
        </p:nvSpPr>
        <p:spPr>
          <a:xfrm>
            <a:off x="9222916" y="5079452"/>
            <a:ext cx="276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Dib</a:t>
            </a:r>
          </a:p>
          <a:p>
            <a:r>
              <a:rPr lang="ko-KR" altLang="en-US" sz="1500" dirty="0"/>
              <a:t>조합한 정보를 출력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68856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al Dialog Overlay">
            <a:extLst>
              <a:ext uri="{FF2B5EF4-FFF2-40B4-BE49-F238E27FC236}">
                <a16:creationId xmlns:a16="http://schemas.microsoft.com/office/drawing/2014/main" id="{8E2D2549-FA7D-451E-B603-08DFFC7DAE17}"/>
              </a:ext>
            </a:extLst>
          </p:cNvPr>
          <p:cNvSpPr>
            <a:spLocks/>
          </p:cNvSpPr>
          <p:nvPr/>
        </p:nvSpPr>
        <p:spPr bwMode="auto">
          <a:xfrm>
            <a:off x="276224" y="1333850"/>
            <a:ext cx="7772022" cy="51592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6888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120986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1202552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A:href</a:t>
            </a:r>
          </a:p>
          <a:p>
            <a:r>
              <a:rPr lang="ko-KR" altLang="en-US" sz="1500" dirty="0"/>
              <a:t>해당 정보를 다운로드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216765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2160341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table</a:t>
            </a:r>
          </a:p>
          <a:p>
            <a:r>
              <a:rPr lang="ko-KR" altLang="en-US" sz="1500" dirty="0"/>
              <a:t>리뷰 데이터 나열</a:t>
            </a:r>
            <a:endParaRPr lang="en-US" altLang="ko-KR" sz="1500" dirty="0"/>
          </a:p>
          <a:p>
            <a:r>
              <a:rPr lang="ko-KR" altLang="en-US" sz="1500" dirty="0"/>
              <a:t>제목 클릭 시 상세보기 가능</a:t>
            </a:r>
            <a:endParaRPr lang="en-US" altLang="ko-KR" sz="1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327090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3263590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pagenation</a:t>
            </a:r>
            <a:endParaRPr lang="en-US" altLang="ko-KR" sz="1500" b="1" dirty="0"/>
          </a:p>
          <a:p>
            <a:r>
              <a:rPr lang="ko-KR" altLang="en-US" sz="1500" dirty="0"/>
              <a:t>리뷰 글 </a:t>
            </a:r>
            <a:r>
              <a:rPr lang="ko-KR" altLang="en-US" sz="1500" dirty="0" err="1"/>
              <a:t>페이지네이션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414110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4133791"/>
            <a:ext cx="276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Amchart</a:t>
            </a:r>
            <a:r>
              <a:rPr lang="en-US" altLang="ko-KR" sz="1500" b="1" dirty="0"/>
              <a:t> (library)</a:t>
            </a:r>
          </a:p>
          <a:p>
            <a:r>
              <a:rPr lang="en-US" altLang="ko-KR" sz="1500" dirty="0" err="1"/>
              <a:t>Amchart</a:t>
            </a:r>
            <a:r>
              <a:rPr lang="en-US" altLang="ko-KR" sz="1500" dirty="0"/>
              <a:t> </a:t>
            </a:r>
            <a:r>
              <a:rPr lang="ko-KR" altLang="en-US" sz="1500" dirty="0"/>
              <a:t>라이브러리를 사용하여 차트 정보 표시</a:t>
            </a:r>
            <a:endParaRPr lang="en-US" altLang="ko-KR" sz="15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05634C8-945D-46AB-9058-03E2FF08ABC1}"/>
              </a:ext>
            </a:extLst>
          </p:cNvPr>
          <p:cNvSpPr/>
          <p:nvPr/>
        </p:nvSpPr>
        <p:spPr>
          <a:xfrm>
            <a:off x="7448531" y="5237936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BF61FA-30A5-48A2-988B-95B5EF02FBA2}"/>
              </a:ext>
            </a:extLst>
          </p:cNvPr>
          <p:cNvSpPr txBox="1"/>
          <p:nvPr/>
        </p:nvSpPr>
        <p:spPr>
          <a:xfrm>
            <a:off x="910712" y="1511612"/>
            <a:ext cx="225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리뷰 정보 </a:t>
            </a:r>
            <a:r>
              <a:rPr lang="en-US" altLang="ko-KR" sz="1100" b="1" dirty="0"/>
              <a:t>( </a:t>
            </a:r>
            <a:r>
              <a:rPr lang="ko-KR" altLang="en-US" sz="1100" b="1" dirty="0"/>
              <a:t>총 리뷰 개수 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9F019D-47B3-49E8-857A-8D583E3A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51" y="1529718"/>
            <a:ext cx="273883" cy="273883"/>
          </a:xfrm>
          <a:prstGeom prst="rect">
            <a:avLst/>
          </a:prstGeom>
        </p:spPr>
      </p:pic>
      <p:graphicFrame>
        <p:nvGraphicFramePr>
          <p:cNvPr id="59" name="표 20">
            <a:extLst>
              <a:ext uri="{FF2B5EF4-FFF2-40B4-BE49-F238E27FC236}">
                <a16:creationId xmlns:a16="http://schemas.microsoft.com/office/drawing/2014/main" id="{31EA216D-9AE7-4F6E-95F2-F442278676E6}"/>
              </a:ext>
            </a:extLst>
          </p:cNvPr>
          <p:cNvGraphicFramePr>
            <a:graphicFrameLocks noGrp="1"/>
          </p:cNvGraphicFramePr>
          <p:nvPr/>
        </p:nvGraphicFramePr>
        <p:xfrm>
          <a:off x="971625" y="1946366"/>
          <a:ext cx="3826293" cy="22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45">
                  <a:extLst>
                    <a:ext uri="{9D8B030D-6E8A-4147-A177-3AD203B41FA5}">
                      <a16:colId xmlns:a16="http://schemas.microsoft.com/office/drawing/2014/main" val="2186121900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2829247705"/>
                    </a:ext>
                  </a:extLst>
                </a:gridCol>
                <a:gridCol w="431020">
                  <a:extLst>
                    <a:ext uri="{9D8B030D-6E8A-4147-A177-3AD203B41FA5}">
                      <a16:colId xmlns:a16="http://schemas.microsoft.com/office/drawing/2014/main" val="1613484610"/>
                    </a:ext>
                  </a:extLst>
                </a:gridCol>
                <a:gridCol w="2038990">
                  <a:extLst>
                    <a:ext uri="{9D8B030D-6E8A-4147-A177-3AD203B41FA5}">
                      <a16:colId xmlns:a16="http://schemas.microsoft.com/office/drawing/2014/main" val="2556148591"/>
                    </a:ext>
                  </a:extLst>
                </a:gridCol>
              </a:tblGrid>
              <a:tr h="228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별점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07477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672D51A-8EE2-473B-9ACF-3EA8F8B5B28F}"/>
              </a:ext>
            </a:extLst>
          </p:cNvPr>
          <p:cNvSpPr txBox="1"/>
          <p:nvPr/>
        </p:nvSpPr>
        <p:spPr>
          <a:xfrm>
            <a:off x="2271512" y="2556589"/>
            <a:ext cx="1040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• 2 • 3 • 4 • 5 </a:t>
            </a:r>
            <a:endParaRPr lang="ko-KR" altLang="en-US" sz="9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2D124F5-43E4-40B4-B934-B84C9BE7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8" y="4379112"/>
            <a:ext cx="255005" cy="255005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C483FCF-07DF-4CA1-8945-49BAB28185BA}"/>
              </a:ext>
            </a:extLst>
          </p:cNvPr>
          <p:cNvGrpSpPr/>
          <p:nvPr/>
        </p:nvGrpSpPr>
        <p:grpSpPr>
          <a:xfrm>
            <a:off x="5250688" y="1938352"/>
            <a:ext cx="2210640" cy="2105141"/>
            <a:chOff x="5315111" y="1449486"/>
            <a:chExt cx="2653675" cy="252703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13C65D-6389-4012-AEAD-90422D38E326}"/>
                </a:ext>
              </a:extLst>
            </p:cNvPr>
            <p:cNvSpPr/>
            <p:nvPr/>
          </p:nvSpPr>
          <p:spPr>
            <a:xfrm>
              <a:off x="5575002" y="1449486"/>
              <a:ext cx="974250" cy="9742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3AA1A3D-07C3-49EC-8E85-35551F8B64EE}"/>
                </a:ext>
              </a:extLst>
            </p:cNvPr>
            <p:cNvSpPr/>
            <p:nvPr/>
          </p:nvSpPr>
          <p:spPr>
            <a:xfrm>
              <a:off x="6738021" y="1571911"/>
              <a:ext cx="709656" cy="709656"/>
            </a:xfrm>
            <a:prstGeom prst="ellipse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A0588BF-BACA-4505-B099-78672E1C4E52}"/>
                </a:ext>
              </a:extLst>
            </p:cNvPr>
            <p:cNvSpPr/>
            <p:nvPr/>
          </p:nvSpPr>
          <p:spPr>
            <a:xfrm>
              <a:off x="7085664" y="2528021"/>
              <a:ext cx="803370" cy="803370"/>
            </a:xfrm>
            <a:prstGeom prst="ellipse">
              <a:avLst/>
            </a:prstGeom>
            <a:solidFill>
              <a:srgbClr val="EE1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7D0E67B-E1C2-44EC-AE6E-EA46B84E1CBF}"/>
                </a:ext>
              </a:extLst>
            </p:cNvPr>
            <p:cNvSpPr/>
            <p:nvPr/>
          </p:nvSpPr>
          <p:spPr>
            <a:xfrm>
              <a:off x="6363621" y="3173148"/>
              <a:ext cx="803370" cy="803370"/>
            </a:xfrm>
            <a:prstGeom prst="ellipse">
              <a:avLst/>
            </a:prstGeom>
            <a:solidFill>
              <a:srgbClr val="E87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BE2A410-9479-4DAC-B4E6-A1B2C187890A}"/>
                </a:ext>
              </a:extLst>
            </p:cNvPr>
            <p:cNvSpPr/>
            <p:nvPr/>
          </p:nvSpPr>
          <p:spPr>
            <a:xfrm>
              <a:off x="6022086" y="2121151"/>
              <a:ext cx="1120059" cy="1120059"/>
            </a:xfrm>
            <a:prstGeom prst="ellipse">
              <a:avLst/>
            </a:prstGeom>
            <a:solidFill>
              <a:srgbClr val="22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AEDE1A6-5BB9-469A-A4C0-FD63E6C629AE}"/>
                </a:ext>
              </a:extLst>
            </p:cNvPr>
            <p:cNvSpPr/>
            <p:nvPr/>
          </p:nvSpPr>
          <p:spPr>
            <a:xfrm>
              <a:off x="5482225" y="2700280"/>
              <a:ext cx="599684" cy="599684"/>
            </a:xfrm>
            <a:prstGeom prst="ellipse">
              <a:avLst/>
            </a:prstGeom>
            <a:solidFill>
              <a:srgbClr val="40C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BD35F3-5DF5-4924-A62E-C3DA618536D3}"/>
                </a:ext>
              </a:extLst>
            </p:cNvPr>
            <p:cNvSpPr txBox="1"/>
            <p:nvPr/>
          </p:nvSpPr>
          <p:spPr>
            <a:xfrm>
              <a:off x="6150841" y="2429110"/>
              <a:ext cx="914080" cy="547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맛있다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20%</a:t>
              </a:r>
              <a:endParaRPr lang="ko-KR" alt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5D2EDE-6E77-4072-91B1-E53ADD856B15}"/>
                </a:ext>
              </a:extLst>
            </p:cNvPr>
            <p:cNvSpPr txBox="1"/>
            <p:nvPr/>
          </p:nvSpPr>
          <p:spPr>
            <a:xfrm>
              <a:off x="5647595" y="1641807"/>
              <a:ext cx="914080" cy="547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달다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15%</a:t>
              </a:r>
              <a:endParaRPr lang="ko-KR" alt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DF446A-27A4-4BD6-B754-314A7694B164}"/>
                </a:ext>
              </a:extLst>
            </p:cNvPr>
            <p:cNvSpPr txBox="1"/>
            <p:nvPr/>
          </p:nvSpPr>
          <p:spPr>
            <a:xfrm>
              <a:off x="6624838" y="1672619"/>
              <a:ext cx="914080" cy="4931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별로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5%</a:t>
              </a:r>
              <a:endParaRPr lang="ko-KR" altLang="en-US" sz="105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6CAECB-7EF9-4A6B-B8C1-571D32232EFC}"/>
                </a:ext>
              </a:extLst>
            </p:cNvPr>
            <p:cNvSpPr txBox="1"/>
            <p:nvPr/>
          </p:nvSpPr>
          <p:spPr>
            <a:xfrm>
              <a:off x="7054706" y="2707560"/>
              <a:ext cx="914080" cy="4748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추천합니다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10%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C301B0-E63C-499B-A8F8-3C5A258E00F2}"/>
                </a:ext>
              </a:extLst>
            </p:cNvPr>
            <p:cNvSpPr txBox="1"/>
            <p:nvPr/>
          </p:nvSpPr>
          <p:spPr>
            <a:xfrm>
              <a:off x="6308266" y="3379620"/>
              <a:ext cx="914080" cy="45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먹지 마세요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10%</a:t>
              </a:r>
              <a:endParaRPr lang="ko-KR" alt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14BE81-788E-479F-9E24-35557BD157E6}"/>
                </a:ext>
              </a:extLst>
            </p:cNvPr>
            <p:cNvSpPr txBox="1"/>
            <p:nvPr/>
          </p:nvSpPr>
          <p:spPr>
            <a:xfrm>
              <a:off x="5315111" y="2787898"/>
              <a:ext cx="914080" cy="45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bad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5%</a:t>
              </a:r>
              <a:endParaRPr lang="ko-KR" altLang="en-US" sz="105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C327776-2F1A-4218-9135-3B6C466EBEE5}"/>
              </a:ext>
            </a:extLst>
          </p:cNvPr>
          <p:cNvSpPr txBox="1"/>
          <p:nvPr/>
        </p:nvSpPr>
        <p:spPr>
          <a:xfrm>
            <a:off x="5111148" y="1489741"/>
            <a:ext cx="129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클러스터링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DB888E-BBCD-473A-AA40-EB80077A3D64}"/>
              </a:ext>
            </a:extLst>
          </p:cNvPr>
          <p:cNvSpPr txBox="1"/>
          <p:nvPr/>
        </p:nvSpPr>
        <p:spPr>
          <a:xfrm>
            <a:off x="905855" y="4240827"/>
            <a:ext cx="144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기간 내 조회 정보</a:t>
            </a:r>
          </a:p>
        </p:txBody>
      </p:sp>
      <p:graphicFrame>
        <p:nvGraphicFramePr>
          <p:cNvPr id="76" name="차트 75">
            <a:extLst>
              <a:ext uri="{FF2B5EF4-FFF2-40B4-BE49-F238E27FC236}">
                <a16:creationId xmlns:a16="http://schemas.microsoft.com/office/drawing/2014/main" id="{DF160E5E-12F8-41A0-A7CB-0FD48112D086}"/>
              </a:ext>
            </a:extLst>
          </p:cNvPr>
          <p:cNvGraphicFramePr/>
          <p:nvPr/>
        </p:nvGraphicFramePr>
        <p:xfrm>
          <a:off x="959203" y="4584702"/>
          <a:ext cx="3072781" cy="150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:a16="http://schemas.microsoft.com/office/drawing/2014/main" id="{FECC9218-9D2C-45F2-AE38-55817E6B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31" y="4237086"/>
            <a:ext cx="255187" cy="255187"/>
          </a:xfrm>
          <a:prstGeom prst="rect">
            <a:avLst/>
          </a:prstGeom>
        </p:spPr>
      </p:pic>
      <p:graphicFrame>
        <p:nvGraphicFramePr>
          <p:cNvPr id="78" name="표 7">
            <a:extLst>
              <a:ext uri="{FF2B5EF4-FFF2-40B4-BE49-F238E27FC236}">
                <a16:creationId xmlns:a16="http://schemas.microsoft.com/office/drawing/2014/main" id="{28EB8742-F26A-4DAD-BFCD-FAF1D658FCF0}"/>
              </a:ext>
            </a:extLst>
          </p:cNvPr>
          <p:cNvGraphicFramePr>
            <a:graphicFrameLocks noGrp="1"/>
          </p:cNvGraphicFramePr>
          <p:nvPr/>
        </p:nvGraphicFramePr>
        <p:xfrm>
          <a:off x="4962885" y="4819481"/>
          <a:ext cx="2381910" cy="146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70">
                  <a:extLst>
                    <a:ext uri="{9D8B030D-6E8A-4147-A177-3AD203B41FA5}">
                      <a16:colId xmlns:a16="http://schemas.microsoft.com/office/drawing/2014/main" val="4253578357"/>
                    </a:ext>
                  </a:extLst>
                </a:gridCol>
                <a:gridCol w="793970">
                  <a:extLst>
                    <a:ext uri="{9D8B030D-6E8A-4147-A177-3AD203B41FA5}">
                      <a16:colId xmlns:a16="http://schemas.microsoft.com/office/drawing/2014/main" val="3447676561"/>
                    </a:ext>
                  </a:extLst>
                </a:gridCol>
                <a:gridCol w="793970">
                  <a:extLst>
                    <a:ext uri="{9D8B030D-6E8A-4147-A177-3AD203B41FA5}">
                      <a16:colId xmlns:a16="http://schemas.microsoft.com/office/drawing/2014/main" val="124909948"/>
                    </a:ext>
                  </a:extLst>
                </a:gridCol>
              </a:tblGrid>
              <a:tr h="256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순위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지역명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횟수</a:t>
                      </a:r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1524561586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 250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2611359571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대구 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851205844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부산 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1220324986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인천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18316685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6CD419F9-0A0C-4A32-B588-288B4DD06DF1}"/>
              </a:ext>
            </a:extLst>
          </p:cNvPr>
          <p:cNvSpPr txBox="1"/>
          <p:nvPr/>
        </p:nvSpPr>
        <p:spPr>
          <a:xfrm>
            <a:off x="4871290" y="4349585"/>
            <a:ext cx="225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지역별 검색 순위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CB2D18DF-DFD5-4928-A6E0-DCF29CDA6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69" y="1504233"/>
            <a:ext cx="255187" cy="25518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DC5306D4-D2E7-4839-A750-AE2E821D423B}"/>
              </a:ext>
            </a:extLst>
          </p:cNvPr>
          <p:cNvSpPr/>
          <p:nvPr/>
        </p:nvSpPr>
        <p:spPr>
          <a:xfrm>
            <a:off x="2841152" y="1501129"/>
            <a:ext cx="294896" cy="273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502E4D2-0542-4A00-871B-BC54E925D6A0}"/>
              </a:ext>
            </a:extLst>
          </p:cNvPr>
          <p:cNvSpPr/>
          <p:nvPr/>
        </p:nvSpPr>
        <p:spPr>
          <a:xfrm>
            <a:off x="2311985" y="2566835"/>
            <a:ext cx="967198" cy="230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8" name="왼쪽 대괄호 127">
            <a:extLst>
              <a:ext uri="{FF2B5EF4-FFF2-40B4-BE49-F238E27FC236}">
                <a16:creationId xmlns:a16="http://schemas.microsoft.com/office/drawing/2014/main" id="{22F11617-7153-4451-AEBC-F055A9819AC0}"/>
              </a:ext>
            </a:extLst>
          </p:cNvPr>
          <p:cNvSpPr/>
          <p:nvPr/>
        </p:nvSpPr>
        <p:spPr>
          <a:xfrm>
            <a:off x="862138" y="1884236"/>
            <a:ext cx="313996" cy="65189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56CCB8-D030-41D9-AB38-F8DC69DA50A5}"/>
              </a:ext>
            </a:extLst>
          </p:cNvPr>
          <p:cNvSpPr/>
          <p:nvPr/>
        </p:nvSpPr>
        <p:spPr>
          <a:xfrm>
            <a:off x="3238786" y="1462431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F45705B-D7EA-417A-9A7D-FD8FFBC4C67D}"/>
              </a:ext>
            </a:extLst>
          </p:cNvPr>
          <p:cNvSpPr/>
          <p:nvPr/>
        </p:nvSpPr>
        <p:spPr>
          <a:xfrm>
            <a:off x="385134" y="2016541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DCC0FE9-10F0-4BFC-959E-DE9DE885D042}"/>
              </a:ext>
            </a:extLst>
          </p:cNvPr>
          <p:cNvSpPr/>
          <p:nvPr/>
        </p:nvSpPr>
        <p:spPr>
          <a:xfrm>
            <a:off x="3472324" y="2479292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494C73C-8D9D-4CEB-A0E8-17BB2F565359}"/>
              </a:ext>
            </a:extLst>
          </p:cNvPr>
          <p:cNvSpPr/>
          <p:nvPr/>
        </p:nvSpPr>
        <p:spPr>
          <a:xfrm>
            <a:off x="7448532" y="1931210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470D2B7-952A-42F2-914A-5D9270F79D0D}"/>
              </a:ext>
            </a:extLst>
          </p:cNvPr>
          <p:cNvSpPr/>
          <p:nvPr/>
        </p:nvSpPr>
        <p:spPr>
          <a:xfrm>
            <a:off x="4049436" y="5237936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90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40219" y="46838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45480" y="130319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62673" y="1295882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구글 지도 </a:t>
            </a:r>
            <a:r>
              <a:rPr lang="en-US" altLang="ko-KR" sz="1500" dirty="0" err="1"/>
              <a:t>api</a:t>
            </a:r>
            <a:r>
              <a:rPr lang="en-US" altLang="ko-KR" sz="1500" dirty="0"/>
              <a:t> </a:t>
            </a:r>
            <a:r>
              <a:rPr lang="ko-KR" altLang="en-US" sz="1500" dirty="0"/>
              <a:t>사용</a:t>
            </a:r>
            <a:r>
              <a:rPr lang="en-US" altLang="ko-KR" sz="1500" dirty="0"/>
              <a:t>,</a:t>
            </a:r>
          </a:p>
          <a:p>
            <a:r>
              <a:rPr lang="ko-KR" altLang="en-US" sz="1500" dirty="0"/>
              <a:t>편의점마다  돋보기 아이콘</a:t>
            </a:r>
            <a:endParaRPr lang="en-US" altLang="ko-KR" sz="1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40219" y="2122852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62673" y="2115539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국가 성별 연령 설정 창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40805" y="286913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62673" y="2917889"/>
            <a:ext cx="2764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기간 별 검색 순위</a:t>
            </a:r>
            <a:endParaRPr lang="en-US" altLang="ko-KR" sz="15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3D333C3-A3B3-4822-B7B1-FEE9928D2C83}"/>
              </a:ext>
            </a:extLst>
          </p:cNvPr>
          <p:cNvSpPr/>
          <p:nvPr/>
        </p:nvSpPr>
        <p:spPr>
          <a:xfrm>
            <a:off x="8740591" y="362889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69A98E-6525-475C-B09F-3FC5C2170991}"/>
              </a:ext>
            </a:extLst>
          </p:cNvPr>
          <p:cNvSpPr txBox="1"/>
          <p:nvPr/>
        </p:nvSpPr>
        <p:spPr>
          <a:xfrm>
            <a:off x="9251350" y="3653393"/>
            <a:ext cx="276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</a:t>
            </a:r>
            <a:r>
              <a:rPr lang="ko-KR" altLang="en-US" sz="1500" dirty="0"/>
              <a:t>번 설정에 따른 기간별 검색 빈도</a:t>
            </a:r>
            <a:endParaRPr lang="en-US" altLang="ko-KR" sz="15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EC3D7-696A-4BC9-828F-036A13A26D9B}"/>
              </a:ext>
            </a:extLst>
          </p:cNvPr>
          <p:cNvGrpSpPr/>
          <p:nvPr/>
        </p:nvGrpSpPr>
        <p:grpSpPr>
          <a:xfrm>
            <a:off x="330513" y="504227"/>
            <a:ext cx="4038508" cy="1910185"/>
            <a:chOff x="912992" y="1054573"/>
            <a:chExt cx="6525536" cy="3086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6C01C7-8A39-453C-B500-B5791F854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992" y="1054573"/>
              <a:ext cx="6525536" cy="3086531"/>
            </a:xfrm>
            <a:prstGeom prst="rect">
              <a:avLst/>
            </a:prstGeom>
          </p:spPr>
        </p:pic>
        <p:pic>
          <p:nvPicPr>
            <p:cNvPr id="9" name="그래픽 8" descr="돋보기">
              <a:extLst>
                <a:ext uri="{FF2B5EF4-FFF2-40B4-BE49-F238E27FC236}">
                  <a16:creationId xmlns:a16="http://schemas.microsoft.com/office/drawing/2014/main" id="{C7CCD1FE-3E24-4D21-926C-561965A6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6732" y="2485283"/>
              <a:ext cx="225109" cy="225109"/>
            </a:xfrm>
            <a:prstGeom prst="rect">
              <a:avLst/>
            </a:prstGeom>
          </p:spPr>
        </p:pic>
        <p:pic>
          <p:nvPicPr>
            <p:cNvPr id="21" name="그래픽 20" descr="돋보기">
              <a:extLst>
                <a:ext uri="{FF2B5EF4-FFF2-40B4-BE49-F238E27FC236}">
                  <a16:creationId xmlns:a16="http://schemas.microsoft.com/office/drawing/2014/main" id="{9C0061F3-16E4-4E6F-AECD-DB4B2620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9901" y="2739501"/>
              <a:ext cx="225109" cy="225109"/>
            </a:xfrm>
            <a:prstGeom prst="rect">
              <a:avLst/>
            </a:prstGeom>
          </p:spPr>
        </p:pic>
        <p:pic>
          <p:nvPicPr>
            <p:cNvPr id="22" name="그래픽 21" descr="돋보기">
              <a:extLst>
                <a:ext uri="{FF2B5EF4-FFF2-40B4-BE49-F238E27FC236}">
                  <a16:creationId xmlns:a16="http://schemas.microsoft.com/office/drawing/2014/main" id="{F3986CF0-5A55-4833-A115-9A0A0FFA3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4085" y="2423577"/>
              <a:ext cx="225109" cy="225109"/>
            </a:xfrm>
            <a:prstGeom prst="rect">
              <a:avLst/>
            </a:prstGeom>
          </p:spPr>
        </p:pic>
        <p:pic>
          <p:nvPicPr>
            <p:cNvPr id="23" name="그래픽 22" descr="돋보기">
              <a:extLst>
                <a:ext uri="{FF2B5EF4-FFF2-40B4-BE49-F238E27FC236}">
                  <a16:creationId xmlns:a16="http://schemas.microsoft.com/office/drawing/2014/main" id="{B135CC14-1107-48D0-B589-E8935709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98499" y="3661867"/>
              <a:ext cx="225109" cy="225109"/>
            </a:xfrm>
            <a:prstGeom prst="rect">
              <a:avLst/>
            </a:prstGeom>
          </p:spPr>
        </p:pic>
        <p:pic>
          <p:nvPicPr>
            <p:cNvPr id="24" name="그래픽 23" descr="돋보기">
              <a:extLst>
                <a:ext uri="{FF2B5EF4-FFF2-40B4-BE49-F238E27FC236}">
                  <a16:creationId xmlns:a16="http://schemas.microsoft.com/office/drawing/2014/main" id="{67656ADB-18DA-4CF9-AD81-E159DAE45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0292" y="1544367"/>
              <a:ext cx="225109" cy="225109"/>
            </a:xfrm>
            <a:prstGeom prst="rect">
              <a:avLst/>
            </a:prstGeom>
          </p:spPr>
        </p:pic>
      </p:grpSp>
      <p:sp>
        <p:nvSpPr>
          <p:cNvPr id="26" name="Arrow (Corner)">
            <a:extLst>
              <a:ext uri="{FF2B5EF4-FFF2-40B4-BE49-F238E27FC236}">
                <a16:creationId xmlns:a16="http://schemas.microsoft.com/office/drawing/2014/main" id="{906CC776-3B99-489A-B41D-65F76C75E756}"/>
              </a:ext>
            </a:extLst>
          </p:cNvPr>
          <p:cNvSpPr>
            <a:spLocks noEditPoints="1"/>
          </p:cNvSpPr>
          <p:nvPr/>
        </p:nvSpPr>
        <p:spPr bwMode="auto">
          <a:xfrm rot="11171024" flipH="1">
            <a:off x="901841" y="2515294"/>
            <a:ext cx="431527" cy="521540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813DD1-9D0D-4B96-A685-4D9BF2894B89}"/>
              </a:ext>
            </a:extLst>
          </p:cNvPr>
          <p:cNvSpPr/>
          <p:nvPr/>
        </p:nvSpPr>
        <p:spPr>
          <a:xfrm>
            <a:off x="1779439" y="1916922"/>
            <a:ext cx="623779" cy="43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Modal Dialog Overlay">
            <a:extLst>
              <a:ext uri="{FF2B5EF4-FFF2-40B4-BE49-F238E27FC236}">
                <a16:creationId xmlns:a16="http://schemas.microsoft.com/office/drawing/2014/main" id="{CC2F61BE-C713-44BF-8CF5-736883703F85}"/>
              </a:ext>
            </a:extLst>
          </p:cNvPr>
          <p:cNvSpPr>
            <a:spLocks/>
          </p:cNvSpPr>
          <p:nvPr/>
        </p:nvSpPr>
        <p:spPr bwMode="auto">
          <a:xfrm>
            <a:off x="1397381" y="2526966"/>
            <a:ext cx="6553919" cy="42593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C2AAA3-F570-4782-A463-67A553A28164}"/>
              </a:ext>
            </a:extLst>
          </p:cNvPr>
          <p:cNvSpPr/>
          <p:nvPr/>
        </p:nvSpPr>
        <p:spPr>
          <a:xfrm>
            <a:off x="1881996" y="148017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457B1E-87EA-4864-87F6-407A0E8317EA}"/>
              </a:ext>
            </a:extLst>
          </p:cNvPr>
          <p:cNvSpPr/>
          <p:nvPr/>
        </p:nvSpPr>
        <p:spPr>
          <a:xfrm>
            <a:off x="4532468" y="818828"/>
            <a:ext cx="36888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CD11BA-5B17-4A5E-8C12-F9AF140E7A62}"/>
              </a:ext>
            </a:extLst>
          </p:cNvPr>
          <p:cNvSpPr/>
          <p:nvPr/>
        </p:nvSpPr>
        <p:spPr>
          <a:xfrm>
            <a:off x="2067967" y="2683466"/>
            <a:ext cx="4631008" cy="35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98E5974-2663-4449-A471-35C342930C45}"/>
              </a:ext>
            </a:extLst>
          </p:cNvPr>
          <p:cNvSpPr/>
          <p:nvPr/>
        </p:nvSpPr>
        <p:spPr>
          <a:xfrm>
            <a:off x="2168426" y="2785750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6859D0-1824-4C75-B228-6BE7135EB97C}"/>
              </a:ext>
            </a:extLst>
          </p:cNvPr>
          <p:cNvSpPr txBox="1"/>
          <p:nvPr/>
        </p:nvSpPr>
        <p:spPr>
          <a:xfrm>
            <a:off x="2150161" y="2754706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2020-03-01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2FB88F-7D53-404B-9D08-06B59CAE78FA}"/>
              </a:ext>
            </a:extLst>
          </p:cNvPr>
          <p:cNvSpPr txBox="1"/>
          <p:nvPr/>
        </p:nvSpPr>
        <p:spPr>
          <a:xfrm>
            <a:off x="2873578" y="2743250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📆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2F6DC-DD0D-438E-B801-D6A5B0427C31}"/>
              </a:ext>
            </a:extLst>
          </p:cNvPr>
          <p:cNvSpPr/>
          <p:nvPr/>
        </p:nvSpPr>
        <p:spPr>
          <a:xfrm>
            <a:off x="3189883" y="2787779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ED80AA-981B-4F25-97A7-67EF566F2FF3}"/>
              </a:ext>
            </a:extLst>
          </p:cNvPr>
          <p:cNvSpPr txBox="1"/>
          <p:nvPr/>
        </p:nvSpPr>
        <p:spPr>
          <a:xfrm>
            <a:off x="3171618" y="2756735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2020-03-31</a:t>
            </a:r>
            <a:endParaRPr lang="ko-KR" altLang="en-US" sz="9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C5F1C8C-78FB-40D7-8E14-A53108C1F865}"/>
              </a:ext>
            </a:extLst>
          </p:cNvPr>
          <p:cNvSpPr/>
          <p:nvPr/>
        </p:nvSpPr>
        <p:spPr>
          <a:xfrm>
            <a:off x="4380597" y="2732306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6FD7B1-4C4A-4E30-97F0-0CCB8B26D102}"/>
              </a:ext>
            </a:extLst>
          </p:cNvPr>
          <p:cNvSpPr txBox="1"/>
          <p:nvPr/>
        </p:nvSpPr>
        <p:spPr>
          <a:xfrm>
            <a:off x="4515910" y="2757283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0E4E45-F6E6-456A-8191-B6449B4A3134}"/>
              </a:ext>
            </a:extLst>
          </p:cNvPr>
          <p:cNvSpPr/>
          <p:nvPr/>
        </p:nvSpPr>
        <p:spPr>
          <a:xfrm>
            <a:off x="5125880" y="2732306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300324-1B74-47DD-B062-AD3A252B3CF8}"/>
              </a:ext>
            </a:extLst>
          </p:cNvPr>
          <p:cNvSpPr txBox="1"/>
          <p:nvPr/>
        </p:nvSpPr>
        <p:spPr>
          <a:xfrm>
            <a:off x="5261193" y="2757283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9007456-3B99-4521-BB7A-E8F8915A6EE8}"/>
              </a:ext>
            </a:extLst>
          </p:cNvPr>
          <p:cNvSpPr/>
          <p:nvPr/>
        </p:nvSpPr>
        <p:spPr>
          <a:xfrm>
            <a:off x="5870496" y="2729170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E38FF1-1083-4D11-B3D0-3B80EF55C28F}"/>
              </a:ext>
            </a:extLst>
          </p:cNvPr>
          <p:cNvSpPr txBox="1"/>
          <p:nvPr/>
        </p:nvSpPr>
        <p:spPr>
          <a:xfrm>
            <a:off x="6005809" y="2754147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연령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1A1D8D-892C-4E37-BAE4-5F4A32F6C325}"/>
              </a:ext>
            </a:extLst>
          </p:cNvPr>
          <p:cNvSpPr/>
          <p:nvPr/>
        </p:nvSpPr>
        <p:spPr>
          <a:xfrm>
            <a:off x="1620392" y="261614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174E322-E0B1-4A28-BD3B-30F66BE4B936}"/>
              </a:ext>
            </a:extLst>
          </p:cNvPr>
          <p:cNvGrpSpPr/>
          <p:nvPr/>
        </p:nvGrpSpPr>
        <p:grpSpPr>
          <a:xfrm>
            <a:off x="1639520" y="3583621"/>
            <a:ext cx="294160" cy="213598"/>
            <a:chOff x="5672667" y="2302072"/>
            <a:chExt cx="270933" cy="27093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D1827576-7F02-4977-B654-FFA62BDCDB8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D1286FD-26AF-42CA-9B97-86CB4550971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A438D87-DE5A-4F7C-BB00-87636FBC38C3}"/>
              </a:ext>
            </a:extLst>
          </p:cNvPr>
          <p:cNvGrpSpPr/>
          <p:nvPr/>
        </p:nvGrpSpPr>
        <p:grpSpPr>
          <a:xfrm>
            <a:off x="1639520" y="3859887"/>
            <a:ext cx="294160" cy="213598"/>
            <a:chOff x="5672667" y="2302072"/>
            <a:chExt cx="270933" cy="270933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9985E1C-23E0-426E-A3A3-7D3CE080C44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1C16CD-283E-48BD-A5F9-513FB43A952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A6C8819-6D5D-44B0-845D-2D1167AF87E6}"/>
              </a:ext>
            </a:extLst>
          </p:cNvPr>
          <p:cNvGrpSpPr/>
          <p:nvPr/>
        </p:nvGrpSpPr>
        <p:grpSpPr>
          <a:xfrm>
            <a:off x="1639520" y="4136152"/>
            <a:ext cx="294160" cy="213598"/>
            <a:chOff x="5672667" y="2302072"/>
            <a:chExt cx="270933" cy="27093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1A5FC93-BE34-42FD-BDBE-2F7E906856A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08B7239-633B-4AE0-93DE-C2600A34ED42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42F03F1-DAC3-45FD-A973-4C94EEEDC39B}"/>
              </a:ext>
            </a:extLst>
          </p:cNvPr>
          <p:cNvGrpSpPr/>
          <p:nvPr/>
        </p:nvGrpSpPr>
        <p:grpSpPr>
          <a:xfrm>
            <a:off x="1639520" y="4412417"/>
            <a:ext cx="294160" cy="213598"/>
            <a:chOff x="5672667" y="2302072"/>
            <a:chExt cx="270933" cy="270933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68C87CC-B0FC-4C44-B011-9A276C2DA33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6C515B-5F4D-40A0-95A2-A52FB6E12DC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6A5225D-6CB4-42AB-BED7-897956E9DA96}"/>
              </a:ext>
            </a:extLst>
          </p:cNvPr>
          <p:cNvGrpSpPr/>
          <p:nvPr/>
        </p:nvGrpSpPr>
        <p:grpSpPr>
          <a:xfrm>
            <a:off x="1639520" y="4688682"/>
            <a:ext cx="294160" cy="213598"/>
            <a:chOff x="5672667" y="2302072"/>
            <a:chExt cx="270933" cy="27093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33F63766-E594-440A-8AB7-6E7BE0B44A8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35E0130-11F9-4DCC-8756-0501DC9840C8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85B5D81-4A50-4542-8C93-07043AB00E4D}"/>
              </a:ext>
            </a:extLst>
          </p:cNvPr>
          <p:cNvGrpSpPr/>
          <p:nvPr/>
        </p:nvGrpSpPr>
        <p:grpSpPr>
          <a:xfrm>
            <a:off x="1639520" y="4964947"/>
            <a:ext cx="294160" cy="213598"/>
            <a:chOff x="5672667" y="2302072"/>
            <a:chExt cx="270933" cy="270933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C718921A-2F32-4C10-B14B-1DD241767D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EB508E-9F54-49B8-BDFA-CEA605B6EA9B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75225E0-28D7-4FDF-9FEC-50410E49505C}"/>
              </a:ext>
            </a:extLst>
          </p:cNvPr>
          <p:cNvGrpSpPr/>
          <p:nvPr/>
        </p:nvGrpSpPr>
        <p:grpSpPr>
          <a:xfrm>
            <a:off x="1639520" y="5241212"/>
            <a:ext cx="294160" cy="213598"/>
            <a:chOff x="5672667" y="2302072"/>
            <a:chExt cx="270933" cy="270933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D5489B0-5F59-48E3-B3AD-32E5832E494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0D95821-B18D-4004-AB7C-C35E5DD0D164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82343F0-82F1-4D8B-8852-FA3139FC8F35}"/>
              </a:ext>
            </a:extLst>
          </p:cNvPr>
          <p:cNvGrpSpPr/>
          <p:nvPr/>
        </p:nvGrpSpPr>
        <p:grpSpPr>
          <a:xfrm>
            <a:off x="1632360" y="5517478"/>
            <a:ext cx="294160" cy="213598"/>
            <a:chOff x="5672667" y="2302072"/>
            <a:chExt cx="270933" cy="270933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85EB615E-B512-4AF5-A1A3-3DF9684308F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8EDDD39-D054-464C-93B5-F732B69A16C2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800" b="1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B941FE2-87B7-4405-95E1-2A2DA2404298}"/>
              </a:ext>
            </a:extLst>
          </p:cNvPr>
          <p:cNvGrpSpPr/>
          <p:nvPr/>
        </p:nvGrpSpPr>
        <p:grpSpPr>
          <a:xfrm>
            <a:off x="1632360" y="5793743"/>
            <a:ext cx="294160" cy="213598"/>
            <a:chOff x="5672667" y="2302072"/>
            <a:chExt cx="270933" cy="270933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AD2D29E2-7A6A-4C7B-A6BB-332C7E1FA77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A36E3FB-049A-4EDD-908A-E52834BB2BE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BF7674E-CB5E-43DC-9A3E-8DB49776580C}"/>
              </a:ext>
            </a:extLst>
          </p:cNvPr>
          <p:cNvGrpSpPr/>
          <p:nvPr/>
        </p:nvGrpSpPr>
        <p:grpSpPr>
          <a:xfrm>
            <a:off x="1620392" y="6070008"/>
            <a:ext cx="318349" cy="213598"/>
            <a:chOff x="5661527" y="2302072"/>
            <a:chExt cx="293211" cy="270933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BCBD58B-0899-4989-AF9E-BB24E8450FC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F473B7F-A02C-47B8-BB40-E57D913F75DE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FF46FE5-7E58-4F06-BCA2-28FD79318559}"/>
              </a:ext>
            </a:extLst>
          </p:cNvPr>
          <p:cNvGrpSpPr/>
          <p:nvPr/>
        </p:nvGrpSpPr>
        <p:grpSpPr>
          <a:xfrm>
            <a:off x="1620392" y="6346275"/>
            <a:ext cx="318349" cy="213598"/>
            <a:chOff x="5661527" y="2302072"/>
            <a:chExt cx="293211" cy="270933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5BEC6EC-332F-40BA-BC8F-27EB464DFF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B508D9-152F-45E5-AB54-3345D421ACEC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11</a:t>
              </a:r>
              <a:endParaRPr lang="ko-KR" altLang="en-US" sz="8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89F2CE1-7C2F-46BE-B9C1-5F25EE8AFFD2}"/>
              </a:ext>
            </a:extLst>
          </p:cNvPr>
          <p:cNvSpPr/>
          <p:nvPr/>
        </p:nvSpPr>
        <p:spPr>
          <a:xfrm>
            <a:off x="1907485" y="3412816"/>
            <a:ext cx="1175137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불닭볶음면</a:t>
            </a:r>
            <a:endParaRPr lang="en-US" altLang="ko-KR" sz="1100" b="1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68CFD20-5FA1-4269-87D9-03CA15AD3B12}"/>
              </a:ext>
            </a:extLst>
          </p:cNvPr>
          <p:cNvSpPr/>
          <p:nvPr/>
        </p:nvSpPr>
        <p:spPr>
          <a:xfrm>
            <a:off x="1900325" y="3700539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새우깡</a:t>
            </a:r>
            <a:endParaRPr lang="en-US" altLang="ko-KR" sz="1100" b="1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EBA8A79-9802-49FD-8F5D-A9483526874D}"/>
              </a:ext>
            </a:extLst>
          </p:cNvPr>
          <p:cNvSpPr/>
          <p:nvPr/>
        </p:nvSpPr>
        <p:spPr>
          <a:xfrm>
            <a:off x="1919390" y="3993260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너구리</a:t>
            </a:r>
            <a:endParaRPr lang="en-US" altLang="ko-KR" sz="1100" b="1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B72446B-A6BF-4EBC-AA1B-EF189054EDC8}"/>
              </a:ext>
            </a:extLst>
          </p:cNvPr>
          <p:cNvSpPr/>
          <p:nvPr/>
        </p:nvSpPr>
        <p:spPr>
          <a:xfrm>
            <a:off x="1900325" y="4233144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짜파게티</a:t>
            </a:r>
            <a:endParaRPr lang="en-US" altLang="ko-KR" sz="1100" b="1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7E20D35-4B49-4454-8684-C88B0653B2FE}"/>
              </a:ext>
            </a:extLst>
          </p:cNvPr>
          <p:cNvSpPr/>
          <p:nvPr/>
        </p:nvSpPr>
        <p:spPr>
          <a:xfrm>
            <a:off x="1893165" y="4520867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삼양라면</a:t>
            </a:r>
            <a:endParaRPr lang="en-US" altLang="ko-KR" sz="1100" b="1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65030D-0214-47E3-95B9-E56632198842}"/>
              </a:ext>
            </a:extLst>
          </p:cNvPr>
          <p:cNvSpPr/>
          <p:nvPr/>
        </p:nvSpPr>
        <p:spPr>
          <a:xfrm>
            <a:off x="1912230" y="4813588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오사쯔</a:t>
            </a:r>
            <a:endParaRPr lang="en-US" altLang="ko-KR" sz="1100" b="1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5406883-A735-4242-A679-975ED643FC7E}"/>
              </a:ext>
            </a:extLst>
          </p:cNvPr>
          <p:cNvSpPr/>
          <p:nvPr/>
        </p:nvSpPr>
        <p:spPr>
          <a:xfrm>
            <a:off x="1904685" y="5078094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새우탕면</a:t>
            </a:r>
            <a:endParaRPr lang="en-US" altLang="ko-KR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80A07D-AE5D-4362-98E9-8FED036D9213}"/>
              </a:ext>
            </a:extLst>
          </p:cNvPr>
          <p:cNvSpPr/>
          <p:nvPr/>
        </p:nvSpPr>
        <p:spPr>
          <a:xfrm>
            <a:off x="1897525" y="5365817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초코송이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678C803-E094-488E-A226-2D279AA61232}"/>
              </a:ext>
            </a:extLst>
          </p:cNvPr>
          <p:cNvSpPr/>
          <p:nvPr/>
        </p:nvSpPr>
        <p:spPr>
          <a:xfrm>
            <a:off x="1916590" y="5658538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신라면</a:t>
            </a:r>
            <a:endParaRPr lang="en-US" altLang="ko-KR" sz="11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BF917F1-19AB-40CC-99B1-04CDB8343CFA}"/>
              </a:ext>
            </a:extLst>
          </p:cNvPr>
          <p:cNvSpPr/>
          <p:nvPr/>
        </p:nvSpPr>
        <p:spPr>
          <a:xfrm>
            <a:off x="1842610" y="5892490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초코파이</a:t>
            </a:r>
            <a:endParaRPr lang="en-US" altLang="ko-KR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5671E11-925C-4F88-8435-AF215DE2396A}"/>
              </a:ext>
            </a:extLst>
          </p:cNvPr>
          <p:cNvSpPr/>
          <p:nvPr/>
        </p:nvSpPr>
        <p:spPr>
          <a:xfrm>
            <a:off x="1835450" y="6180213"/>
            <a:ext cx="590354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몽쉘</a:t>
            </a:r>
            <a:endParaRPr lang="en-US" altLang="ko-KR" sz="1100" b="1" dirty="0"/>
          </a:p>
        </p:txBody>
      </p:sp>
      <p:sp>
        <p:nvSpPr>
          <p:cNvPr id="179" name="Input">
            <a:extLst>
              <a:ext uri="{FF2B5EF4-FFF2-40B4-BE49-F238E27FC236}">
                <a16:creationId xmlns:a16="http://schemas.microsoft.com/office/drawing/2014/main" id="{D5A694F0-2EB7-4238-82D4-5074A3235E81}"/>
              </a:ext>
            </a:extLst>
          </p:cNvPr>
          <p:cNvSpPr/>
          <p:nvPr/>
        </p:nvSpPr>
        <p:spPr>
          <a:xfrm>
            <a:off x="394370" y="125910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</a:t>
            </a:r>
          </a:p>
        </p:txBody>
      </p:sp>
      <p:sp>
        <p:nvSpPr>
          <p:cNvPr id="180" name="Button">
            <a:extLst>
              <a:ext uri="{FF2B5EF4-FFF2-40B4-BE49-F238E27FC236}">
                <a16:creationId xmlns:a16="http://schemas.microsoft.com/office/drawing/2014/main" id="{745E190A-B6E7-44B8-9D43-72FAB101DC96}"/>
              </a:ext>
            </a:extLst>
          </p:cNvPr>
          <p:cNvSpPr/>
          <p:nvPr/>
        </p:nvSpPr>
        <p:spPr>
          <a:xfrm>
            <a:off x="2960078" y="123097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0FFC486-C2FC-4286-9321-C2F9C0F8A790}"/>
              </a:ext>
            </a:extLst>
          </p:cNvPr>
          <p:cNvSpPr/>
          <p:nvPr/>
        </p:nvSpPr>
        <p:spPr>
          <a:xfrm>
            <a:off x="307509" y="112946"/>
            <a:ext cx="3163149" cy="35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FC0B8E2-92AE-48D6-9FD1-A6C62FC5FBA0}"/>
              </a:ext>
            </a:extLst>
          </p:cNvPr>
          <p:cNvSpPr/>
          <p:nvPr/>
        </p:nvSpPr>
        <p:spPr>
          <a:xfrm>
            <a:off x="3797552" y="4562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BAFD20-8187-4965-B5D1-693765E81C90}"/>
              </a:ext>
            </a:extLst>
          </p:cNvPr>
          <p:cNvSpPr txBox="1"/>
          <p:nvPr/>
        </p:nvSpPr>
        <p:spPr>
          <a:xfrm>
            <a:off x="9210361" y="461071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지역 입력 검색</a:t>
            </a:r>
            <a:endParaRPr lang="en-US" altLang="ko-KR" sz="15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66439E1-A8AC-4CF5-B63F-58A37B48014F}"/>
              </a:ext>
            </a:extLst>
          </p:cNvPr>
          <p:cNvSpPr/>
          <p:nvPr/>
        </p:nvSpPr>
        <p:spPr>
          <a:xfrm>
            <a:off x="1643115" y="3581171"/>
            <a:ext cx="1127492" cy="305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98E80D0-9B82-4B69-B824-8646FC543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552" y="3543552"/>
            <a:ext cx="4745407" cy="1270036"/>
          </a:xfrm>
          <a:prstGeom prst="rect">
            <a:avLst/>
          </a:prstGeom>
        </p:spPr>
      </p:pic>
      <p:graphicFrame>
        <p:nvGraphicFramePr>
          <p:cNvPr id="185" name="차트 184">
            <a:extLst>
              <a:ext uri="{FF2B5EF4-FFF2-40B4-BE49-F238E27FC236}">
                <a16:creationId xmlns:a16="http://schemas.microsoft.com/office/drawing/2014/main" id="{742B92C7-4D62-4C84-80BC-03D75B19CBB0}"/>
              </a:ext>
            </a:extLst>
          </p:cNvPr>
          <p:cNvGraphicFramePr/>
          <p:nvPr/>
        </p:nvGraphicFramePr>
        <p:xfrm>
          <a:off x="2951189" y="4902280"/>
          <a:ext cx="4819556" cy="16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DDB3301-A7A0-4200-AED0-C8128E642E4B}"/>
              </a:ext>
            </a:extLst>
          </p:cNvPr>
          <p:cNvSpPr/>
          <p:nvPr/>
        </p:nvSpPr>
        <p:spPr>
          <a:xfrm>
            <a:off x="2942817" y="3543887"/>
            <a:ext cx="4862192" cy="126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84185C-230B-4746-B566-8DAFB45199B5}"/>
              </a:ext>
            </a:extLst>
          </p:cNvPr>
          <p:cNvSpPr/>
          <p:nvPr/>
        </p:nvSpPr>
        <p:spPr>
          <a:xfrm>
            <a:off x="2922072" y="4989426"/>
            <a:ext cx="4862192" cy="151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98D1A58-3E9A-48FF-AF89-1B7A1ABFBAA4}"/>
              </a:ext>
            </a:extLst>
          </p:cNvPr>
          <p:cNvSpPr/>
          <p:nvPr/>
        </p:nvSpPr>
        <p:spPr>
          <a:xfrm>
            <a:off x="2081503" y="313728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D8D0B73-AC77-4E9B-A7BB-C99FF63A0E4C}"/>
              </a:ext>
            </a:extLst>
          </p:cNvPr>
          <p:cNvSpPr/>
          <p:nvPr/>
        </p:nvSpPr>
        <p:spPr>
          <a:xfrm>
            <a:off x="2947978" y="310806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17E3DE9-4032-4CFA-8BCF-AE5A100E2E92}"/>
              </a:ext>
            </a:extLst>
          </p:cNvPr>
          <p:cNvSpPr/>
          <p:nvPr/>
        </p:nvSpPr>
        <p:spPr>
          <a:xfrm>
            <a:off x="7204620" y="271052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73F95D3D-8133-49AF-B2F5-BC96AEBAABFD}"/>
              </a:ext>
            </a:extLst>
          </p:cNvPr>
          <p:cNvSpPr/>
          <p:nvPr/>
        </p:nvSpPr>
        <p:spPr>
          <a:xfrm>
            <a:off x="7084907" y="3216077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758040-1C3C-45F6-8832-F7A306ADBE51}"/>
              </a:ext>
            </a:extLst>
          </p:cNvPr>
          <p:cNvSpPr txBox="1"/>
          <p:nvPr/>
        </p:nvSpPr>
        <p:spPr>
          <a:xfrm>
            <a:off x="7220220" y="3241054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AB9DEA6-CED6-4FB2-9395-499A971B93C5}"/>
              </a:ext>
            </a:extLst>
          </p:cNvPr>
          <p:cNvSpPr/>
          <p:nvPr/>
        </p:nvSpPr>
        <p:spPr>
          <a:xfrm>
            <a:off x="7842071" y="499448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2628C8C-EB36-41A7-923E-042B1A520DA2}"/>
              </a:ext>
            </a:extLst>
          </p:cNvPr>
          <p:cNvSpPr/>
          <p:nvPr/>
        </p:nvSpPr>
        <p:spPr>
          <a:xfrm>
            <a:off x="6996043" y="3197067"/>
            <a:ext cx="864801" cy="313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53FA29E-DC93-4179-B450-69577E8076E4}"/>
              </a:ext>
            </a:extLst>
          </p:cNvPr>
          <p:cNvSpPr/>
          <p:nvPr/>
        </p:nvSpPr>
        <p:spPr>
          <a:xfrm>
            <a:off x="8734373" y="450375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25140A8-C142-4149-A56B-2E6FCC98BE03}"/>
              </a:ext>
            </a:extLst>
          </p:cNvPr>
          <p:cNvSpPr txBox="1"/>
          <p:nvPr/>
        </p:nvSpPr>
        <p:spPr>
          <a:xfrm>
            <a:off x="9205047" y="4502793"/>
            <a:ext cx="2764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</a:t>
            </a:r>
            <a:r>
              <a:rPr lang="ko-KR" altLang="en-US" sz="1500" dirty="0"/>
              <a:t>번과 </a:t>
            </a:r>
            <a:r>
              <a:rPr lang="en-US" altLang="ko-KR" sz="1500" dirty="0"/>
              <a:t>7</a:t>
            </a:r>
            <a:r>
              <a:rPr lang="ko-KR" altLang="en-US" sz="1500" dirty="0"/>
              <a:t>번 항목 설정</a:t>
            </a:r>
            <a:endParaRPr lang="en-US" altLang="ko-KR" sz="15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B684E68-FFA0-4C1F-879A-12DE7B8BD63F}"/>
              </a:ext>
            </a:extLst>
          </p:cNvPr>
          <p:cNvSpPr/>
          <p:nvPr/>
        </p:nvSpPr>
        <p:spPr>
          <a:xfrm>
            <a:off x="8734373" y="516827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1679E99-A168-4295-BB8C-F62E07B7439B}"/>
              </a:ext>
            </a:extLst>
          </p:cNvPr>
          <p:cNvSpPr txBox="1"/>
          <p:nvPr/>
        </p:nvSpPr>
        <p:spPr>
          <a:xfrm>
            <a:off x="9240811" y="5149990"/>
            <a:ext cx="276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24</a:t>
            </a:r>
            <a:r>
              <a:rPr lang="ko-KR" altLang="en-US" sz="1500" dirty="0"/>
              <a:t>시간 기준 해당 지역 검색 빈도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3384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Modal Dialog Overlay">
            <a:extLst>
              <a:ext uri="{FF2B5EF4-FFF2-40B4-BE49-F238E27FC236}">
                <a16:creationId xmlns:a16="http://schemas.microsoft.com/office/drawing/2014/main" id="{EB938160-DFAA-482F-9F69-D7448595C995}"/>
              </a:ext>
            </a:extLst>
          </p:cNvPr>
          <p:cNvSpPr>
            <a:spLocks/>
          </p:cNvSpPr>
          <p:nvPr/>
        </p:nvSpPr>
        <p:spPr bwMode="auto">
          <a:xfrm>
            <a:off x="320120" y="1493242"/>
            <a:ext cx="7684748" cy="50585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6118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54821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540898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A:href</a:t>
            </a:r>
          </a:p>
          <a:p>
            <a:r>
              <a:rPr lang="ko-KR" altLang="en-US" sz="1500" dirty="0"/>
              <a:t>해당 정보를 다운로드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334669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3339383"/>
            <a:ext cx="276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Amchart</a:t>
            </a:r>
            <a:r>
              <a:rPr lang="en-US" altLang="ko-KR" sz="1500" b="1" dirty="0"/>
              <a:t> (library)</a:t>
            </a:r>
          </a:p>
          <a:p>
            <a:r>
              <a:rPr lang="en-US" altLang="ko-KR" sz="1500" dirty="0" err="1"/>
              <a:t>Amchart</a:t>
            </a:r>
            <a:r>
              <a:rPr lang="en-US" altLang="ko-KR" sz="1500" dirty="0"/>
              <a:t> </a:t>
            </a:r>
            <a:r>
              <a:rPr lang="ko-KR" altLang="en-US" sz="1500" dirty="0"/>
              <a:t>라이브러리를 사용하여 차트 정보 표시</a:t>
            </a:r>
            <a:endParaRPr lang="en-US" altLang="ko-KR" sz="15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388EE3-3671-468F-98E7-566DF625E2BF}"/>
              </a:ext>
            </a:extLst>
          </p:cNvPr>
          <p:cNvSpPr/>
          <p:nvPr/>
        </p:nvSpPr>
        <p:spPr>
          <a:xfrm>
            <a:off x="4332446" y="-25656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7ED67D-CA78-4CB4-80CE-6571F4CB9F56}"/>
              </a:ext>
            </a:extLst>
          </p:cNvPr>
          <p:cNvSpPr txBox="1"/>
          <p:nvPr/>
        </p:nvSpPr>
        <p:spPr>
          <a:xfrm>
            <a:off x="1220819" y="1909695"/>
            <a:ext cx="1715706" cy="20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일별 증가 추이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DCD160-0C3A-4548-B413-125F6E9F2A1C}"/>
              </a:ext>
            </a:extLst>
          </p:cNvPr>
          <p:cNvSpPr txBox="1"/>
          <p:nvPr/>
        </p:nvSpPr>
        <p:spPr>
          <a:xfrm>
            <a:off x="1326839" y="4129102"/>
            <a:ext cx="1715706" cy="20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성별 비율</a:t>
            </a:r>
            <a:endParaRPr lang="ko-KR" altLang="en-US" sz="1200" b="1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D5044AC-6B99-454D-BB11-CA02404C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77" y="4172723"/>
            <a:ext cx="194538" cy="194538"/>
          </a:xfrm>
          <a:prstGeom prst="rect">
            <a:avLst/>
          </a:prstGeom>
        </p:spPr>
      </p:pic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1BC913A2-E6E6-4748-B369-08C116368FBB}"/>
              </a:ext>
            </a:extLst>
          </p:cNvPr>
          <p:cNvGraphicFramePr/>
          <p:nvPr/>
        </p:nvGraphicFramePr>
        <p:xfrm>
          <a:off x="1272978" y="2172297"/>
          <a:ext cx="3107595" cy="165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CE2E1A66-0D48-4C6C-8E44-EF52ACA5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41" y="1957596"/>
            <a:ext cx="194538" cy="1945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322ADAB-C525-4C0F-B70C-DCE44B0E96B7}"/>
              </a:ext>
            </a:extLst>
          </p:cNvPr>
          <p:cNvSpPr txBox="1"/>
          <p:nvPr/>
        </p:nvSpPr>
        <p:spPr>
          <a:xfrm>
            <a:off x="4742109" y="4124213"/>
            <a:ext cx="1113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국가별 비율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02E5415-FB30-4C37-B9F0-95268545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57" y="4172723"/>
            <a:ext cx="194538" cy="194538"/>
          </a:xfrm>
          <a:prstGeom prst="rect">
            <a:avLst/>
          </a:prstGeom>
        </p:spPr>
      </p:pic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6D754AEE-D9A5-4585-9B02-46610E6CBA15}"/>
              </a:ext>
            </a:extLst>
          </p:cNvPr>
          <p:cNvGraphicFramePr/>
          <p:nvPr/>
        </p:nvGraphicFramePr>
        <p:xfrm>
          <a:off x="4652304" y="2301001"/>
          <a:ext cx="3400834" cy="150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4E8F1E97-FE32-406F-8FCB-3C4C9472EA06}"/>
              </a:ext>
            </a:extLst>
          </p:cNvPr>
          <p:cNvSpPr txBox="1"/>
          <p:nvPr/>
        </p:nvSpPr>
        <p:spPr>
          <a:xfrm>
            <a:off x="4652304" y="1962147"/>
            <a:ext cx="1715706" cy="20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연령대 별 검색 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D1C6ADD-B6B8-4CDE-B0CC-3850CFE5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14" y="2005247"/>
            <a:ext cx="194538" cy="194538"/>
          </a:xfrm>
          <a:prstGeom prst="rect">
            <a:avLst/>
          </a:prstGeom>
        </p:spPr>
      </p:pic>
      <p:sp>
        <p:nvSpPr>
          <p:cNvPr id="95" name="왼쪽 대괄호 94">
            <a:extLst>
              <a:ext uri="{FF2B5EF4-FFF2-40B4-BE49-F238E27FC236}">
                <a16:creationId xmlns:a16="http://schemas.microsoft.com/office/drawing/2014/main" id="{35A9DA02-FC2B-4BAB-9143-31210530745A}"/>
              </a:ext>
            </a:extLst>
          </p:cNvPr>
          <p:cNvSpPr/>
          <p:nvPr/>
        </p:nvSpPr>
        <p:spPr>
          <a:xfrm>
            <a:off x="4428053" y="2434583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대괄호 96">
            <a:extLst>
              <a:ext uri="{FF2B5EF4-FFF2-40B4-BE49-F238E27FC236}">
                <a16:creationId xmlns:a16="http://schemas.microsoft.com/office/drawing/2014/main" id="{F968F2BF-EF4E-4A3B-8A15-D16DC196F8CE}"/>
              </a:ext>
            </a:extLst>
          </p:cNvPr>
          <p:cNvSpPr/>
          <p:nvPr/>
        </p:nvSpPr>
        <p:spPr>
          <a:xfrm>
            <a:off x="1001247" y="2369524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대괄호 98">
            <a:extLst>
              <a:ext uri="{FF2B5EF4-FFF2-40B4-BE49-F238E27FC236}">
                <a16:creationId xmlns:a16="http://schemas.microsoft.com/office/drawing/2014/main" id="{06C270D8-DB94-466D-9C11-E4BD87CC7A85}"/>
              </a:ext>
            </a:extLst>
          </p:cNvPr>
          <p:cNvSpPr/>
          <p:nvPr/>
        </p:nvSpPr>
        <p:spPr>
          <a:xfrm>
            <a:off x="1015033" y="4926837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대괄호 100">
            <a:extLst>
              <a:ext uri="{FF2B5EF4-FFF2-40B4-BE49-F238E27FC236}">
                <a16:creationId xmlns:a16="http://schemas.microsoft.com/office/drawing/2014/main" id="{9BD6C79B-7783-4038-9BD8-03F5ECA876A5}"/>
              </a:ext>
            </a:extLst>
          </p:cNvPr>
          <p:cNvSpPr/>
          <p:nvPr/>
        </p:nvSpPr>
        <p:spPr>
          <a:xfrm>
            <a:off x="4504707" y="4926837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차트 101">
            <a:extLst>
              <a:ext uri="{FF2B5EF4-FFF2-40B4-BE49-F238E27FC236}">
                <a16:creationId xmlns:a16="http://schemas.microsoft.com/office/drawing/2014/main" id="{27C20365-9CBB-47E4-B24C-54F8A2293B3E}"/>
              </a:ext>
            </a:extLst>
          </p:cNvPr>
          <p:cNvGraphicFramePr/>
          <p:nvPr/>
        </p:nvGraphicFramePr>
        <p:xfrm>
          <a:off x="1215681" y="4366558"/>
          <a:ext cx="2532985" cy="207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id="{90DF0EAB-A46A-439B-A58A-2AB86A20A0C0}"/>
              </a:ext>
            </a:extLst>
          </p:cNvPr>
          <p:cNvGraphicFramePr/>
          <p:nvPr/>
        </p:nvGraphicFramePr>
        <p:xfrm>
          <a:off x="4789087" y="4607544"/>
          <a:ext cx="2502234" cy="179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8B073D-2914-4E37-BEEE-0EA70C420373}"/>
              </a:ext>
            </a:extLst>
          </p:cNvPr>
          <p:cNvSpPr/>
          <p:nvPr/>
        </p:nvSpPr>
        <p:spPr>
          <a:xfrm>
            <a:off x="2774988" y="180375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C1E3940-05F7-4A14-A60C-986FBE737BE0}"/>
              </a:ext>
            </a:extLst>
          </p:cNvPr>
          <p:cNvSpPr/>
          <p:nvPr/>
        </p:nvSpPr>
        <p:spPr>
          <a:xfrm>
            <a:off x="433859" y="274804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156F015-3680-4007-9651-E82E93C72214}"/>
              </a:ext>
            </a:extLst>
          </p:cNvPr>
          <p:cNvSpPr/>
          <p:nvPr/>
        </p:nvSpPr>
        <p:spPr>
          <a:xfrm>
            <a:off x="2378583" y="1875589"/>
            <a:ext cx="29825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52046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72E528-9F77-4D2D-AEBD-2241F418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8" y="3287530"/>
            <a:ext cx="2298690" cy="22743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CDBA46-508A-47BE-AB57-9E4A6BA74AB7}"/>
              </a:ext>
            </a:extLst>
          </p:cNvPr>
          <p:cNvSpPr/>
          <p:nvPr/>
        </p:nvSpPr>
        <p:spPr>
          <a:xfrm>
            <a:off x="882089" y="1911310"/>
            <a:ext cx="1511634" cy="12596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제품 사진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3578E-8AD6-4395-9EA9-EA55A302080B}"/>
              </a:ext>
            </a:extLst>
          </p:cNvPr>
          <p:cNvSpPr/>
          <p:nvPr/>
        </p:nvSpPr>
        <p:spPr>
          <a:xfrm>
            <a:off x="449298" y="300410"/>
            <a:ext cx="36567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073FA-7603-4EC0-98C8-39E4DE26734D}"/>
              </a:ext>
            </a:extLst>
          </p:cNvPr>
          <p:cNvSpPr/>
          <p:nvPr/>
        </p:nvSpPr>
        <p:spPr>
          <a:xfrm>
            <a:off x="1199607" y="1442806"/>
            <a:ext cx="865020" cy="41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050" b="1" dirty="0" err="1"/>
              <a:t>불닭볶음면</a:t>
            </a:r>
            <a:endParaRPr lang="en-US" altLang="ko-KR" sz="105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8A7C86-73D7-4343-885B-30503490B049}"/>
              </a:ext>
            </a:extLst>
          </p:cNvPr>
          <p:cNvSpPr/>
          <p:nvPr/>
        </p:nvSpPr>
        <p:spPr>
          <a:xfrm>
            <a:off x="4348176" y="2031825"/>
            <a:ext cx="626056" cy="234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7CE0-7364-4607-BA49-994CBA61AB40}"/>
              </a:ext>
            </a:extLst>
          </p:cNvPr>
          <p:cNvSpPr txBox="1"/>
          <p:nvPr/>
        </p:nvSpPr>
        <p:spPr>
          <a:xfrm>
            <a:off x="4483488" y="2056802"/>
            <a:ext cx="43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FBF35C-04CC-4D4D-B2D1-DC716825BDDA}"/>
              </a:ext>
            </a:extLst>
          </p:cNvPr>
          <p:cNvSpPr/>
          <p:nvPr/>
        </p:nvSpPr>
        <p:spPr>
          <a:xfrm>
            <a:off x="5093459" y="2031825"/>
            <a:ext cx="626056" cy="234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2C956-3B2C-4FD3-AEBE-636D6D819057}"/>
              </a:ext>
            </a:extLst>
          </p:cNvPr>
          <p:cNvSpPr txBox="1"/>
          <p:nvPr/>
        </p:nvSpPr>
        <p:spPr>
          <a:xfrm>
            <a:off x="5228771" y="2056802"/>
            <a:ext cx="43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미국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0A7BFE-9CBA-44AE-ADAB-DF9A4CD4C740}"/>
              </a:ext>
            </a:extLst>
          </p:cNvPr>
          <p:cNvSpPr/>
          <p:nvPr/>
        </p:nvSpPr>
        <p:spPr>
          <a:xfrm>
            <a:off x="5838075" y="2028689"/>
            <a:ext cx="626056" cy="234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37D51-38D1-45FF-B39C-00BD5CD23844}"/>
              </a:ext>
            </a:extLst>
          </p:cNvPr>
          <p:cNvSpPr txBox="1"/>
          <p:nvPr/>
        </p:nvSpPr>
        <p:spPr>
          <a:xfrm>
            <a:off x="5973387" y="2053666"/>
            <a:ext cx="43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일본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D1EAAC7-A780-44C7-92B9-72D6FAEF0972}"/>
              </a:ext>
            </a:extLst>
          </p:cNvPr>
          <p:cNvGraphicFramePr>
            <a:graphicFrameLocks noGrp="1"/>
          </p:cNvGraphicFramePr>
          <p:nvPr/>
        </p:nvGraphicFramePr>
        <p:xfrm>
          <a:off x="3191436" y="2701410"/>
          <a:ext cx="4429435" cy="267692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2567">
                  <a:extLst>
                    <a:ext uri="{9D8B030D-6E8A-4147-A177-3AD203B41FA5}">
                      <a16:colId xmlns:a16="http://schemas.microsoft.com/office/drawing/2014/main" val="3256335595"/>
                    </a:ext>
                  </a:extLst>
                </a:gridCol>
                <a:gridCol w="1482550">
                  <a:extLst>
                    <a:ext uri="{9D8B030D-6E8A-4147-A177-3AD203B41FA5}">
                      <a16:colId xmlns:a16="http://schemas.microsoft.com/office/drawing/2014/main" val="1038520461"/>
                    </a:ext>
                  </a:extLst>
                </a:gridCol>
                <a:gridCol w="369601">
                  <a:extLst>
                    <a:ext uri="{9D8B030D-6E8A-4147-A177-3AD203B41FA5}">
                      <a16:colId xmlns:a16="http://schemas.microsoft.com/office/drawing/2014/main" val="1832348912"/>
                    </a:ext>
                  </a:extLst>
                </a:gridCol>
                <a:gridCol w="367950">
                  <a:extLst>
                    <a:ext uri="{9D8B030D-6E8A-4147-A177-3AD203B41FA5}">
                      <a16:colId xmlns:a16="http://schemas.microsoft.com/office/drawing/2014/main" val="464833497"/>
                    </a:ext>
                  </a:extLst>
                </a:gridCol>
                <a:gridCol w="1497451">
                  <a:extLst>
                    <a:ext uri="{9D8B030D-6E8A-4147-A177-3AD203B41FA5}">
                      <a16:colId xmlns:a16="http://schemas.microsoft.com/office/drawing/2014/main" val="3242770723"/>
                    </a:ext>
                  </a:extLst>
                </a:gridCol>
                <a:gridCol w="349316">
                  <a:extLst>
                    <a:ext uri="{9D8B030D-6E8A-4147-A177-3AD203B41FA5}">
                      <a16:colId xmlns:a16="http://schemas.microsoft.com/office/drawing/2014/main" val="1650874164"/>
                    </a:ext>
                  </a:extLst>
                </a:gridCol>
              </a:tblGrid>
              <a:tr h="39353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불닭볶음면</a:t>
                      </a:r>
                      <a:r>
                        <a:rPr lang="ko-KR" altLang="en-US" sz="1800" dirty="0"/>
                        <a:t> 연관 단어들 </a:t>
                      </a:r>
                      <a:r>
                        <a:rPr lang="en-US" altLang="ko-KR" sz="1800" dirty="0"/>
                        <a:t>top 20</a:t>
                      </a:r>
                      <a:endParaRPr lang="ko-KR" altLang="en-US" sz="1800" dirty="0"/>
                    </a:p>
                  </a:txBody>
                  <a:tcPr marL="81950" marR="81950" marT="40975" marB="40975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1139" marR="41139" marT="20569" marB="2056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2076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맵다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1000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현미국수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430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1173008323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짜파게티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980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불닭볶음면</a:t>
                      </a:r>
                      <a:r>
                        <a:rPr lang="ko-KR" altLang="en-US" sz="700" dirty="0"/>
                        <a:t> 라이트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1694290041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송주불냉면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908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쌀국수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401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795054334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컵라면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신라면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308</a:t>
                      </a:r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386470302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불닭볶음면</a:t>
                      </a:r>
                      <a:r>
                        <a:rPr lang="ko-KR" altLang="en-US" sz="700" dirty="0"/>
                        <a:t> 라이트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750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진라면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260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79754688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간짬뽕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너구리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438058810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삼양식품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670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안성탕면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482705642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까르보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불닭볶음면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660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쿨피스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892511341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중국당면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스트링 치즈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3004415752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마카로니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442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김치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3623796522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8E7DDD-FB48-48BF-9475-53B1354A737A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62F6E-C767-450F-A900-A1F250D05744}"/>
              </a:ext>
            </a:extLst>
          </p:cNvPr>
          <p:cNvSpPr/>
          <p:nvPr/>
        </p:nvSpPr>
        <p:spPr>
          <a:xfrm>
            <a:off x="553311" y="115196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62C613-801E-4FC5-BCBB-9DA5404B7BA7}"/>
              </a:ext>
            </a:extLst>
          </p:cNvPr>
          <p:cNvSpPr/>
          <p:nvPr/>
        </p:nvSpPr>
        <p:spPr>
          <a:xfrm>
            <a:off x="485315" y="1624208"/>
            <a:ext cx="2298689" cy="393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24F65-150B-4E78-B948-C8DA84EAEED7}"/>
              </a:ext>
            </a:extLst>
          </p:cNvPr>
          <p:cNvSpPr/>
          <p:nvPr/>
        </p:nvSpPr>
        <p:spPr>
          <a:xfrm>
            <a:off x="3819574" y="157264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02092-3745-42B4-82DD-73962CF91E07}"/>
              </a:ext>
            </a:extLst>
          </p:cNvPr>
          <p:cNvSpPr/>
          <p:nvPr/>
        </p:nvSpPr>
        <p:spPr>
          <a:xfrm>
            <a:off x="4289368" y="1911310"/>
            <a:ext cx="2244431" cy="42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C85967-CC1A-495D-B812-AA41A79CC10D}"/>
              </a:ext>
            </a:extLst>
          </p:cNvPr>
          <p:cNvSpPr/>
          <p:nvPr/>
        </p:nvSpPr>
        <p:spPr>
          <a:xfrm>
            <a:off x="3096372" y="2657057"/>
            <a:ext cx="4642762" cy="27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999247-A5D2-4C54-A863-218B6C8B6FB1}"/>
              </a:ext>
            </a:extLst>
          </p:cNvPr>
          <p:cNvSpPr/>
          <p:nvPr/>
        </p:nvSpPr>
        <p:spPr>
          <a:xfrm>
            <a:off x="3096372" y="221420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0D9C6-7049-455D-8D42-C33E9A9892D0}"/>
              </a:ext>
            </a:extLst>
          </p:cNvPr>
          <p:cNvSpPr/>
          <p:nvPr/>
        </p:nvSpPr>
        <p:spPr>
          <a:xfrm>
            <a:off x="8561238" y="152389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6444C4-25C8-48EF-87A5-503639B13631}"/>
              </a:ext>
            </a:extLst>
          </p:cNvPr>
          <p:cNvSpPr/>
          <p:nvPr/>
        </p:nvSpPr>
        <p:spPr>
          <a:xfrm>
            <a:off x="8561238" y="259256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443DEC-73BD-4667-9B6D-18D33B2A7E15}"/>
              </a:ext>
            </a:extLst>
          </p:cNvPr>
          <p:cNvSpPr/>
          <p:nvPr/>
        </p:nvSpPr>
        <p:spPr>
          <a:xfrm>
            <a:off x="8561238" y="375874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CF75DE-FEBA-49CC-A61F-FB41C534860E}"/>
              </a:ext>
            </a:extLst>
          </p:cNvPr>
          <p:cNvSpPr txBox="1"/>
          <p:nvPr/>
        </p:nvSpPr>
        <p:spPr>
          <a:xfrm>
            <a:off x="8966307" y="1572645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국가에 따른 워드 클라우드</a:t>
            </a:r>
            <a:endParaRPr lang="en-US" altLang="ko-KR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E32EF-5A0B-4D5E-9D06-415FE1BE47D3}"/>
              </a:ext>
            </a:extLst>
          </p:cNvPr>
          <p:cNvSpPr txBox="1"/>
          <p:nvPr/>
        </p:nvSpPr>
        <p:spPr>
          <a:xfrm>
            <a:off x="8966307" y="2641315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국가 설정</a:t>
            </a:r>
            <a:endParaRPr lang="en-US" altLang="ko-KR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12833-1EF5-46FA-867C-3829D1708688}"/>
              </a:ext>
            </a:extLst>
          </p:cNvPr>
          <p:cNvSpPr txBox="1"/>
          <p:nvPr/>
        </p:nvSpPr>
        <p:spPr>
          <a:xfrm>
            <a:off x="8966307" y="3807496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제품에 따른 연관 단어 </a:t>
            </a:r>
            <a:r>
              <a:rPr lang="en-US" altLang="ko-KR" sz="1500" dirty="0"/>
              <a:t>top20</a:t>
            </a:r>
          </a:p>
        </p:txBody>
      </p:sp>
    </p:spTree>
    <p:extLst>
      <p:ext uri="{BB962C8B-B14F-4D97-AF65-F5344CB8AC3E}">
        <p14:creationId xmlns:p14="http://schemas.microsoft.com/office/powerpoint/2010/main" val="255193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615AF8-BE18-4227-A8E9-937A646878EF}"/>
              </a:ext>
            </a:extLst>
          </p:cNvPr>
          <p:cNvCxnSpPr/>
          <p:nvPr/>
        </p:nvCxnSpPr>
        <p:spPr>
          <a:xfrm>
            <a:off x="894824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E311B7-F384-4948-8F30-FC5B397511E7}"/>
              </a:ext>
            </a:extLst>
          </p:cNvPr>
          <p:cNvSpPr/>
          <p:nvPr/>
        </p:nvSpPr>
        <p:spPr>
          <a:xfrm>
            <a:off x="9169343" y="1743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DB87727-B2ED-4CF2-84D1-8E01BC93EF4A}"/>
              </a:ext>
            </a:extLst>
          </p:cNvPr>
          <p:cNvSpPr/>
          <p:nvPr/>
        </p:nvSpPr>
        <p:spPr>
          <a:xfrm>
            <a:off x="9169342" y="126267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7CEF90-6004-460F-8830-662C6D1ED94D}"/>
              </a:ext>
            </a:extLst>
          </p:cNvPr>
          <p:cNvSpPr/>
          <p:nvPr/>
        </p:nvSpPr>
        <p:spPr>
          <a:xfrm>
            <a:off x="9169344" y="187373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FAC5BBE-EE0B-484F-A149-B9BA14BDA513}"/>
              </a:ext>
            </a:extLst>
          </p:cNvPr>
          <p:cNvSpPr/>
          <p:nvPr/>
        </p:nvSpPr>
        <p:spPr>
          <a:xfrm>
            <a:off x="9169343" y="289993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0D4FC8-5CC9-4860-ADFE-29BD4F0B85D9}"/>
              </a:ext>
            </a:extLst>
          </p:cNvPr>
          <p:cNvSpPr/>
          <p:nvPr/>
        </p:nvSpPr>
        <p:spPr>
          <a:xfrm>
            <a:off x="9170273" y="378403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DE3033-922B-453F-BCBA-309FDB68963E}"/>
              </a:ext>
            </a:extLst>
          </p:cNvPr>
          <p:cNvSpPr/>
          <p:nvPr/>
        </p:nvSpPr>
        <p:spPr>
          <a:xfrm>
            <a:off x="9152175" y="466286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510BCA-44F7-4E11-BB3E-4602AD7918F1}"/>
              </a:ext>
            </a:extLst>
          </p:cNvPr>
          <p:cNvSpPr txBox="1"/>
          <p:nvPr/>
        </p:nvSpPr>
        <p:spPr>
          <a:xfrm>
            <a:off x="9620877" y="20951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아이디 입력란</a:t>
            </a:r>
            <a:endParaRPr lang="en-US" altLang="ko-KR" sz="1500" dirty="0"/>
          </a:p>
          <a:p>
            <a:r>
              <a:rPr lang="ko-KR" altLang="en-US" sz="1500" dirty="0"/>
              <a:t>입력양식에 맞지 않을 경우</a:t>
            </a:r>
            <a:endParaRPr lang="en-US" altLang="ko-KR" sz="1500" dirty="0"/>
          </a:p>
          <a:p>
            <a:r>
              <a:rPr lang="ko-KR" altLang="en-US" sz="1500" dirty="0"/>
              <a:t>올바른 아이디 입력 요구</a:t>
            </a:r>
            <a:endParaRPr lang="en-US" altLang="ko-KR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E3FA43-644F-46ED-85C5-111FF6DAC2C2}"/>
              </a:ext>
            </a:extLst>
          </p:cNvPr>
          <p:cNvSpPr txBox="1"/>
          <p:nvPr/>
        </p:nvSpPr>
        <p:spPr>
          <a:xfrm>
            <a:off x="9620877" y="1304902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비밀번호 입력란</a:t>
            </a:r>
            <a:endParaRPr lang="en-US" altLang="ko-KR" sz="15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0C9883-E8E2-4CA5-A760-1BBF3CD4E6CD}"/>
              </a:ext>
            </a:extLst>
          </p:cNvPr>
          <p:cNvGrpSpPr/>
          <p:nvPr/>
        </p:nvGrpSpPr>
        <p:grpSpPr>
          <a:xfrm>
            <a:off x="9620877" y="1932862"/>
            <a:ext cx="2203878" cy="760990"/>
            <a:chOff x="9441655" y="2723312"/>
            <a:chExt cx="2157894" cy="76099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784EA-EAFE-4472-A7C7-4DAEC257AC51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E59402-F350-45AB-9462-3DC1DB1B64C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로그인이 되고 </a:t>
              </a:r>
              <a:endParaRPr lang="en-US" altLang="ko-KR" sz="1500" dirty="0"/>
            </a:p>
            <a:p>
              <a:r>
                <a:rPr lang="ko-KR" altLang="en-US" sz="1500" dirty="0" err="1"/>
                <a:t>메인화면으로</a:t>
              </a:r>
              <a:r>
                <a:rPr lang="ko-KR" altLang="en-US" sz="1500" dirty="0"/>
                <a:t> 감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7B541D-A3EC-4264-8D78-5E905B0D25A6}"/>
              </a:ext>
            </a:extLst>
          </p:cNvPr>
          <p:cNvSpPr txBox="1"/>
          <p:nvPr/>
        </p:nvSpPr>
        <p:spPr>
          <a:xfrm>
            <a:off x="9662691" y="3686537"/>
            <a:ext cx="2342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 err="1"/>
              <a:t>이메일입력하고</a:t>
            </a:r>
            <a:r>
              <a:rPr lang="ko-KR" altLang="en-US" sz="1500" dirty="0"/>
              <a:t> 해당 이메일에 인증번호 메일보내기</a:t>
            </a:r>
            <a:endParaRPr lang="en-US" altLang="ko-KR" sz="15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7C5BE0-A745-46D4-B91F-258F72C422E4}"/>
              </a:ext>
            </a:extLst>
          </p:cNvPr>
          <p:cNvGrpSpPr/>
          <p:nvPr/>
        </p:nvGrpSpPr>
        <p:grpSpPr>
          <a:xfrm>
            <a:off x="9664219" y="4620297"/>
            <a:ext cx="2203878" cy="530157"/>
            <a:chOff x="9441655" y="2723312"/>
            <a:chExt cx="2157894" cy="5301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F28E21-7E5E-409C-9027-C004D1CAE893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ko-KR" altLang="en-US" sz="1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0467D4-9C17-4FBA-9C83-5DC08623E198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인증번호 입력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DE18DEE-DE06-45C7-9083-3CA0274BDFA4}"/>
              </a:ext>
            </a:extLst>
          </p:cNvPr>
          <p:cNvSpPr txBox="1"/>
          <p:nvPr/>
        </p:nvSpPr>
        <p:spPr>
          <a:xfrm>
            <a:off x="9681516" y="2878504"/>
            <a:ext cx="2196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 재설정</a:t>
            </a:r>
            <a:endParaRPr lang="en-US" altLang="ko-KR" sz="1500" dirty="0"/>
          </a:p>
          <a:p>
            <a:r>
              <a:rPr lang="ko-KR" altLang="en-US" sz="1500" dirty="0"/>
              <a:t>화면으로 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68B581-1C3C-4B7F-B973-498DEDDC6651}"/>
              </a:ext>
            </a:extLst>
          </p:cNvPr>
          <p:cNvGrpSpPr/>
          <p:nvPr/>
        </p:nvGrpSpPr>
        <p:grpSpPr>
          <a:xfrm>
            <a:off x="196153" y="1195992"/>
            <a:ext cx="2802291" cy="4912507"/>
            <a:chOff x="1051580" y="1159556"/>
            <a:chExt cx="2802291" cy="49125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D6AB63D-A672-45E0-BB88-F343B76BDDB7}"/>
                </a:ext>
              </a:extLst>
            </p:cNvPr>
            <p:cNvGrpSpPr/>
            <p:nvPr/>
          </p:nvGrpSpPr>
          <p:grpSpPr>
            <a:xfrm>
              <a:off x="1051580" y="1159556"/>
              <a:ext cx="2802291" cy="4912507"/>
              <a:chOff x="-2596579" y="1625918"/>
              <a:chExt cx="2802291" cy="491250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4C584A0-00FC-45CB-8C89-1E34D64F27A1}"/>
                  </a:ext>
                </a:extLst>
              </p:cNvPr>
              <p:cNvGrpSpPr/>
              <p:nvPr/>
            </p:nvGrpSpPr>
            <p:grpSpPr>
              <a:xfrm>
                <a:off x="-2584435" y="1625918"/>
                <a:ext cx="2790147" cy="4912507"/>
                <a:chOff x="3521286" y="1371355"/>
                <a:chExt cx="2790147" cy="4912507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E74D179D-CA03-42C9-930F-B6BC207B6EF3}"/>
                    </a:ext>
                  </a:extLst>
                </p:cNvPr>
                <p:cNvGrpSpPr/>
                <p:nvPr/>
              </p:nvGrpSpPr>
              <p:grpSpPr>
                <a:xfrm>
                  <a:off x="3521286" y="1371355"/>
                  <a:ext cx="2790147" cy="4912507"/>
                  <a:chOff x="3521286" y="1371355"/>
                  <a:chExt cx="2790147" cy="4912507"/>
                </a:xfrm>
              </p:grpSpPr>
              <p:grpSp>
                <p:nvGrpSpPr>
                  <p:cNvPr id="59" name="Contacts">
                    <a:extLst>
                      <a:ext uri="{FF2B5EF4-FFF2-40B4-BE49-F238E27FC236}">
                        <a16:creationId xmlns:a16="http://schemas.microsoft.com/office/drawing/2014/main" id="{9404FEA3-EA69-4426-B4F5-5DB01C2A1F35}"/>
                      </a:ext>
                    </a:extLst>
                  </p:cNvPr>
                  <p:cNvGrpSpPr/>
                  <p:nvPr/>
                </p:nvGrpSpPr>
                <p:grpSpPr>
                  <a:xfrm>
                    <a:off x="3523994" y="1371355"/>
                    <a:ext cx="2787439" cy="4887713"/>
                    <a:chOff x="595686" y="1261242"/>
                    <a:chExt cx="2286000" cy="4064000"/>
                  </a:xfrm>
                </p:grpSpPr>
                <p:sp>
                  <p:nvSpPr>
                    <p:cNvPr id="61" name="Background">
                      <a:extLst>
                        <a:ext uri="{FF2B5EF4-FFF2-40B4-BE49-F238E27FC236}">
                          <a16:creationId xmlns:a16="http://schemas.microsoft.com/office/drawing/2014/main" id="{6F4E6D50-BEE5-4853-BB68-04A566FA9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686" y="1261242"/>
                      <a:ext cx="2286000" cy="4064000"/>
                    </a:xfrm>
                    <a:prstGeom prst="rect">
                      <a:avLst/>
                    </a:prstGeom>
                    <a:solidFill>
                      <a:srgbClr val="EEEEEE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62" name="App Bar">
                      <a:extLst>
                        <a:ext uri="{FF2B5EF4-FFF2-40B4-BE49-F238E27FC236}">
                          <a16:creationId xmlns:a16="http://schemas.microsoft.com/office/drawing/2014/main" id="{7DF7341D-EA20-48A2-8586-54AE355EF6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210" y="1534478"/>
                      <a:ext cx="2032265" cy="110708"/>
                      <a:chOff x="716210" y="1534478"/>
                      <a:chExt cx="2032265" cy="110708"/>
                    </a:xfrm>
                  </p:grpSpPr>
                  <p:sp>
                    <p:nvSpPr>
                      <p:cNvPr id="88" name="Search Icon">
                        <a:extLst>
                          <a:ext uri="{FF2B5EF4-FFF2-40B4-BE49-F238E27FC236}">
                            <a16:creationId xmlns:a16="http://schemas.microsoft.com/office/drawing/2014/main" id="{FCFFDB07-A99A-40A4-8976-BA06F51E1AA6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407518" y="1534478"/>
                        <a:ext cx="111009" cy="110708"/>
                      </a:xfrm>
                      <a:custGeom>
                        <a:avLst/>
                        <a:gdLst>
                          <a:gd name="T0" fmla="*/ 229 w 617"/>
                          <a:gd name="T1" fmla="*/ 388 h 617"/>
                          <a:gd name="T2" fmla="*/ 70 w 617"/>
                          <a:gd name="T3" fmla="*/ 229 h 617"/>
                          <a:gd name="T4" fmla="*/ 229 w 617"/>
                          <a:gd name="T5" fmla="*/ 70 h 617"/>
                          <a:gd name="T6" fmla="*/ 388 w 617"/>
                          <a:gd name="T7" fmla="*/ 229 h 617"/>
                          <a:gd name="T8" fmla="*/ 229 w 617"/>
                          <a:gd name="T9" fmla="*/ 388 h 617"/>
                          <a:gd name="T10" fmla="*/ 441 w 617"/>
                          <a:gd name="T11" fmla="*/ 388 h 617"/>
                          <a:gd name="T12" fmla="*/ 413 w 617"/>
                          <a:gd name="T13" fmla="*/ 388 h 617"/>
                          <a:gd name="T14" fmla="*/ 403 w 617"/>
                          <a:gd name="T15" fmla="*/ 378 h 617"/>
                          <a:gd name="T16" fmla="*/ 458 w 617"/>
                          <a:gd name="T17" fmla="*/ 229 h 617"/>
                          <a:gd name="T18" fmla="*/ 229 w 617"/>
                          <a:gd name="T19" fmla="*/ 0 h 617"/>
                          <a:gd name="T20" fmla="*/ 0 w 617"/>
                          <a:gd name="T21" fmla="*/ 229 h 617"/>
                          <a:gd name="T22" fmla="*/ 229 w 617"/>
                          <a:gd name="T23" fmla="*/ 458 h 617"/>
                          <a:gd name="T24" fmla="*/ 378 w 617"/>
                          <a:gd name="T25" fmla="*/ 403 h 617"/>
                          <a:gd name="T26" fmla="*/ 388 w 617"/>
                          <a:gd name="T27" fmla="*/ 413 h 617"/>
                          <a:gd name="T28" fmla="*/ 388 w 617"/>
                          <a:gd name="T29" fmla="*/ 441 h 617"/>
                          <a:gd name="T30" fmla="*/ 564 w 617"/>
                          <a:gd name="T31" fmla="*/ 617 h 617"/>
                          <a:gd name="T32" fmla="*/ 617 w 617"/>
                          <a:gd name="T33" fmla="*/ 564 h 617"/>
                          <a:gd name="T34" fmla="*/ 441 w 617"/>
                          <a:gd name="T35" fmla="*/ 388 h 6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617" h="617">
                            <a:moveTo>
                              <a:pt x="229" y="388"/>
                            </a:moveTo>
                            <a:cubicBezTo>
                              <a:pt x="141" y="388"/>
                              <a:pt x="70" y="317"/>
                              <a:pt x="70" y="229"/>
                            </a:cubicBezTo>
                            <a:cubicBezTo>
                              <a:pt x="70" y="141"/>
                              <a:pt x="141" y="70"/>
                              <a:pt x="229" y="70"/>
                            </a:cubicBezTo>
                            <a:cubicBezTo>
                              <a:pt x="317" y="70"/>
                              <a:pt x="388" y="141"/>
                              <a:pt x="388" y="229"/>
                            </a:cubicBezTo>
                            <a:cubicBezTo>
                              <a:pt x="388" y="317"/>
                              <a:pt x="317" y="388"/>
                              <a:pt x="229" y="388"/>
                            </a:cubicBezTo>
                            <a:moveTo>
                              <a:pt x="441" y="388"/>
                            </a:moveTo>
                            <a:lnTo>
                              <a:pt x="413" y="388"/>
                            </a:lnTo>
                            <a:lnTo>
                              <a:pt x="403" y="378"/>
                            </a:lnTo>
                            <a:cubicBezTo>
                              <a:pt x="438" y="338"/>
                              <a:pt x="458" y="286"/>
                              <a:pt x="458" y="229"/>
                            </a:cubicBezTo>
                            <a:cubicBezTo>
                              <a:pt x="458" y="102"/>
                              <a:pt x="356" y="0"/>
                              <a:pt x="229" y="0"/>
                            </a:cubicBezTo>
                            <a:cubicBezTo>
                              <a:pt x="102" y="0"/>
                              <a:pt x="0" y="102"/>
                              <a:pt x="0" y="229"/>
                            </a:cubicBezTo>
                            <a:cubicBezTo>
                              <a:pt x="0" y="356"/>
                              <a:pt x="102" y="458"/>
                              <a:pt x="229" y="458"/>
                            </a:cubicBezTo>
                            <a:cubicBezTo>
                              <a:pt x="286" y="458"/>
                              <a:pt x="338" y="437"/>
                              <a:pt x="378" y="403"/>
                            </a:cubicBezTo>
                            <a:lnTo>
                              <a:pt x="388" y="413"/>
                            </a:lnTo>
                            <a:lnTo>
                              <a:pt x="388" y="441"/>
                            </a:lnTo>
                            <a:lnTo>
                              <a:pt x="564" y="617"/>
                            </a:lnTo>
                            <a:lnTo>
                              <a:pt x="617" y="564"/>
                            </a:lnTo>
                            <a:lnTo>
                              <a:pt x="441" y="388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9" name="Menu Icon">
                        <a:extLst>
                          <a:ext uri="{FF2B5EF4-FFF2-40B4-BE49-F238E27FC236}">
                            <a16:creationId xmlns:a16="http://schemas.microsoft.com/office/drawing/2014/main" id="{54B54BF1-42F4-4A03-A726-8ED468EAFAAD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723101" y="1540760"/>
                        <a:ext cx="25374" cy="101286"/>
                      </a:xfrm>
                      <a:custGeom>
                        <a:avLst/>
                        <a:gdLst>
                          <a:gd name="T0" fmla="*/ 71 w 141"/>
                          <a:gd name="T1" fmla="*/ 423 h 564"/>
                          <a:gd name="T2" fmla="*/ 0 w 141"/>
                          <a:gd name="T3" fmla="*/ 494 h 564"/>
                          <a:gd name="T4" fmla="*/ 71 w 141"/>
                          <a:gd name="T5" fmla="*/ 564 h 564"/>
                          <a:gd name="T6" fmla="*/ 141 w 141"/>
                          <a:gd name="T7" fmla="*/ 494 h 564"/>
                          <a:gd name="T8" fmla="*/ 71 w 141"/>
                          <a:gd name="T9" fmla="*/ 423 h 564"/>
                          <a:gd name="T10" fmla="*/ 71 w 141"/>
                          <a:gd name="T11" fmla="*/ 212 h 564"/>
                          <a:gd name="T12" fmla="*/ 0 w 141"/>
                          <a:gd name="T13" fmla="*/ 282 h 564"/>
                          <a:gd name="T14" fmla="*/ 71 w 141"/>
                          <a:gd name="T15" fmla="*/ 353 h 564"/>
                          <a:gd name="T16" fmla="*/ 141 w 141"/>
                          <a:gd name="T17" fmla="*/ 282 h 564"/>
                          <a:gd name="T18" fmla="*/ 71 w 141"/>
                          <a:gd name="T19" fmla="*/ 212 h 564"/>
                          <a:gd name="T20" fmla="*/ 71 w 141"/>
                          <a:gd name="T21" fmla="*/ 141 h 564"/>
                          <a:gd name="T22" fmla="*/ 141 w 141"/>
                          <a:gd name="T23" fmla="*/ 71 h 564"/>
                          <a:gd name="T24" fmla="*/ 71 w 141"/>
                          <a:gd name="T25" fmla="*/ 0 h 564"/>
                          <a:gd name="T26" fmla="*/ 0 w 141"/>
                          <a:gd name="T27" fmla="*/ 71 h 564"/>
                          <a:gd name="T28" fmla="*/ 71 w 141"/>
                          <a:gd name="T29" fmla="*/ 141 h 5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41" h="564">
                            <a:moveTo>
                              <a:pt x="71" y="423"/>
                            </a:moveTo>
                            <a:cubicBezTo>
                              <a:pt x="32" y="423"/>
                              <a:pt x="0" y="455"/>
                              <a:pt x="0" y="494"/>
                            </a:cubicBezTo>
                            <a:cubicBezTo>
                              <a:pt x="0" y="533"/>
                              <a:pt x="32" y="564"/>
                              <a:pt x="71" y="564"/>
                            </a:cubicBezTo>
                            <a:cubicBezTo>
                              <a:pt x="110" y="564"/>
                              <a:pt x="141" y="533"/>
                              <a:pt x="141" y="494"/>
                            </a:cubicBezTo>
                            <a:cubicBezTo>
                              <a:pt x="141" y="455"/>
                              <a:pt x="110" y="423"/>
                              <a:pt x="71" y="423"/>
                            </a:cubicBezTo>
                            <a:moveTo>
                              <a:pt x="71" y="212"/>
                            </a:moveTo>
                            <a:cubicBezTo>
                              <a:pt x="32" y="212"/>
                              <a:pt x="0" y="243"/>
                              <a:pt x="0" y="282"/>
                            </a:cubicBezTo>
                            <a:cubicBezTo>
                              <a:pt x="0" y="321"/>
                              <a:pt x="32" y="353"/>
                              <a:pt x="71" y="353"/>
                            </a:cubicBezTo>
                            <a:cubicBezTo>
                              <a:pt x="110" y="353"/>
                              <a:pt x="141" y="321"/>
                              <a:pt x="141" y="282"/>
                            </a:cubicBezTo>
                            <a:cubicBezTo>
                              <a:pt x="141" y="243"/>
                              <a:pt x="110" y="212"/>
                              <a:pt x="71" y="212"/>
                            </a:cubicBezTo>
                            <a:moveTo>
                              <a:pt x="71" y="141"/>
                            </a:moveTo>
                            <a:cubicBezTo>
                              <a:pt x="110" y="141"/>
                              <a:pt x="141" y="110"/>
                              <a:pt x="141" y="71"/>
                            </a:cubicBezTo>
                            <a:cubicBezTo>
                              <a:pt x="141" y="32"/>
                              <a:pt x="110" y="0"/>
                              <a:pt x="71" y="0"/>
                            </a:cubicBezTo>
                            <a:cubicBezTo>
                              <a:pt x="32" y="0"/>
                              <a:pt x="0" y="32"/>
                              <a:pt x="0" y="71"/>
                            </a:cubicBezTo>
                            <a:cubicBezTo>
                              <a:pt x="0" y="110"/>
                              <a:pt x="32" y="141"/>
                              <a:pt x="71" y="141"/>
                            </a:cubicBezTo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0" name="Nav Icon">
                        <a:extLst>
                          <a:ext uri="{FF2B5EF4-FFF2-40B4-BE49-F238E27FC236}">
                            <a16:creationId xmlns:a16="http://schemas.microsoft.com/office/drawing/2014/main" id="{51D8EB32-751D-4C35-A3C0-45DFD8770E21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716210" y="1553322"/>
                        <a:ext cx="114181" cy="76161"/>
                      </a:xfrm>
                      <a:custGeom>
                        <a:avLst/>
                        <a:gdLst>
                          <a:gd name="T0" fmla="*/ 0 w 635"/>
                          <a:gd name="T1" fmla="*/ 70 h 423"/>
                          <a:gd name="T2" fmla="*/ 635 w 635"/>
                          <a:gd name="T3" fmla="*/ 70 h 423"/>
                          <a:gd name="T4" fmla="*/ 635 w 635"/>
                          <a:gd name="T5" fmla="*/ 0 h 423"/>
                          <a:gd name="T6" fmla="*/ 0 w 635"/>
                          <a:gd name="T7" fmla="*/ 0 h 423"/>
                          <a:gd name="T8" fmla="*/ 0 w 635"/>
                          <a:gd name="T9" fmla="*/ 70 h 423"/>
                          <a:gd name="T10" fmla="*/ 0 w 635"/>
                          <a:gd name="T11" fmla="*/ 247 h 423"/>
                          <a:gd name="T12" fmla="*/ 635 w 635"/>
                          <a:gd name="T13" fmla="*/ 247 h 423"/>
                          <a:gd name="T14" fmla="*/ 635 w 635"/>
                          <a:gd name="T15" fmla="*/ 176 h 423"/>
                          <a:gd name="T16" fmla="*/ 0 w 635"/>
                          <a:gd name="T17" fmla="*/ 176 h 423"/>
                          <a:gd name="T18" fmla="*/ 0 w 635"/>
                          <a:gd name="T19" fmla="*/ 247 h 423"/>
                          <a:gd name="T20" fmla="*/ 0 w 635"/>
                          <a:gd name="T21" fmla="*/ 423 h 423"/>
                          <a:gd name="T22" fmla="*/ 635 w 635"/>
                          <a:gd name="T23" fmla="*/ 423 h 423"/>
                          <a:gd name="T24" fmla="*/ 635 w 635"/>
                          <a:gd name="T25" fmla="*/ 352 h 423"/>
                          <a:gd name="T26" fmla="*/ 0 w 635"/>
                          <a:gd name="T27" fmla="*/ 352 h 423"/>
                          <a:gd name="T28" fmla="*/ 0 w 635"/>
                          <a:gd name="T29" fmla="*/ 423 h 4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635" h="423">
                            <a:moveTo>
                              <a:pt x="0" y="70"/>
                            </a:moveTo>
                            <a:lnTo>
                              <a:pt x="635" y="70"/>
                            </a:lnTo>
                            <a:lnTo>
                              <a:pt x="635" y="0"/>
                            </a:lnTo>
                            <a:lnTo>
                              <a:pt x="0" y="0"/>
                            </a:lnTo>
                            <a:lnTo>
                              <a:pt x="0" y="70"/>
                            </a:lnTo>
                            <a:close/>
                            <a:moveTo>
                              <a:pt x="0" y="247"/>
                            </a:moveTo>
                            <a:lnTo>
                              <a:pt x="635" y="247"/>
                            </a:lnTo>
                            <a:lnTo>
                              <a:pt x="635" y="176"/>
                            </a:lnTo>
                            <a:lnTo>
                              <a:pt x="0" y="176"/>
                            </a:lnTo>
                            <a:lnTo>
                              <a:pt x="0" y="247"/>
                            </a:lnTo>
                            <a:close/>
                            <a:moveTo>
                              <a:pt x="0" y="423"/>
                            </a:moveTo>
                            <a:lnTo>
                              <a:pt x="635" y="423"/>
                            </a:lnTo>
                            <a:lnTo>
                              <a:pt x="635" y="352"/>
                            </a:lnTo>
                            <a:lnTo>
                              <a:pt x="0" y="352"/>
                            </a:lnTo>
                            <a:lnTo>
                              <a:pt x="0" y="42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1" name="Drop-down Arrow">
                        <a:extLst>
                          <a:ext uri="{FF2B5EF4-FFF2-40B4-BE49-F238E27FC236}">
                            <a16:creationId xmlns:a16="http://schemas.microsoft.com/office/drawing/2014/main" id="{E1B5959A-8E3E-4986-9501-3DC24EC0AD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253334" y="1571737"/>
                        <a:ext cx="63500" cy="33618"/>
                      </a:xfrm>
                      <a:custGeom>
                        <a:avLst/>
                        <a:gdLst>
                          <a:gd name="T0" fmla="*/ 0 w 353"/>
                          <a:gd name="T1" fmla="*/ 0 h 176"/>
                          <a:gd name="T2" fmla="*/ 176 w 353"/>
                          <a:gd name="T3" fmla="*/ 176 h 176"/>
                          <a:gd name="T4" fmla="*/ 353 w 353"/>
                          <a:gd name="T5" fmla="*/ 0 h 176"/>
                          <a:gd name="T6" fmla="*/ 0 w 353"/>
                          <a:gd name="T7" fmla="*/ 0 h 1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53" h="176">
                            <a:moveTo>
                              <a:pt x="0" y="0"/>
                            </a:moveTo>
                            <a:lnTo>
                              <a:pt x="176" y="176"/>
                            </a:lnTo>
                            <a:lnTo>
                              <a:pt x="353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63" name="Status Bar">
                      <a:extLst>
                        <a:ext uri="{FF2B5EF4-FFF2-40B4-BE49-F238E27FC236}">
                          <a16:creationId xmlns:a16="http://schemas.microsoft.com/office/drawing/2014/main" id="{15735ADD-0183-4350-B478-61C771834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686" y="1261242"/>
                      <a:ext cx="2286000" cy="148475"/>
                      <a:chOff x="595686" y="1268402"/>
                      <a:chExt cx="2286000" cy="148475"/>
                    </a:xfrm>
                  </p:grpSpPr>
                  <p:sp>
                    <p:nvSpPr>
                      <p:cNvPr id="64" name="System Bar Container">
                        <a:extLst>
                          <a:ext uri="{FF2B5EF4-FFF2-40B4-BE49-F238E27FC236}">
                            <a16:creationId xmlns:a16="http://schemas.microsoft.com/office/drawing/2014/main" id="{B0BC7242-22E7-4B89-B31C-11BA419370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95686" y="1268402"/>
                        <a:ext cx="2286000" cy="14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5" name="Time">
                        <a:extLst>
                          <a:ext uri="{FF2B5EF4-FFF2-40B4-BE49-F238E27FC236}">
                            <a16:creationId xmlns:a16="http://schemas.microsoft.com/office/drawing/2014/main" id="{4541DDE3-ECA3-492A-B7D1-E71A72F9D546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626121" y="1314082"/>
                        <a:ext cx="193854" cy="61041"/>
                      </a:xfrm>
                      <a:custGeom>
                        <a:avLst/>
                        <a:gdLst>
                          <a:gd name="T0" fmla="*/ 10 w 122"/>
                          <a:gd name="T1" fmla="*/ 6 h 38"/>
                          <a:gd name="T2" fmla="*/ 14 w 122"/>
                          <a:gd name="T3" fmla="*/ 0 h 38"/>
                          <a:gd name="T4" fmla="*/ 52 w 122"/>
                          <a:gd name="T5" fmla="*/ 37 h 38"/>
                          <a:gd name="T6" fmla="*/ 40 w 122"/>
                          <a:gd name="T7" fmla="*/ 20 h 38"/>
                          <a:gd name="T8" fmla="*/ 46 w 122"/>
                          <a:gd name="T9" fmla="*/ 12 h 38"/>
                          <a:gd name="T10" fmla="*/ 44 w 122"/>
                          <a:gd name="T11" fmla="*/ 5 h 38"/>
                          <a:gd name="T12" fmla="*/ 36 w 122"/>
                          <a:gd name="T13" fmla="*/ 4 h 38"/>
                          <a:gd name="T14" fmla="*/ 32 w 122"/>
                          <a:gd name="T15" fmla="*/ 11 h 38"/>
                          <a:gd name="T16" fmla="*/ 30 w 122"/>
                          <a:gd name="T17" fmla="*/ 3 h 38"/>
                          <a:gd name="T18" fmla="*/ 44 w 122"/>
                          <a:gd name="T19" fmla="*/ 0 h 38"/>
                          <a:gd name="T20" fmla="*/ 51 w 122"/>
                          <a:gd name="T21" fmla="*/ 9 h 38"/>
                          <a:gd name="T22" fmla="*/ 46 w 122"/>
                          <a:gd name="T23" fmla="*/ 19 h 38"/>
                          <a:gd name="T24" fmla="*/ 52 w 122"/>
                          <a:gd name="T25" fmla="*/ 33 h 38"/>
                          <a:gd name="T26" fmla="*/ 58 w 122"/>
                          <a:gd name="T27" fmla="*/ 33 h 38"/>
                          <a:gd name="T28" fmla="*/ 63 w 122"/>
                          <a:gd name="T29" fmla="*/ 35 h 38"/>
                          <a:gd name="T30" fmla="*/ 58 w 122"/>
                          <a:gd name="T31" fmla="*/ 36 h 38"/>
                          <a:gd name="T32" fmla="*/ 58 w 122"/>
                          <a:gd name="T33" fmla="*/ 10 h 38"/>
                          <a:gd name="T34" fmla="*/ 63 w 122"/>
                          <a:gd name="T35" fmla="*/ 12 h 38"/>
                          <a:gd name="T36" fmla="*/ 58 w 122"/>
                          <a:gd name="T37" fmla="*/ 14 h 38"/>
                          <a:gd name="T38" fmla="*/ 80 w 122"/>
                          <a:gd name="T39" fmla="*/ 16 h 38"/>
                          <a:gd name="T40" fmla="*/ 87 w 122"/>
                          <a:gd name="T41" fmla="*/ 12 h 38"/>
                          <a:gd name="T42" fmla="*/ 81 w 122"/>
                          <a:gd name="T43" fmla="*/ 3 h 38"/>
                          <a:gd name="T44" fmla="*/ 75 w 122"/>
                          <a:gd name="T45" fmla="*/ 7 h 38"/>
                          <a:gd name="T46" fmla="*/ 70 w 122"/>
                          <a:gd name="T47" fmla="*/ 6 h 38"/>
                          <a:gd name="T48" fmla="*/ 81 w 122"/>
                          <a:gd name="T49" fmla="*/ 0 h 38"/>
                          <a:gd name="T50" fmla="*/ 91 w 122"/>
                          <a:gd name="T51" fmla="*/ 5 h 38"/>
                          <a:gd name="T52" fmla="*/ 91 w 122"/>
                          <a:gd name="T53" fmla="*/ 14 h 38"/>
                          <a:gd name="T54" fmla="*/ 89 w 122"/>
                          <a:gd name="T55" fmla="*/ 20 h 38"/>
                          <a:gd name="T56" fmla="*/ 93 w 122"/>
                          <a:gd name="T57" fmla="*/ 27 h 38"/>
                          <a:gd name="T58" fmla="*/ 85 w 122"/>
                          <a:gd name="T59" fmla="*/ 37 h 38"/>
                          <a:gd name="T60" fmla="*/ 73 w 122"/>
                          <a:gd name="T61" fmla="*/ 35 h 38"/>
                          <a:gd name="T62" fmla="*/ 74 w 122"/>
                          <a:gd name="T63" fmla="*/ 27 h 38"/>
                          <a:gd name="T64" fmla="*/ 78 w 122"/>
                          <a:gd name="T65" fmla="*/ 33 h 38"/>
                          <a:gd name="T66" fmla="*/ 86 w 122"/>
                          <a:gd name="T67" fmla="*/ 32 h 38"/>
                          <a:gd name="T68" fmla="*/ 87 w 122"/>
                          <a:gd name="T69" fmla="*/ 24 h 38"/>
                          <a:gd name="T70" fmla="*/ 80 w 122"/>
                          <a:gd name="T71" fmla="*/ 20 h 38"/>
                          <a:gd name="T72" fmla="*/ 122 w 122"/>
                          <a:gd name="T73" fmla="*/ 21 h 38"/>
                          <a:gd name="T74" fmla="*/ 115 w 122"/>
                          <a:gd name="T75" fmla="*/ 37 h 38"/>
                          <a:gd name="T76" fmla="*/ 102 w 122"/>
                          <a:gd name="T77" fmla="*/ 34 h 38"/>
                          <a:gd name="T78" fmla="*/ 99 w 122"/>
                          <a:gd name="T79" fmla="*/ 16 h 38"/>
                          <a:gd name="T80" fmla="*/ 106 w 122"/>
                          <a:gd name="T81" fmla="*/ 0 h 38"/>
                          <a:gd name="T82" fmla="*/ 119 w 122"/>
                          <a:gd name="T83" fmla="*/ 3 h 38"/>
                          <a:gd name="T84" fmla="*/ 122 w 122"/>
                          <a:gd name="T85" fmla="*/ 21 h 38"/>
                          <a:gd name="T86" fmla="*/ 116 w 122"/>
                          <a:gd name="T87" fmla="*/ 6 h 38"/>
                          <a:gd name="T88" fmla="*/ 108 w 122"/>
                          <a:gd name="T89" fmla="*/ 4 h 38"/>
                          <a:gd name="T90" fmla="*/ 104 w 122"/>
                          <a:gd name="T91" fmla="*/ 15 h 38"/>
                          <a:gd name="T92" fmla="*/ 105 w 122"/>
                          <a:gd name="T93" fmla="*/ 31 h 38"/>
                          <a:gd name="T94" fmla="*/ 114 w 122"/>
                          <a:gd name="T95" fmla="*/ 33 h 38"/>
                          <a:gd name="T96" fmla="*/ 117 w 122"/>
                          <a:gd name="T97" fmla="*/ 22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122" h="38">
                            <a:moveTo>
                              <a:pt x="14" y="37"/>
                            </a:moveTo>
                            <a:cubicBezTo>
                              <a:pt x="10" y="37"/>
                              <a:pt x="10" y="37"/>
                              <a:pt x="10" y="37"/>
                            </a:cubicBezTo>
                            <a:cubicBezTo>
                              <a:pt x="10" y="6"/>
                              <a:pt x="10" y="6"/>
                              <a:pt x="10" y="6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lnTo>
                              <a:pt x="14" y="37"/>
                            </a:lnTo>
                            <a:close/>
                            <a:moveTo>
                              <a:pt x="52" y="37"/>
                            </a:moveTo>
                            <a:cubicBezTo>
                              <a:pt x="28" y="37"/>
                              <a:pt x="28" y="37"/>
                              <a:pt x="28" y="37"/>
                            </a:cubicBezTo>
                            <a:cubicBezTo>
                              <a:pt x="28" y="34"/>
                              <a:pt x="28" y="34"/>
                              <a:pt x="28" y="34"/>
                            </a:cubicBezTo>
                            <a:cubicBezTo>
                              <a:pt x="40" y="20"/>
                              <a:pt x="40" y="20"/>
                              <a:pt x="40" y="20"/>
                            </a:cubicBezTo>
                            <a:cubicBezTo>
                              <a:pt x="41" y="19"/>
                              <a:pt x="42" y="18"/>
                              <a:pt x="43" y="17"/>
                            </a:cubicBezTo>
                            <a:cubicBezTo>
                              <a:pt x="44" y="16"/>
                              <a:pt x="44" y="15"/>
                              <a:pt x="45" y="14"/>
                            </a:cubicBezTo>
                            <a:cubicBezTo>
                              <a:pt x="45" y="14"/>
                              <a:pt x="45" y="13"/>
                              <a:pt x="46" y="12"/>
                            </a:cubicBezTo>
                            <a:cubicBezTo>
                              <a:pt x="46" y="11"/>
                              <a:pt x="46" y="11"/>
                              <a:pt x="46" y="10"/>
                            </a:cubicBezTo>
                            <a:cubicBezTo>
                              <a:pt x="46" y="9"/>
                              <a:pt x="46" y="8"/>
                              <a:pt x="45" y="7"/>
                            </a:cubicBezTo>
                            <a:cubicBezTo>
                              <a:pt x="45" y="7"/>
                              <a:pt x="45" y="6"/>
                              <a:pt x="44" y="5"/>
                            </a:cubicBezTo>
                            <a:cubicBezTo>
                              <a:pt x="44" y="5"/>
                              <a:pt x="43" y="4"/>
                              <a:pt x="42" y="4"/>
                            </a:cubicBezTo>
                            <a:cubicBezTo>
                              <a:pt x="41" y="4"/>
                              <a:pt x="40" y="3"/>
                              <a:pt x="39" y="3"/>
                            </a:cubicBezTo>
                            <a:cubicBezTo>
                              <a:pt x="38" y="3"/>
                              <a:pt x="37" y="4"/>
                              <a:pt x="36" y="4"/>
                            </a:cubicBezTo>
                            <a:cubicBezTo>
                              <a:pt x="35" y="4"/>
                              <a:pt x="34" y="5"/>
                              <a:pt x="34" y="5"/>
                            </a:cubicBezTo>
                            <a:cubicBezTo>
                              <a:pt x="33" y="6"/>
                              <a:pt x="33" y="7"/>
                              <a:pt x="32" y="8"/>
                            </a:cubicBezTo>
                            <a:cubicBezTo>
                              <a:pt x="32" y="9"/>
                              <a:pt x="32" y="10"/>
                              <a:pt x="32" y="11"/>
                            </a:cubicBezTo>
                            <a:cubicBezTo>
                              <a:pt x="27" y="11"/>
                              <a:pt x="27" y="11"/>
                              <a:pt x="27" y="11"/>
                            </a:cubicBezTo>
                            <a:cubicBezTo>
                              <a:pt x="27" y="9"/>
                              <a:pt x="28" y="8"/>
                              <a:pt x="28" y="7"/>
                            </a:cubicBezTo>
                            <a:cubicBezTo>
                              <a:pt x="29" y="5"/>
                              <a:pt x="29" y="4"/>
                              <a:pt x="30" y="3"/>
                            </a:cubicBezTo>
                            <a:cubicBezTo>
                              <a:pt x="31" y="2"/>
                              <a:pt x="33" y="1"/>
                              <a:pt x="34" y="0"/>
                            </a:cubicBezTo>
                            <a:cubicBezTo>
                              <a:pt x="36" y="0"/>
                              <a:pt x="37" y="0"/>
                              <a:pt x="39" y="0"/>
                            </a:cubicBezTo>
                            <a:cubicBezTo>
                              <a:pt x="41" y="0"/>
                              <a:pt x="43" y="0"/>
                              <a:pt x="44" y="0"/>
                            </a:cubicBezTo>
                            <a:cubicBezTo>
                              <a:pt x="45" y="1"/>
                              <a:pt x="47" y="1"/>
                              <a:pt x="48" y="2"/>
                            </a:cubicBezTo>
                            <a:cubicBezTo>
                              <a:pt x="49" y="3"/>
                              <a:pt x="49" y="4"/>
                              <a:pt x="50" y="5"/>
                            </a:cubicBezTo>
                            <a:cubicBezTo>
                              <a:pt x="50" y="7"/>
                              <a:pt x="51" y="8"/>
                              <a:pt x="51" y="9"/>
                            </a:cubicBezTo>
                            <a:cubicBezTo>
                              <a:pt x="51" y="11"/>
                              <a:pt x="50" y="12"/>
                              <a:pt x="50" y="13"/>
                            </a:cubicBezTo>
                            <a:cubicBezTo>
                              <a:pt x="50" y="14"/>
                              <a:pt x="49" y="15"/>
                              <a:pt x="48" y="16"/>
                            </a:cubicBezTo>
                            <a:cubicBezTo>
                              <a:pt x="48" y="17"/>
                              <a:pt x="47" y="18"/>
                              <a:pt x="46" y="19"/>
                            </a:cubicBezTo>
                            <a:cubicBezTo>
                              <a:pt x="45" y="20"/>
                              <a:pt x="45" y="21"/>
                              <a:pt x="44" y="22"/>
                            </a:cubicBezTo>
                            <a:cubicBezTo>
                              <a:pt x="34" y="33"/>
                              <a:pt x="34" y="33"/>
                              <a:pt x="34" y="33"/>
                            </a:cubicBezTo>
                            <a:cubicBezTo>
                              <a:pt x="52" y="33"/>
                              <a:pt x="52" y="33"/>
                              <a:pt x="52" y="33"/>
                            </a:cubicBezTo>
                            <a:lnTo>
                              <a:pt x="52" y="37"/>
                            </a:lnTo>
                            <a:close/>
                            <a:moveTo>
                              <a:pt x="58" y="35"/>
                            </a:moveTo>
                            <a:cubicBezTo>
                              <a:pt x="58" y="34"/>
                              <a:pt x="58" y="33"/>
                              <a:pt x="58" y="33"/>
                            </a:cubicBezTo>
                            <a:cubicBezTo>
                              <a:pt x="59" y="32"/>
                              <a:pt x="59" y="32"/>
                              <a:pt x="60" y="32"/>
                            </a:cubicBezTo>
                            <a:cubicBezTo>
                              <a:pt x="61" y="32"/>
                              <a:pt x="62" y="32"/>
                              <a:pt x="63" y="33"/>
                            </a:cubicBezTo>
                            <a:cubicBezTo>
                              <a:pt x="63" y="33"/>
                              <a:pt x="63" y="34"/>
                              <a:pt x="63" y="35"/>
                            </a:cubicBezTo>
                            <a:cubicBezTo>
                              <a:pt x="63" y="35"/>
                              <a:pt x="63" y="36"/>
                              <a:pt x="63" y="36"/>
                            </a:cubicBezTo>
                            <a:cubicBezTo>
                              <a:pt x="62" y="37"/>
                              <a:pt x="61" y="37"/>
                              <a:pt x="60" y="37"/>
                            </a:cubicBezTo>
                            <a:cubicBezTo>
                              <a:pt x="59" y="37"/>
                              <a:pt x="59" y="37"/>
                              <a:pt x="58" y="36"/>
                            </a:cubicBezTo>
                            <a:cubicBezTo>
                              <a:pt x="58" y="36"/>
                              <a:pt x="58" y="35"/>
                              <a:pt x="58" y="35"/>
                            </a:cubicBezTo>
                            <a:close/>
                            <a:moveTo>
                              <a:pt x="58" y="12"/>
                            </a:moveTo>
                            <a:cubicBezTo>
                              <a:pt x="58" y="11"/>
                              <a:pt x="58" y="11"/>
                              <a:pt x="58" y="10"/>
                            </a:cubicBezTo>
                            <a:cubicBezTo>
                              <a:pt x="59" y="10"/>
                              <a:pt x="59" y="9"/>
                              <a:pt x="60" y="9"/>
                            </a:cubicBezTo>
                            <a:cubicBezTo>
                              <a:pt x="61" y="9"/>
                              <a:pt x="62" y="10"/>
                              <a:pt x="63" y="10"/>
                            </a:cubicBezTo>
                            <a:cubicBezTo>
                              <a:pt x="63" y="11"/>
                              <a:pt x="63" y="11"/>
                              <a:pt x="63" y="12"/>
                            </a:cubicBezTo>
                            <a:cubicBezTo>
                              <a:pt x="63" y="13"/>
                              <a:pt x="63" y="14"/>
                              <a:pt x="63" y="14"/>
                            </a:cubicBezTo>
                            <a:cubicBezTo>
                              <a:pt x="62" y="15"/>
                              <a:pt x="61" y="15"/>
                              <a:pt x="60" y="15"/>
                            </a:cubicBezTo>
                            <a:cubicBezTo>
                              <a:pt x="59" y="15"/>
                              <a:pt x="59" y="15"/>
                              <a:pt x="58" y="14"/>
                            </a:cubicBezTo>
                            <a:cubicBezTo>
                              <a:pt x="58" y="14"/>
                              <a:pt x="58" y="13"/>
                              <a:pt x="58" y="12"/>
                            </a:cubicBezTo>
                            <a:close/>
                            <a:moveTo>
                              <a:pt x="77" y="16"/>
                            </a:moveTo>
                            <a:cubicBezTo>
                              <a:pt x="80" y="16"/>
                              <a:pt x="80" y="16"/>
                              <a:pt x="80" y="16"/>
                            </a:cubicBezTo>
                            <a:cubicBezTo>
                              <a:pt x="81" y="16"/>
                              <a:pt x="82" y="16"/>
                              <a:pt x="83" y="16"/>
                            </a:cubicBezTo>
                            <a:cubicBezTo>
                              <a:pt x="84" y="15"/>
                              <a:pt x="85" y="15"/>
                              <a:pt x="85" y="14"/>
                            </a:cubicBezTo>
                            <a:cubicBezTo>
                              <a:pt x="86" y="14"/>
                              <a:pt x="87" y="13"/>
                              <a:pt x="87" y="12"/>
                            </a:cubicBezTo>
                            <a:cubicBezTo>
                              <a:pt x="87" y="12"/>
                              <a:pt x="87" y="11"/>
                              <a:pt x="87" y="10"/>
                            </a:cubicBezTo>
                            <a:cubicBezTo>
                              <a:pt x="87" y="8"/>
                              <a:pt x="87" y="6"/>
                              <a:pt x="86" y="5"/>
                            </a:cubicBezTo>
                            <a:cubicBezTo>
                              <a:pt x="85" y="4"/>
                              <a:pt x="83" y="3"/>
                              <a:pt x="81" y="3"/>
                            </a:cubicBezTo>
                            <a:cubicBezTo>
                              <a:pt x="80" y="3"/>
                              <a:pt x="79" y="4"/>
                              <a:pt x="78" y="4"/>
                            </a:cubicBezTo>
                            <a:cubicBezTo>
                              <a:pt x="77" y="4"/>
                              <a:pt x="77" y="5"/>
                              <a:pt x="76" y="5"/>
                            </a:cubicBezTo>
                            <a:cubicBezTo>
                              <a:pt x="75" y="6"/>
                              <a:pt x="75" y="6"/>
                              <a:pt x="75" y="7"/>
                            </a:cubicBezTo>
                            <a:cubicBezTo>
                              <a:pt x="74" y="8"/>
                              <a:pt x="74" y="9"/>
                              <a:pt x="74" y="10"/>
                            </a:cubicBezTo>
                            <a:cubicBezTo>
                              <a:pt x="69" y="10"/>
                              <a:pt x="69" y="10"/>
                              <a:pt x="69" y="10"/>
                            </a:cubicBezTo>
                            <a:cubicBezTo>
                              <a:pt x="69" y="8"/>
                              <a:pt x="70" y="7"/>
                              <a:pt x="70" y="6"/>
                            </a:cubicBezTo>
                            <a:cubicBezTo>
                              <a:pt x="71" y="5"/>
                              <a:pt x="72" y="3"/>
                              <a:pt x="73" y="3"/>
                            </a:cubicBezTo>
                            <a:cubicBezTo>
                              <a:pt x="74" y="2"/>
                              <a:pt x="75" y="1"/>
                              <a:pt x="76" y="0"/>
                            </a:cubicBezTo>
                            <a:cubicBezTo>
                              <a:pt x="78" y="0"/>
                              <a:pt x="79" y="0"/>
                              <a:pt x="81" y="0"/>
                            </a:cubicBezTo>
                            <a:cubicBezTo>
                              <a:pt x="82" y="0"/>
                              <a:pt x="84" y="0"/>
                              <a:pt x="85" y="0"/>
                            </a:cubicBezTo>
                            <a:cubicBezTo>
                              <a:pt x="87" y="1"/>
                              <a:pt x="88" y="1"/>
                              <a:pt x="89" y="2"/>
                            </a:cubicBezTo>
                            <a:cubicBezTo>
                              <a:pt x="90" y="3"/>
                              <a:pt x="91" y="4"/>
                              <a:pt x="91" y="5"/>
                            </a:cubicBezTo>
                            <a:cubicBezTo>
                              <a:pt x="92" y="7"/>
                              <a:pt x="92" y="8"/>
                              <a:pt x="92" y="10"/>
                            </a:cubicBezTo>
                            <a:cubicBezTo>
                              <a:pt x="92" y="11"/>
                              <a:pt x="92" y="11"/>
                              <a:pt x="92" y="12"/>
                            </a:cubicBezTo>
                            <a:cubicBezTo>
                              <a:pt x="91" y="13"/>
                              <a:pt x="91" y="14"/>
                              <a:pt x="91" y="14"/>
                            </a:cubicBezTo>
                            <a:cubicBezTo>
                              <a:pt x="90" y="15"/>
                              <a:pt x="90" y="16"/>
                              <a:pt x="89" y="16"/>
                            </a:cubicBezTo>
                            <a:cubicBezTo>
                              <a:pt x="88" y="17"/>
                              <a:pt x="87" y="18"/>
                              <a:pt x="86" y="18"/>
                            </a:cubicBezTo>
                            <a:cubicBezTo>
                              <a:pt x="87" y="18"/>
                              <a:pt x="88" y="19"/>
                              <a:pt x="89" y="20"/>
                            </a:cubicBezTo>
                            <a:cubicBezTo>
                              <a:pt x="90" y="20"/>
                              <a:pt x="91" y="21"/>
                              <a:pt x="91" y="22"/>
                            </a:cubicBezTo>
                            <a:cubicBezTo>
                              <a:pt x="92" y="22"/>
                              <a:pt x="92" y="23"/>
                              <a:pt x="92" y="24"/>
                            </a:cubicBezTo>
                            <a:cubicBezTo>
                              <a:pt x="92" y="25"/>
                              <a:pt x="93" y="26"/>
                              <a:pt x="93" y="27"/>
                            </a:cubicBezTo>
                            <a:cubicBezTo>
                              <a:pt x="93" y="28"/>
                              <a:pt x="92" y="30"/>
                              <a:pt x="92" y="31"/>
                            </a:cubicBezTo>
                            <a:cubicBezTo>
                              <a:pt x="91" y="33"/>
                              <a:pt x="90" y="34"/>
                              <a:pt x="89" y="35"/>
                            </a:cubicBezTo>
                            <a:cubicBezTo>
                              <a:pt x="88" y="36"/>
                              <a:pt x="87" y="36"/>
                              <a:pt x="85" y="37"/>
                            </a:cubicBezTo>
                            <a:cubicBezTo>
                              <a:pt x="84" y="37"/>
                              <a:pt x="83" y="38"/>
                              <a:pt x="81" y="38"/>
                            </a:cubicBezTo>
                            <a:cubicBezTo>
                              <a:pt x="79" y="38"/>
                              <a:pt x="78" y="37"/>
                              <a:pt x="76" y="37"/>
                            </a:cubicBezTo>
                            <a:cubicBezTo>
                              <a:pt x="75" y="36"/>
                              <a:pt x="74" y="36"/>
                              <a:pt x="73" y="35"/>
                            </a:cubicBezTo>
                            <a:cubicBezTo>
                              <a:pt x="71" y="34"/>
                              <a:pt x="71" y="33"/>
                              <a:pt x="70" y="32"/>
                            </a:cubicBezTo>
                            <a:cubicBezTo>
                              <a:pt x="69" y="30"/>
                              <a:pt x="69" y="29"/>
                              <a:pt x="69" y="27"/>
                            </a:cubicBezTo>
                            <a:cubicBezTo>
                              <a:pt x="74" y="27"/>
                              <a:pt x="74" y="27"/>
                              <a:pt x="74" y="27"/>
                            </a:cubicBezTo>
                            <a:cubicBezTo>
                              <a:pt x="74" y="28"/>
                              <a:pt x="74" y="29"/>
                              <a:pt x="74" y="30"/>
                            </a:cubicBezTo>
                            <a:cubicBezTo>
                              <a:pt x="75" y="31"/>
                              <a:pt x="75" y="31"/>
                              <a:pt x="76" y="32"/>
                            </a:cubicBezTo>
                            <a:cubicBezTo>
                              <a:pt x="76" y="32"/>
                              <a:pt x="77" y="33"/>
                              <a:pt x="78" y="33"/>
                            </a:cubicBezTo>
                            <a:cubicBezTo>
                              <a:pt x="79" y="34"/>
                              <a:pt x="80" y="34"/>
                              <a:pt x="81" y="34"/>
                            </a:cubicBezTo>
                            <a:cubicBezTo>
                              <a:pt x="82" y="34"/>
                              <a:pt x="83" y="34"/>
                              <a:pt x="84" y="33"/>
                            </a:cubicBezTo>
                            <a:cubicBezTo>
                              <a:pt x="85" y="33"/>
                              <a:pt x="85" y="33"/>
                              <a:pt x="86" y="32"/>
                            </a:cubicBezTo>
                            <a:cubicBezTo>
                              <a:pt x="87" y="31"/>
                              <a:pt x="87" y="31"/>
                              <a:pt x="87" y="30"/>
                            </a:cubicBezTo>
                            <a:cubicBezTo>
                              <a:pt x="88" y="29"/>
                              <a:pt x="88" y="28"/>
                              <a:pt x="88" y="27"/>
                            </a:cubicBezTo>
                            <a:cubicBezTo>
                              <a:pt x="88" y="26"/>
                              <a:pt x="88" y="25"/>
                              <a:pt x="87" y="24"/>
                            </a:cubicBezTo>
                            <a:cubicBezTo>
                              <a:pt x="87" y="23"/>
                              <a:pt x="86" y="22"/>
                              <a:pt x="86" y="22"/>
                            </a:cubicBezTo>
                            <a:cubicBezTo>
                              <a:pt x="85" y="21"/>
                              <a:pt x="84" y="21"/>
                              <a:pt x="83" y="20"/>
                            </a:cubicBezTo>
                            <a:cubicBezTo>
                              <a:pt x="82" y="20"/>
                              <a:pt x="81" y="20"/>
                              <a:pt x="80" y="20"/>
                            </a:cubicBezTo>
                            <a:cubicBezTo>
                              <a:pt x="77" y="20"/>
                              <a:pt x="77" y="20"/>
                              <a:pt x="77" y="20"/>
                            </a:cubicBezTo>
                            <a:lnTo>
                              <a:pt x="77" y="16"/>
                            </a:lnTo>
                            <a:close/>
                            <a:moveTo>
                              <a:pt x="122" y="21"/>
                            </a:moveTo>
                            <a:cubicBezTo>
                              <a:pt x="122" y="24"/>
                              <a:pt x="122" y="27"/>
                              <a:pt x="121" y="29"/>
                            </a:cubicBezTo>
                            <a:cubicBezTo>
                              <a:pt x="121" y="31"/>
                              <a:pt x="120" y="33"/>
                              <a:pt x="119" y="34"/>
                            </a:cubicBezTo>
                            <a:cubicBezTo>
                              <a:pt x="118" y="35"/>
                              <a:pt x="117" y="36"/>
                              <a:pt x="115" y="37"/>
                            </a:cubicBezTo>
                            <a:cubicBezTo>
                              <a:pt x="114" y="37"/>
                              <a:pt x="112" y="38"/>
                              <a:pt x="111" y="38"/>
                            </a:cubicBezTo>
                            <a:cubicBezTo>
                              <a:pt x="109" y="38"/>
                              <a:pt x="107" y="37"/>
                              <a:pt x="106" y="37"/>
                            </a:cubicBezTo>
                            <a:cubicBezTo>
                              <a:pt x="104" y="36"/>
                              <a:pt x="103" y="35"/>
                              <a:pt x="102" y="34"/>
                            </a:cubicBezTo>
                            <a:cubicBezTo>
                              <a:pt x="101" y="33"/>
                              <a:pt x="100" y="31"/>
                              <a:pt x="100" y="29"/>
                            </a:cubicBezTo>
                            <a:cubicBezTo>
                              <a:pt x="99" y="27"/>
                              <a:pt x="99" y="24"/>
                              <a:pt x="99" y="21"/>
                            </a:cubicBezTo>
                            <a:cubicBezTo>
                              <a:pt x="99" y="16"/>
                              <a:pt x="99" y="16"/>
                              <a:pt x="99" y="16"/>
                            </a:cubicBezTo>
                            <a:cubicBezTo>
                              <a:pt x="99" y="13"/>
                              <a:pt x="99" y="10"/>
                              <a:pt x="100" y="8"/>
                            </a:cubicBezTo>
                            <a:cubicBezTo>
                              <a:pt x="100" y="6"/>
                              <a:pt x="101" y="4"/>
                              <a:pt x="102" y="3"/>
                            </a:cubicBezTo>
                            <a:cubicBezTo>
                              <a:pt x="103" y="2"/>
                              <a:pt x="104" y="1"/>
                              <a:pt x="106" y="0"/>
                            </a:cubicBezTo>
                            <a:cubicBezTo>
                              <a:pt x="107" y="0"/>
                              <a:pt x="109" y="0"/>
                              <a:pt x="110" y="0"/>
                            </a:cubicBezTo>
                            <a:cubicBezTo>
                              <a:pt x="112" y="0"/>
                              <a:pt x="114" y="0"/>
                              <a:pt x="115" y="0"/>
                            </a:cubicBezTo>
                            <a:cubicBezTo>
                              <a:pt x="117" y="1"/>
                              <a:pt x="118" y="2"/>
                              <a:pt x="119" y="3"/>
                            </a:cubicBezTo>
                            <a:cubicBezTo>
                              <a:pt x="120" y="4"/>
                              <a:pt x="121" y="6"/>
                              <a:pt x="121" y="8"/>
                            </a:cubicBezTo>
                            <a:cubicBezTo>
                              <a:pt x="122" y="10"/>
                              <a:pt x="122" y="13"/>
                              <a:pt x="122" y="16"/>
                            </a:cubicBezTo>
                            <a:lnTo>
                              <a:pt x="122" y="21"/>
                            </a:lnTo>
                            <a:close/>
                            <a:moveTo>
                              <a:pt x="117" y="15"/>
                            </a:moveTo>
                            <a:cubicBezTo>
                              <a:pt x="117" y="13"/>
                              <a:pt x="117" y="11"/>
                              <a:pt x="117" y="10"/>
                            </a:cubicBezTo>
                            <a:cubicBezTo>
                              <a:pt x="117" y="8"/>
                              <a:pt x="116" y="7"/>
                              <a:pt x="116" y="6"/>
                            </a:cubicBezTo>
                            <a:cubicBezTo>
                              <a:pt x="115" y="5"/>
                              <a:pt x="114" y="4"/>
                              <a:pt x="114" y="4"/>
                            </a:cubicBezTo>
                            <a:cubicBezTo>
                              <a:pt x="113" y="4"/>
                              <a:pt x="112" y="3"/>
                              <a:pt x="110" y="3"/>
                            </a:cubicBezTo>
                            <a:cubicBezTo>
                              <a:pt x="109" y="3"/>
                              <a:pt x="108" y="4"/>
                              <a:pt x="108" y="4"/>
                            </a:cubicBezTo>
                            <a:cubicBezTo>
                              <a:pt x="107" y="4"/>
                              <a:pt x="106" y="5"/>
                              <a:pt x="105" y="6"/>
                            </a:cubicBezTo>
                            <a:cubicBezTo>
                              <a:pt x="105" y="7"/>
                              <a:pt x="104" y="8"/>
                              <a:pt x="104" y="10"/>
                            </a:cubicBezTo>
                            <a:cubicBezTo>
                              <a:pt x="104" y="11"/>
                              <a:pt x="104" y="13"/>
                              <a:pt x="104" y="15"/>
                            </a:cubicBezTo>
                            <a:cubicBezTo>
                              <a:pt x="104" y="22"/>
                              <a:pt x="104" y="22"/>
                              <a:pt x="104" y="22"/>
                            </a:cubicBezTo>
                            <a:cubicBezTo>
                              <a:pt x="104" y="24"/>
                              <a:pt x="104" y="26"/>
                              <a:pt x="104" y="27"/>
                            </a:cubicBezTo>
                            <a:cubicBezTo>
                              <a:pt x="104" y="29"/>
                              <a:pt x="105" y="30"/>
                              <a:pt x="105" y="31"/>
                            </a:cubicBezTo>
                            <a:cubicBezTo>
                              <a:pt x="106" y="32"/>
                              <a:pt x="107" y="33"/>
                              <a:pt x="108" y="33"/>
                            </a:cubicBezTo>
                            <a:cubicBezTo>
                              <a:pt x="108" y="33"/>
                              <a:pt x="109" y="34"/>
                              <a:pt x="111" y="34"/>
                            </a:cubicBezTo>
                            <a:cubicBezTo>
                              <a:pt x="112" y="34"/>
                              <a:pt x="113" y="33"/>
                              <a:pt x="114" y="33"/>
                            </a:cubicBezTo>
                            <a:cubicBezTo>
                              <a:pt x="114" y="33"/>
                              <a:pt x="115" y="32"/>
                              <a:pt x="116" y="31"/>
                            </a:cubicBezTo>
                            <a:cubicBezTo>
                              <a:pt x="116" y="30"/>
                              <a:pt x="117" y="29"/>
                              <a:pt x="117" y="27"/>
                            </a:cubicBezTo>
                            <a:cubicBezTo>
                              <a:pt x="117" y="26"/>
                              <a:pt x="117" y="24"/>
                              <a:pt x="117" y="22"/>
                            </a:cubicBezTo>
                            <a:lnTo>
                              <a:pt x="117" y="1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66" name="Battery">
                        <a:extLst>
                          <a:ext uri="{FF2B5EF4-FFF2-40B4-BE49-F238E27FC236}">
                            <a16:creationId xmlns:a16="http://schemas.microsoft.com/office/drawing/2014/main" id="{693B5EAF-CD0F-407C-AD98-AF09108B745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513769" y="1302974"/>
                        <a:ext cx="50747" cy="83257"/>
                        <a:chOff x="5721732" y="4486242"/>
                        <a:chExt cx="50747" cy="83257"/>
                      </a:xfrm>
                    </p:grpSpPr>
                    <p:sp>
                      <p:nvSpPr>
                        <p:cNvPr id="86" name="Battery Part 1">
                          <a:extLst>
                            <a:ext uri="{FF2B5EF4-FFF2-40B4-BE49-F238E27FC236}">
                              <a16:creationId xmlns:a16="http://schemas.microsoft.com/office/drawing/2014/main" id="{0F60F04E-0898-4C4C-BB48-0BC7D65CC50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486242"/>
                          <a:ext cx="50747" cy="45990"/>
                        </a:xfrm>
                        <a:custGeom>
                          <a:avLst/>
                          <a:gdLst>
                            <a:gd name="T0" fmla="*/ 282 w 282"/>
                            <a:gd name="T1" fmla="*/ 76 h 252"/>
                            <a:gd name="T2" fmla="*/ 245 w 282"/>
                            <a:gd name="T3" fmla="*/ 46 h 252"/>
                            <a:gd name="T4" fmla="*/ 197 w 282"/>
                            <a:gd name="T5" fmla="*/ 46 h 252"/>
                            <a:gd name="T6" fmla="*/ 197 w 282"/>
                            <a:gd name="T7" fmla="*/ 0 h 252"/>
                            <a:gd name="T8" fmla="*/ 85 w 282"/>
                            <a:gd name="T9" fmla="*/ 0 h 252"/>
                            <a:gd name="T10" fmla="*/ 85 w 282"/>
                            <a:gd name="T11" fmla="*/ 46 h 252"/>
                            <a:gd name="T12" fmla="*/ 37 w 282"/>
                            <a:gd name="T13" fmla="*/ 46 h 252"/>
                            <a:gd name="T14" fmla="*/ 0 w 282"/>
                            <a:gd name="T15" fmla="*/ 76 h 252"/>
                            <a:gd name="T16" fmla="*/ 0 w 282"/>
                            <a:gd name="T17" fmla="*/ 252 h 252"/>
                            <a:gd name="T18" fmla="*/ 282 w 282"/>
                            <a:gd name="T19" fmla="*/ 252 h 252"/>
                            <a:gd name="T20" fmla="*/ 282 w 282"/>
                            <a:gd name="T21" fmla="*/ 76 h 25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82" h="252">
                              <a:moveTo>
                                <a:pt x="282" y="76"/>
                              </a:moveTo>
                              <a:cubicBezTo>
                                <a:pt x="282" y="59"/>
                                <a:pt x="265" y="46"/>
                                <a:pt x="245" y="46"/>
                              </a:cubicBezTo>
                              <a:lnTo>
                                <a:pt x="197" y="46"/>
                              </a:lnTo>
                              <a:lnTo>
                                <a:pt x="197" y="0"/>
                              </a:lnTo>
                              <a:lnTo>
                                <a:pt x="85" y="0"/>
                              </a:lnTo>
                              <a:lnTo>
                                <a:pt x="85" y="46"/>
                              </a:lnTo>
                              <a:lnTo>
                                <a:pt x="37" y="46"/>
                              </a:lnTo>
                              <a:cubicBezTo>
                                <a:pt x="17" y="46"/>
                                <a:pt x="0" y="59"/>
                                <a:pt x="0" y="76"/>
                              </a:cubicBezTo>
                              <a:lnTo>
                                <a:pt x="0" y="252"/>
                              </a:lnTo>
                              <a:lnTo>
                                <a:pt x="282" y="252"/>
                              </a:lnTo>
                              <a:lnTo>
                                <a:pt x="282" y="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7" name="Battery Part 2">
                          <a:extLst>
                            <a:ext uri="{FF2B5EF4-FFF2-40B4-BE49-F238E27FC236}">
                              <a16:creationId xmlns:a16="http://schemas.microsoft.com/office/drawing/2014/main" id="{2FD406A6-3636-4509-93C5-11877DF64A6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532231"/>
                          <a:ext cx="50747" cy="37268"/>
                        </a:xfrm>
                        <a:custGeom>
                          <a:avLst/>
                          <a:gdLst>
                            <a:gd name="T0" fmla="*/ 0 w 282"/>
                            <a:gd name="T1" fmla="*/ 0 h 206"/>
                            <a:gd name="T2" fmla="*/ 0 w 282"/>
                            <a:gd name="T3" fmla="*/ 176 h 206"/>
                            <a:gd name="T4" fmla="*/ 37 w 282"/>
                            <a:gd name="T5" fmla="*/ 206 h 206"/>
                            <a:gd name="T6" fmla="*/ 244 w 282"/>
                            <a:gd name="T7" fmla="*/ 206 h 206"/>
                            <a:gd name="T8" fmla="*/ 282 w 282"/>
                            <a:gd name="T9" fmla="*/ 176 h 206"/>
                            <a:gd name="T10" fmla="*/ 282 w 282"/>
                            <a:gd name="T11" fmla="*/ 0 h 206"/>
                            <a:gd name="T12" fmla="*/ 0 w 282"/>
                            <a:gd name="T13" fmla="*/ 0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2" h="206">
                              <a:moveTo>
                                <a:pt x="0" y="0"/>
                              </a:moveTo>
                              <a:lnTo>
                                <a:pt x="0" y="176"/>
                              </a:lnTo>
                              <a:cubicBezTo>
                                <a:pt x="0" y="193"/>
                                <a:pt x="17" y="206"/>
                                <a:pt x="37" y="206"/>
                              </a:cubicBezTo>
                              <a:lnTo>
                                <a:pt x="244" y="206"/>
                              </a:lnTo>
                              <a:cubicBezTo>
                                <a:pt x="265" y="206"/>
                                <a:pt x="282" y="193"/>
                                <a:pt x="282" y="176"/>
                              </a:cubicBezTo>
                              <a:lnTo>
                                <a:pt x="282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7" name="Signal Strength">
                        <a:extLst>
                          <a:ext uri="{FF2B5EF4-FFF2-40B4-BE49-F238E27FC236}">
                            <a16:creationId xmlns:a16="http://schemas.microsoft.com/office/drawing/2014/main" id="{165C8A7C-8CC7-40CC-A9C5-4524F7E112C7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48841" y="1306145"/>
                        <a:ext cx="76121" cy="76915"/>
                        <a:chOff x="5556804" y="4492585"/>
                        <a:chExt cx="76121" cy="76915"/>
                      </a:xfrm>
                    </p:grpSpPr>
                    <p:sp>
                      <p:nvSpPr>
                        <p:cNvPr id="84" name="Signal Strength Part 1">
                          <a:extLst>
                            <a:ext uri="{FF2B5EF4-FFF2-40B4-BE49-F238E27FC236}">
                              <a16:creationId xmlns:a16="http://schemas.microsoft.com/office/drawing/2014/main" id="{2189F5EA-5A0F-4FCB-8DFF-26756D2D826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02001" y="4492585"/>
                          <a:ext cx="30924" cy="76914"/>
                        </a:xfrm>
                        <a:custGeom>
                          <a:avLst/>
                          <a:gdLst>
                            <a:gd name="T0" fmla="*/ 39 w 39"/>
                            <a:gd name="T1" fmla="*/ 0 h 97"/>
                            <a:gd name="T2" fmla="*/ 0 w 39"/>
                            <a:gd name="T3" fmla="*/ 39 h 97"/>
                            <a:gd name="T4" fmla="*/ 0 w 39"/>
                            <a:gd name="T5" fmla="*/ 97 h 97"/>
                            <a:gd name="T6" fmla="*/ 39 w 39"/>
                            <a:gd name="T7" fmla="*/ 97 h 97"/>
                            <a:gd name="T8" fmla="*/ 39 w 39"/>
                            <a:gd name="T9" fmla="*/ 0 h 9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" h="97">
                              <a:moveTo>
                                <a:pt x="39" y="0"/>
                              </a:moveTo>
                              <a:lnTo>
                                <a:pt x="0" y="39"/>
                              </a:lnTo>
                              <a:lnTo>
                                <a:pt x="0" y="97"/>
                              </a:lnTo>
                              <a:lnTo>
                                <a:pt x="39" y="97"/>
                              </a:lnTo>
                              <a:lnTo>
                                <a:pt x="3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5" name="Signal Strength Part 2">
                          <a:extLst>
                            <a:ext uri="{FF2B5EF4-FFF2-40B4-BE49-F238E27FC236}">
                              <a16:creationId xmlns:a16="http://schemas.microsoft.com/office/drawing/2014/main" id="{371298EC-0380-43D0-91C0-C5B053A5330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6804" y="4523510"/>
                          <a:ext cx="45197" cy="45990"/>
                        </a:xfrm>
                        <a:custGeom>
                          <a:avLst/>
                          <a:gdLst>
                            <a:gd name="T0" fmla="*/ 0 w 254"/>
                            <a:gd name="T1" fmla="*/ 254 h 254"/>
                            <a:gd name="T2" fmla="*/ 254 w 254"/>
                            <a:gd name="T3" fmla="*/ 254 h 254"/>
                            <a:gd name="T4" fmla="*/ 254 w 254"/>
                            <a:gd name="T5" fmla="*/ 0 h 254"/>
                            <a:gd name="T6" fmla="*/ 0 w 254"/>
                            <a:gd name="T7" fmla="*/ 254 h 2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54" h="254">
                              <a:moveTo>
                                <a:pt x="0" y="254"/>
                              </a:moveTo>
                              <a:lnTo>
                                <a:pt x="254" y="254"/>
                              </a:lnTo>
                              <a:lnTo>
                                <a:pt x="254" y="0"/>
                              </a:lnTo>
                              <a:lnTo>
                                <a:pt x="0" y="2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WiFi">
                        <a:extLst>
                          <a:ext uri="{FF2B5EF4-FFF2-40B4-BE49-F238E27FC236}">
                            <a16:creationId xmlns:a16="http://schemas.microsoft.com/office/drawing/2014/main" id="{0FE85F9A-05DE-42DC-A3DD-46FBE60686F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189463" y="1308921"/>
                        <a:ext cx="89601" cy="71363"/>
                        <a:chOff x="5397426" y="4495757"/>
                        <a:chExt cx="89601" cy="71363"/>
                      </a:xfrm>
                    </p:grpSpPr>
                    <p:sp>
                      <p:nvSpPr>
                        <p:cNvPr id="82" name="WiFi Part 1">
                          <a:extLst>
                            <a:ext uri="{FF2B5EF4-FFF2-40B4-BE49-F238E27FC236}">
                              <a16:creationId xmlns:a16="http://schemas.microsoft.com/office/drawing/2014/main" id="{D29AEA48-CA17-4E2D-A532-67A557EA43C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97426" y="4495757"/>
                          <a:ext cx="89601" cy="31717"/>
                        </a:xfrm>
                        <a:custGeom>
                          <a:avLst/>
                          <a:gdLst>
                            <a:gd name="T0" fmla="*/ 248 w 496"/>
                            <a:gd name="T1" fmla="*/ 0 h 175"/>
                            <a:gd name="T2" fmla="*/ 0 w 496"/>
                            <a:gd name="T3" fmla="*/ 86 h 175"/>
                            <a:gd name="T4" fmla="*/ 71 w 496"/>
                            <a:gd name="T5" fmla="*/ 175 h 175"/>
                            <a:gd name="T6" fmla="*/ 248 w 496"/>
                            <a:gd name="T7" fmla="*/ 113 h 175"/>
                            <a:gd name="T8" fmla="*/ 425 w 496"/>
                            <a:gd name="T9" fmla="*/ 175 h 175"/>
                            <a:gd name="T10" fmla="*/ 496 w 496"/>
                            <a:gd name="T11" fmla="*/ 86 h 175"/>
                            <a:gd name="T12" fmla="*/ 248 w 496"/>
                            <a:gd name="T13" fmla="*/ 0 h 17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496" h="175">
                              <a:moveTo>
                                <a:pt x="248" y="0"/>
                              </a:moveTo>
                              <a:cubicBezTo>
                                <a:pt x="104" y="0"/>
                                <a:pt x="10" y="79"/>
                                <a:pt x="0" y="86"/>
                              </a:cubicBezTo>
                              <a:lnTo>
                                <a:pt x="71" y="175"/>
                              </a:lnTo>
                              <a:cubicBezTo>
                                <a:pt x="80" y="168"/>
                                <a:pt x="147" y="113"/>
                                <a:pt x="248" y="113"/>
                              </a:cubicBezTo>
                              <a:cubicBezTo>
                                <a:pt x="348" y="113"/>
                                <a:pt x="416" y="168"/>
                                <a:pt x="425" y="175"/>
                              </a:cubicBezTo>
                              <a:lnTo>
                                <a:pt x="496" y="86"/>
                              </a:lnTo>
                              <a:cubicBezTo>
                                <a:pt x="487" y="79"/>
                                <a:pt x="391" y="0"/>
                                <a:pt x="24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3" name="WiFi Part 2">
                          <a:extLst>
                            <a:ext uri="{FF2B5EF4-FFF2-40B4-BE49-F238E27FC236}">
                              <a16:creationId xmlns:a16="http://schemas.microsoft.com/office/drawing/2014/main" id="{4981A6B1-845F-4A96-97DD-74417F7D499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10113" y="4516373"/>
                          <a:ext cx="64227" cy="50747"/>
                        </a:xfrm>
                        <a:custGeom>
                          <a:avLst/>
                          <a:gdLst>
                            <a:gd name="T0" fmla="*/ 0 w 354"/>
                            <a:gd name="T1" fmla="*/ 62 h 282"/>
                            <a:gd name="T2" fmla="*/ 177 w 354"/>
                            <a:gd name="T3" fmla="*/ 282 h 282"/>
                            <a:gd name="T4" fmla="*/ 177 w 354"/>
                            <a:gd name="T5" fmla="*/ 282 h 282"/>
                            <a:gd name="T6" fmla="*/ 177 w 354"/>
                            <a:gd name="T7" fmla="*/ 282 h 282"/>
                            <a:gd name="T8" fmla="*/ 354 w 354"/>
                            <a:gd name="T9" fmla="*/ 62 h 282"/>
                            <a:gd name="T10" fmla="*/ 177 w 354"/>
                            <a:gd name="T11" fmla="*/ 0 h 282"/>
                            <a:gd name="T12" fmla="*/ 0 w 354"/>
                            <a:gd name="T13" fmla="*/ 62 h 2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54" h="282">
                              <a:moveTo>
                                <a:pt x="0" y="62"/>
                              </a:move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354" y="62"/>
                              </a:lnTo>
                              <a:cubicBezTo>
                                <a:pt x="345" y="55"/>
                                <a:pt x="278" y="0"/>
                                <a:pt x="177" y="0"/>
                              </a:cubicBezTo>
                              <a:cubicBezTo>
                                <a:pt x="77" y="0"/>
                                <a:pt x="9" y="55"/>
                                <a:pt x="0" y="6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2FF022E1-C687-4F83-833C-EC821A93647E}"/>
                      </a:ext>
                    </a:extLst>
                  </p:cNvPr>
                  <p:cNvSpPr/>
                  <p:nvPr/>
                </p:nvSpPr>
                <p:spPr>
                  <a:xfrm>
                    <a:off x="3521286" y="1557984"/>
                    <a:ext cx="2787439" cy="47258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/>
                      <a:t>⭐️</a:t>
                    </a:r>
                  </a:p>
                </p:txBody>
              </p:sp>
            </p:grp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20959DBE-1EA1-4449-ACB5-8270B5916CAB}"/>
                    </a:ext>
                  </a:extLst>
                </p:cNvPr>
                <p:cNvSpPr/>
                <p:nvPr/>
              </p:nvSpPr>
              <p:spPr>
                <a:xfrm>
                  <a:off x="3523993" y="1371355"/>
                  <a:ext cx="2787439" cy="488771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2C20AA-2BC1-4DC2-B3AE-BECB085B0C14}"/>
                  </a:ext>
                </a:extLst>
              </p:cNvPr>
              <p:cNvSpPr txBox="1"/>
              <p:nvPr/>
            </p:nvSpPr>
            <p:spPr>
              <a:xfrm>
                <a:off x="-2129126" y="2175607"/>
                <a:ext cx="1911358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latin typeface="Comic Sans MS" panose="030F0702030302020204" pitchFamily="66" charset="0"/>
                  </a:rPr>
                  <a:t>LOGIN</a:t>
                </a:r>
                <a:endParaRPr lang="ko-KR" altLang="en-US" sz="40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Button">
                <a:extLst>
                  <a:ext uri="{FF2B5EF4-FFF2-40B4-BE49-F238E27FC236}">
                    <a16:creationId xmlns:a16="http://schemas.microsoft.com/office/drawing/2014/main" id="{9FFA6A89-12C4-4EF5-B357-30B1C4367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05044" y="4878521"/>
                <a:ext cx="2249696" cy="258128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LOGIN</a:t>
                </a: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F53AD77-EC89-45A5-ADBB-62D4547A8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3728" y="3887486"/>
                <a:ext cx="2284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C803857-3DC0-4E6F-9480-AE0F54CF9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3728" y="4520026"/>
                <a:ext cx="2284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360C8-EB07-4EF4-BF60-875787F0A8CC}"/>
                  </a:ext>
                </a:extLst>
              </p:cNvPr>
              <p:cNvSpPr txBox="1"/>
              <p:nvPr/>
            </p:nvSpPr>
            <p:spPr>
              <a:xfrm>
                <a:off x="-2382150" y="3656432"/>
                <a:ext cx="964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아이디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FB23C-BD62-4935-A993-F9EEF4DA9187}"/>
                  </a:ext>
                </a:extLst>
              </p:cNvPr>
              <p:cNvSpPr txBox="1"/>
              <p:nvPr/>
            </p:nvSpPr>
            <p:spPr>
              <a:xfrm>
                <a:off x="-2364119" y="4269067"/>
                <a:ext cx="15246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비밀번호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20F084-92D7-4E55-BA51-D8E1D9D78D81}"/>
                  </a:ext>
                </a:extLst>
              </p:cNvPr>
              <p:cNvSpPr txBox="1"/>
              <p:nvPr/>
            </p:nvSpPr>
            <p:spPr>
              <a:xfrm>
                <a:off x="-2131612" y="5686079"/>
                <a:ext cx="22099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비밀번호를 잊어버리셨나요</a:t>
                </a:r>
                <a:r>
                  <a:rPr lang="en-US" altLang="ko-KR" sz="1000" dirty="0"/>
                  <a:t>? </a:t>
                </a:r>
              </a:p>
              <a:p>
                <a:r>
                  <a:rPr lang="en-US" altLang="ko-KR" sz="1000" dirty="0"/>
                  <a:t>       </a:t>
                </a:r>
                <a:r>
                  <a:rPr lang="ko-KR" altLang="en-US" sz="1000" u="sng" dirty="0"/>
                  <a:t>비밀번호 재설정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D5FB80-BF42-424A-A810-388EF32DD9E9}"/>
                  </a:ext>
                </a:extLst>
              </p:cNvPr>
              <p:cNvSpPr/>
              <p:nvPr/>
            </p:nvSpPr>
            <p:spPr>
              <a:xfrm>
                <a:off x="-2527334" y="3381755"/>
                <a:ext cx="272951" cy="3039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ECB717-62F4-4E68-AE10-12830C215702}"/>
                  </a:ext>
                </a:extLst>
              </p:cNvPr>
              <p:cNvSpPr/>
              <p:nvPr/>
            </p:nvSpPr>
            <p:spPr>
              <a:xfrm>
                <a:off x="-2543938" y="4125428"/>
                <a:ext cx="257167" cy="3039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73B2418-79CF-400F-9D0E-7793BEAB75AA}"/>
                  </a:ext>
                </a:extLst>
              </p:cNvPr>
              <p:cNvSpPr/>
              <p:nvPr/>
            </p:nvSpPr>
            <p:spPr>
              <a:xfrm>
                <a:off x="-2596579" y="4804913"/>
                <a:ext cx="257167" cy="339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EF10568-A570-459B-95F4-04FB72F52B2B}"/>
                  </a:ext>
                </a:extLst>
              </p:cNvPr>
              <p:cNvSpPr/>
              <p:nvPr/>
            </p:nvSpPr>
            <p:spPr>
              <a:xfrm>
                <a:off x="-2339412" y="5720171"/>
                <a:ext cx="257167" cy="3044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AB1D5C42-B7BA-477E-AA5C-D1962EC9F22C}"/>
                  </a:ext>
                </a:extLst>
              </p:cNvPr>
              <p:cNvSpPr/>
              <p:nvPr/>
            </p:nvSpPr>
            <p:spPr>
              <a:xfrm>
                <a:off x="-1779823" y="5877407"/>
                <a:ext cx="1010203" cy="147228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pic>
          <p:nvPicPr>
            <p:cNvPr id="93" name="Picture 2" descr="arrow, back, left icon">
              <a:extLst>
                <a:ext uri="{FF2B5EF4-FFF2-40B4-BE49-F238E27FC236}">
                  <a16:creationId xmlns:a16="http://schemas.microsoft.com/office/drawing/2014/main" id="{71C6E63A-D7ED-4618-9CC4-6E8A3FC3B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886" y="1400597"/>
              <a:ext cx="161993" cy="16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A2C7366-1CA0-4DF9-80C7-5BA5A8AE414F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로그인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C5645B0-33AC-48C7-9E77-5DAFF944A540}"/>
              </a:ext>
            </a:extLst>
          </p:cNvPr>
          <p:cNvGrpSpPr/>
          <p:nvPr/>
        </p:nvGrpSpPr>
        <p:grpSpPr>
          <a:xfrm>
            <a:off x="6095417" y="1183594"/>
            <a:ext cx="2815797" cy="4912507"/>
            <a:chOff x="3276442" y="1171198"/>
            <a:chExt cx="2815797" cy="4912507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8E50AF2-2F1F-4D0A-B88C-72ED216C579C}"/>
                </a:ext>
              </a:extLst>
            </p:cNvPr>
            <p:cNvGrpSpPr/>
            <p:nvPr/>
          </p:nvGrpSpPr>
          <p:grpSpPr>
            <a:xfrm>
              <a:off x="3276442" y="1171198"/>
              <a:ext cx="2790147" cy="4912507"/>
              <a:chOff x="4882434" y="1139432"/>
              <a:chExt cx="2790147" cy="4912507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872F797A-D4AF-4BB3-AED3-E3CF23A0B6C6}"/>
                  </a:ext>
                </a:extLst>
              </p:cNvPr>
              <p:cNvGrpSpPr/>
              <p:nvPr/>
            </p:nvGrpSpPr>
            <p:grpSpPr>
              <a:xfrm>
                <a:off x="4882434" y="1139432"/>
                <a:ext cx="2790147" cy="4912507"/>
                <a:chOff x="3521286" y="1371355"/>
                <a:chExt cx="2790147" cy="4912507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73F1754E-021B-4440-A08F-EE5378C8175F}"/>
                    </a:ext>
                  </a:extLst>
                </p:cNvPr>
                <p:cNvGrpSpPr/>
                <p:nvPr/>
              </p:nvGrpSpPr>
              <p:grpSpPr>
                <a:xfrm>
                  <a:off x="3521286" y="1371355"/>
                  <a:ext cx="2790147" cy="4912507"/>
                  <a:chOff x="3521286" y="1371355"/>
                  <a:chExt cx="2790147" cy="4912507"/>
                </a:xfrm>
              </p:grpSpPr>
              <p:grpSp>
                <p:nvGrpSpPr>
                  <p:cNvPr id="150" name="Contacts">
                    <a:extLst>
                      <a:ext uri="{FF2B5EF4-FFF2-40B4-BE49-F238E27FC236}">
                        <a16:creationId xmlns:a16="http://schemas.microsoft.com/office/drawing/2014/main" id="{6F5D8E6E-B12A-44E3-B34F-EA50C1905761}"/>
                      </a:ext>
                    </a:extLst>
                  </p:cNvPr>
                  <p:cNvGrpSpPr/>
                  <p:nvPr/>
                </p:nvGrpSpPr>
                <p:grpSpPr>
                  <a:xfrm>
                    <a:off x="3523994" y="1371355"/>
                    <a:ext cx="2787439" cy="4887713"/>
                    <a:chOff x="595686" y="1261242"/>
                    <a:chExt cx="2286000" cy="4064000"/>
                  </a:xfrm>
                </p:grpSpPr>
                <p:sp>
                  <p:nvSpPr>
                    <p:cNvPr id="152" name="Background">
                      <a:extLst>
                        <a:ext uri="{FF2B5EF4-FFF2-40B4-BE49-F238E27FC236}">
                          <a16:creationId xmlns:a16="http://schemas.microsoft.com/office/drawing/2014/main" id="{9DD8BDF3-53A3-4ACA-9BFD-21EBCEB0A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686" y="1261242"/>
                      <a:ext cx="2286000" cy="4064000"/>
                    </a:xfrm>
                    <a:prstGeom prst="rect">
                      <a:avLst/>
                    </a:prstGeom>
                    <a:solidFill>
                      <a:srgbClr val="EEEEEE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53" name="App Bar">
                      <a:extLst>
                        <a:ext uri="{FF2B5EF4-FFF2-40B4-BE49-F238E27FC236}">
                          <a16:creationId xmlns:a16="http://schemas.microsoft.com/office/drawing/2014/main" id="{B4631DB7-90E4-427B-951D-1918E97A4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210" y="1534478"/>
                      <a:ext cx="2032265" cy="110708"/>
                      <a:chOff x="716210" y="1534478"/>
                      <a:chExt cx="2032265" cy="110708"/>
                    </a:xfrm>
                  </p:grpSpPr>
                  <p:sp>
                    <p:nvSpPr>
                      <p:cNvPr id="166" name="Search Icon">
                        <a:extLst>
                          <a:ext uri="{FF2B5EF4-FFF2-40B4-BE49-F238E27FC236}">
                            <a16:creationId xmlns:a16="http://schemas.microsoft.com/office/drawing/2014/main" id="{47AB010A-B726-4E6D-9959-12D10D0919CC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407518" y="1534478"/>
                        <a:ext cx="111009" cy="110708"/>
                      </a:xfrm>
                      <a:custGeom>
                        <a:avLst/>
                        <a:gdLst>
                          <a:gd name="T0" fmla="*/ 229 w 617"/>
                          <a:gd name="T1" fmla="*/ 388 h 617"/>
                          <a:gd name="T2" fmla="*/ 70 w 617"/>
                          <a:gd name="T3" fmla="*/ 229 h 617"/>
                          <a:gd name="T4" fmla="*/ 229 w 617"/>
                          <a:gd name="T5" fmla="*/ 70 h 617"/>
                          <a:gd name="T6" fmla="*/ 388 w 617"/>
                          <a:gd name="T7" fmla="*/ 229 h 617"/>
                          <a:gd name="T8" fmla="*/ 229 w 617"/>
                          <a:gd name="T9" fmla="*/ 388 h 617"/>
                          <a:gd name="T10" fmla="*/ 441 w 617"/>
                          <a:gd name="T11" fmla="*/ 388 h 617"/>
                          <a:gd name="T12" fmla="*/ 413 w 617"/>
                          <a:gd name="T13" fmla="*/ 388 h 617"/>
                          <a:gd name="T14" fmla="*/ 403 w 617"/>
                          <a:gd name="T15" fmla="*/ 378 h 617"/>
                          <a:gd name="T16" fmla="*/ 458 w 617"/>
                          <a:gd name="T17" fmla="*/ 229 h 617"/>
                          <a:gd name="T18" fmla="*/ 229 w 617"/>
                          <a:gd name="T19" fmla="*/ 0 h 617"/>
                          <a:gd name="T20" fmla="*/ 0 w 617"/>
                          <a:gd name="T21" fmla="*/ 229 h 617"/>
                          <a:gd name="T22" fmla="*/ 229 w 617"/>
                          <a:gd name="T23" fmla="*/ 458 h 617"/>
                          <a:gd name="T24" fmla="*/ 378 w 617"/>
                          <a:gd name="T25" fmla="*/ 403 h 617"/>
                          <a:gd name="T26" fmla="*/ 388 w 617"/>
                          <a:gd name="T27" fmla="*/ 413 h 617"/>
                          <a:gd name="T28" fmla="*/ 388 w 617"/>
                          <a:gd name="T29" fmla="*/ 441 h 617"/>
                          <a:gd name="T30" fmla="*/ 564 w 617"/>
                          <a:gd name="T31" fmla="*/ 617 h 617"/>
                          <a:gd name="T32" fmla="*/ 617 w 617"/>
                          <a:gd name="T33" fmla="*/ 564 h 617"/>
                          <a:gd name="T34" fmla="*/ 441 w 617"/>
                          <a:gd name="T35" fmla="*/ 388 h 6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617" h="617">
                            <a:moveTo>
                              <a:pt x="229" y="388"/>
                            </a:moveTo>
                            <a:cubicBezTo>
                              <a:pt x="141" y="388"/>
                              <a:pt x="70" y="317"/>
                              <a:pt x="70" y="229"/>
                            </a:cubicBezTo>
                            <a:cubicBezTo>
                              <a:pt x="70" y="141"/>
                              <a:pt x="141" y="70"/>
                              <a:pt x="229" y="70"/>
                            </a:cubicBezTo>
                            <a:cubicBezTo>
                              <a:pt x="317" y="70"/>
                              <a:pt x="388" y="141"/>
                              <a:pt x="388" y="229"/>
                            </a:cubicBezTo>
                            <a:cubicBezTo>
                              <a:pt x="388" y="317"/>
                              <a:pt x="317" y="388"/>
                              <a:pt x="229" y="388"/>
                            </a:cubicBezTo>
                            <a:moveTo>
                              <a:pt x="441" y="388"/>
                            </a:moveTo>
                            <a:lnTo>
                              <a:pt x="413" y="388"/>
                            </a:lnTo>
                            <a:lnTo>
                              <a:pt x="403" y="378"/>
                            </a:lnTo>
                            <a:cubicBezTo>
                              <a:pt x="438" y="338"/>
                              <a:pt x="458" y="286"/>
                              <a:pt x="458" y="229"/>
                            </a:cubicBezTo>
                            <a:cubicBezTo>
                              <a:pt x="458" y="102"/>
                              <a:pt x="356" y="0"/>
                              <a:pt x="229" y="0"/>
                            </a:cubicBezTo>
                            <a:cubicBezTo>
                              <a:pt x="102" y="0"/>
                              <a:pt x="0" y="102"/>
                              <a:pt x="0" y="229"/>
                            </a:cubicBezTo>
                            <a:cubicBezTo>
                              <a:pt x="0" y="356"/>
                              <a:pt x="102" y="458"/>
                              <a:pt x="229" y="458"/>
                            </a:cubicBezTo>
                            <a:cubicBezTo>
                              <a:pt x="286" y="458"/>
                              <a:pt x="338" y="437"/>
                              <a:pt x="378" y="403"/>
                            </a:cubicBezTo>
                            <a:lnTo>
                              <a:pt x="388" y="413"/>
                            </a:lnTo>
                            <a:lnTo>
                              <a:pt x="388" y="441"/>
                            </a:lnTo>
                            <a:lnTo>
                              <a:pt x="564" y="617"/>
                            </a:lnTo>
                            <a:lnTo>
                              <a:pt x="617" y="564"/>
                            </a:lnTo>
                            <a:lnTo>
                              <a:pt x="441" y="388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7" name="Menu Icon">
                        <a:extLst>
                          <a:ext uri="{FF2B5EF4-FFF2-40B4-BE49-F238E27FC236}">
                            <a16:creationId xmlns:a16="http://schemas.microsoft.com/office/drawing/2014/main" id="{AB761FA1-6415-432C-9DDF-F1AE1A332EFF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723101" y="1540760"/>
                        <a:ext cx="25374" cy="101286"/>
                      </a:xfrm>
                      <a:custGeom>
                        <a:avLst/>
                        <a:gdLst>
                          <a:gd name="T0" fmla="*/ 71 w 141"/>
                          <a:gd name="T1" fmla="*/ 423 h 564"/>
                          <a:gd name="T2" fmla="*/ 0 w 141"/>
                          <a:gd name="T3" fmla="*/ 494 h 564"/>
                          <a:gd name="T4" fmla="*/ 71 w 141"/>
                          <a:gd name="T5" fmla="*/ 564 h 564"/>
                          <a:gd name="T6" fmla="*/ 141 w 141"/>
                          <a:gd name="T7" fmla="*/ 494 h 564"/>
                          <a:gd name="T8" fmla="*/ 71 w 141"/>
                          <a:gd name="T9" fmla="*/ 423 h 564"/>
                          <a:gd name="T10" fmla="*/ 71 w 141"/>
                          <a:gd name="T11" fmla="*/ 212 h 564"/>
                          <a:gd name="T12" fmla="*/ 0 w 141"/>
                          <a:gd name="T13" fmla="*/ 282 h 564"/>
                          <a:gd name="T14" fmla="*/ 71 w 141"/>
                          <a:gd name="T15" fmla="*/ 353 h 564"/>
                          <a:gd name="T16" fmla="*/ 141 w 141"/>
                          <a:gd name="T17" fmla="*/ 282 h 564"/>
                          <a:gd name="T18" fmla="*/ 71 w 141"/>
                          <a:gd name="T19" fmla="*/ 212 h 564"/>
                          <a:gd name="T20" fmla="*/ 71 w 141"/>
                          <a:gd name="T21" fmla="*/ 141 h 564"/>
                          <a:gd name="T22" fmla="*/ 141 w 141"/>
                          <a:gd name="T23" fmla="*/ 71 h 564"/>
                          <a:gd name="T24" fmla="*/ 71 w 141"/>
                          <a:gd name="T25" fmla="*/ 0 h 564"/>
                          <a:gd name="T26" fmla="*/ 0 w 141"/>
                          <a:gd name="T27" fmla="*/ 71 h 564"/>
                          <a:gd name="T28" fmla="*/ 71 w 141"/>
                          <a:gd name="T29" fmla="*/ 141 h 5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41" h="564">
                            <a:moveTo>
                              <a:pt x="71" y="423"/>
                            </a:moveTo>
                            <a:cubicBezTo>
                              <a:pt x="32" y="423"/>
                              <a:pt x="0" y="455"/>
                              <a:pt x="0" y="494"/>
                            </a:cubicBezTo>
                            <a:cubicBezTo>
                              <a:pt x="0" y="533"/>
                              <a:pt x="32" y="564"/>
                              <a:pt x="71" y="564"/>
                            </a:cubicBezTo>
                            <a:cubicBezTo>
                              <a:pt x="110" y="564"/>
                              <a:pt x="141" y="533"/>
                              <a:pt x="141" y="494"/>
                            </a:cubicBezTo>
                            <a:cubicBezTo>
                              <a:pt x="141" y="455"/>
                              <a:pt x="110" y="423"/>
                              <a:pt x="71" y="423"/>
                            </a:cubicBezTo>
                            <a:moveTo>
                              <a:pt x="71" y="212"/>
                            </a:moveTo>
                            <a:cubicBezTo>
                              <a:pt x="32" y="212"/>
                              <a:pt x="0" y="243"/>
                              <a:pt x="0" y="282"/>
                            </a:cubicBezTo>
                            <a:cubicBezTo>
                              <a:pt x="0" y="321"/>
                              <a:pt x="32" y="353"/>
                              <a:pt x="71" y="353"/>
                            </a:cubicBezTo>
                            <a:cubicBezTo>
                              <a:pt x="110" y="353"/>
                              <a:pt x="141" y="321"/>
                              <a:pt x="141" y="282"/>
                            </a:cubicBezTo>
                            <a:cubicBezTo>
                              <a:pt x="141" y="243"/>
                              <a:pt x="110" y="212"/>
                              <a:pt x="71" y="212"/>
                            </a:cubicBezTo>
                            <a:moveTo>
                              <a:pt x="71" y="141"/>
                            </a:moveTo>
                            <a:cubicBezTo>
                              <a:pt x="110" y="141"/>
                              <a:pt x="141" y="110"/>
                              <a:pt x="141" y="71"/>
                            </a:cubicBezTo>
                            <a:cubicBezTo>
                              <a:pt x="141" y="32"/>
                              <a:pt x="110" y="0"/>
                              <a:pt x="71" y="0"/>
                            </a:cubicBezTo>
                            <a:cubicBezTo>
                              <a:pt x="32" y="0"/>
                              <a:pt x="0" y="32"/>
                              <a:pt x="0" y="71"/>
                            </a:cubicBezTo>
                            <a:cubicBezTo>
                              <a:pt x="0" y="110"/>
                              <a:pt x="32" y="141"/>
                              <a:pt x="71" y="141"/>
                            </a:cubicBezTo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8" name="Nav Icon">
                        <a:extLst>
                          <a:ext uri="{FF2B5EF4-FFF2-40B4-BE49-F238E27FC236}">
                            <a16:creationId xmlns:a16="http://schemas.microsoft.com/office/drawing/2014/main" id="{CAA74B27-E128-443F-AC46-341D818330F1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716210" y="1553322"/>
                        <a:ext cx="114181" cy="76161"/>
                      </a:xfrm>
                      <a:custGeom>
                        <a:avLst/>
                        <a:gdLst>
                          <a:gd name="T0" fmla="*/ 0 w 635"/>
                          <a:gd name="T1" fmla="*/ 70 h 423"/>
                          <a:gd name="T2" fmla="*/ 635 w 635"/>
                          <a:gd name="T3" fmla="*/ 70 h 423"/>
                          <a:gd name="T4" fmla="*/ 635 w 635"/>
                          <a:gd name="T5" fmla="*/ 0 h 423"/>
                          <a:gd name="T6" fmla="*/ 0 w 635"/>
                          <a:gd name="T7" fmla="*/ 0 h 423"/>
                          <a:gd name="T8" fmla="*/ 0 w 635"/>
                          <a:gd name="T9" fmla="*/ 70 h 423"/>
                          <a:gd name="T10" fmla="*/ 0 w 635"/>
                          <a:gd name="T11" fmla="*/ 247 h 423"/>
                          <a:gd name="T12" fmla="*/ 635 w 635"/>
                          <a:gd name="T13" fmla="*/ 247 h 423"/>
                          <a:gd name="T14" fmla="*/ 635 w 635"/>
                          <a:gd name="T15" fmla="*/ 176 h 423"/>
                          <a:gd name="T16" fmla="*/ 0 w 635"/>
                          <a:gd name="T17" fmla="*/ 176 h 423"/>
                          <a:gd name="T18" fmla="*/ 0 w 635"/>
                          <a:gd name="T19" fmla="*/ 247 h 423"/>
                          <a:gd name="T20" fmla="*/ 0 w 635"/>
                          <a:gd name="T21" fmla="*/ 423 h 423"/>
                          <a:gd name="T22" fmla="*/ 635 w 635"/>
                          <a:gd name="T23" fmla="*/ 423 h 423"/>
                          <a:gd name="T24" fmla="*/ 635 w 635"/>
                          <a:gd name="T25" fmla="*/ 352 h 423"/>
                          <a:gd name="T26" fmla="*/ 0 w 635"/>
                          <a:gd name="T27" fmla="*/ 352 h 423"/>
                          <a:gd name="T28" fmla="*/ 0 w 635"/>
                          <a:gd name="T29" fmla="*/ 423 h 4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635" h="423">
                            <a:moveTo>
                              <a:pt x="0" y="70"/>
                            </a:moveTo>
                            <a:lnTo>
                              <a:pt x="635" y="70"/>
                            </a:lnTo>
                            <a:lnTo>
                              <a:pt x="635" y="0"/>
                            </a:lnTo>
                            <a:lnTo>
                              <a:pt x="0" y="0"/>
                            </a:lnTo>
                            <a:lnTo>
                              <a:pt x="0" y="70"/>
                            </a:lnTo>
                            <a:close/>
                            <a:moveTo>
                              <a:pt x="0" y="247"/>
                            </a:moveTo>
                            <a:lnTo>
                              <a:pt x="635" y="247"/>
                            </a:lnTo>
                            <a:lnTo>
                              <a:pt x="635" y="176"/>
                            </a:lnTo>
                            <a:lnTo>
                              <a:pt x="0" y="176"/>
                            </a:lnTo>
                            <a:lnTo>
                              <a:pt x="0" y="247"/>
                            </a:lnTo>
                            <a:close/>
                            <a:moveTo>
                              <a:pt x="0" y="423"/>
                            </a:moveTo>
                            <a:lnTo>
                              <a:pt x="635" y="423"/>
                            </a:lnTo>
                            <a:lnTo>
                              <a:pt x="635" y="352"/>
                            </a:lnTo>
                            <a:lnTo>
                              <a:pt x="0" y="352"/>
                            </a:lnTo>
                            <a:lnTo>
                              <a:pt x="0" y="42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9" name="Drop-down Arrow">
                        <a:extLst>
                          <a:ext uri="{FF2B5EF4-FFF2-40B4-BE49-F238E27FC236}">
                            <a16:creationId xmlns:a16="http://schemas.microsoft.com/office/drawing/2014/main" id="{73236668-B476-4A92-BD5B-E336091D18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253334" y="1571737"/>
                        <a:ext cx="63500" cy="33618"/>
                      </a:xfrm>
                      <a:custGeom>
                        <a:avLst/>
                        <a:gdLst>
                          <a:gd name="T0" fmla="*/ 0 w 353"/>
                          <a:gd name="T1" fmla="*/ 0 h 176"/>
                          <a:gd name="T2" fmla="*/ 176 w 353"/>
                          <a:gd name="T3" fmla="*/ 176 h 176"/>
                          <a:gd name="T4" fmla="*/ 353 w 353"/>
                          <a:gd name="T5" fmla="*/ 0 h 176"/>
                          <a:gd name="T6" fmla="*/ 0 w 353"/>
                          <a:gd name="T7" fmla="*/ 0 h 1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53" h="176">
                            <a:moveTo>
                              <a:pt x="0" y="0"/>
                            </a:moveTo>
                            <a:lnTo>
                              <a:pt x="176" y="176"/>
                            </a:lnTo>
                            <a:lnTo>
                              <a:pt x="353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4" name="Status Bar">
                      <a:extLst>
                        <a:ext uri="{FF2B5EF4-FFF2-40B4-BE49-F238E27FC236}">
                          <a16:creationId xmlns:a16="http://schemas.microsoft.com/office/drawing/2014/main" id="{5218046C-656F-4CA3-8064-DB3B6631CC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686" y="1261242"/>
                      <a:ext cx="2286000" cy="148475"/>
                      <a:chOff x="595686" y="1268402"/>
                      <a:chExt cx="2286000" cy="148475"/>
                    </a:xfrm>
                  </p:grpSpPr>
                  <p:sp>
                    <p:nvSpPr>
                      <p:cNvPr id="155" name="System Bar Container">
                        <a:extLst>
                          <a:ext uri="{FF2B5EF4-FFF2-40B4-BE49-F238E27FC236}">
                            <a16:creationId xmlns:a16="http://schemas.microsoft.com/office/drawing/2014/main" id="{C25AF39B-4691-43D6-BE1B-A2E90AAD4C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95686" y="1268402"/>
                        <a:ext cx="2286000" cy="14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6" name="Time">
                        <a:extLst>
                          <a:ext uri="{FF2B5EF4-FFF2-40B4-BE49-F238E27FC236}">
                            <a16:creationId xmlns:a16="http://schemas.microsoft.com/office/drawing/2014/main" id="{605AABEE-7F73-4189-9194-69DEE0441138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626121" y="1314082"/>
                        <a:ext cx="193854" cy="61041"/>
                      </a:xfrm>
                      <a:custGeom>
                        <a:avLst/>
                        <a:gdLst>
                          <a:gd name="T0" fmla="*/ 10 w 122"/>
                          <a:gd name="T1" fmla="*/ 6 h 38"/>
                          <a:gd name="T2" fmla="*/ 14 w 122"/>
                          <a:gd name="T3" fmla="*/ 0 h 38"/>
                          <a:gd name="T4" fmla="*/ 52 w 122"/>
                          <a:gd name="T5" fmla="*/ 37 h 38"/>
                          <a:gd name="T6" fmla="*/ 40 w 122"/>
                          <a:gd name="T7" fmla="*/ 20 h 38"/>
                          <a:gd name="T8" fmla="*/ 46 w 122"/>
                          <a:gd name="T9" fmla="*/ 12 h 38"/>
                          <a:gd name="T10" fmla="*/ 44 w 122"/>
                          <a:gd name="T11" fmla="*/ 5 h 38"/>
                          <a:gd name="T12" fmla="*/ 36 w 122"/>
                          <a:gd name="T13" fmla="*/ 4 h 38"/>
                          <a:gd name="T14" fmla="*/ 32 w 122"/>
                          <a:gd name="T15" fmla="*/ 11 h 38"/>
                          <a:gd name="T16" fmla="*/ 30 w 122"/>
                          <a:gd name="T17" fmla="*/ 3 h 38"/>
                          <a:gd name="T18" fmla="*/ 44 w 122"/>
                          <a:gd name="T19" fmla="*/ 0 h 38"/>
                          <a:gd name="T20" fmla="*/ 51 w 122"/>
                          <a:gd name="T21" fmla="*/ 9 h 38"/>
                          <a:gd name="T22" fmla="*/ 46 w 122"/>
                          <a:gd name="T23" fmla="*/ 19 h 38"/>
                          <a:gd name="T24" fmla="*/ 52 w 122"/>
                          <a:gd name="T25" fmla="*/ 33 h 38"/>
                          <a:gd name="T26" fmla="*/ 58 w 122"/>
                          <a:gd name="T27" fmla="*/ 33 h 38"/>
                          <a:gd name="T28" fmla="*/ 63 w 122"/>
                          <a:gd name="T29" fmla="*/ 35 h 38"/>
                          <a:gd name="T30" fmla="*/ 58 w 122"/>
                          <a:gd name="T31" fmla="*/ 36 h 38"/>
                          <a:gd name="T32" fmla="*/ 58 w 122"/>
                          <a:gd name="T33" fmla="*/ 10 h 38"/>
                          <a:gd name="T34" fmla="*/ 63 w 122"/>
                          <a:gd name="T35" fmla="*/ 12 h 38"/>
                          <a:gd name="T36" fmla="*/ 58 w 122"/>
                          <a:gd name="T37" fmla="*/ 14 h 38"/>
                          <a:gd name="T38" fmla="*/ 80 w 122"/>
                          <a:gd name="T39" fmla="*/ 16 h 38"/>
                          <a:gd name="T40" fmla="*/ 87 w 122"/>
                          <a:gd name="T41" fmla="*/ 12 h 38"/>
                          <a:gd name="T42" fmla="*/ 81 w 122"/>
                          <a:gd name="T43" fmla="*/ 3 h 38"/>
                          <a:gd name="T44" fmla="*/ 75 w 122"/>
                          <a:gd name="T45" fmla="*/ 7 h 38"/>
                          <a:gd name="T46" fmla="*/ 70 w 122"/>
                          <a:gd name="T47" fmla="*/ 6 h 38"/>
                          <a:gd name="T48" fmla="*/ 81 w 122"/>
                          <a:gd name="T49" fmla="*/ 0 h 38"/>
                          <a:gd name="T50" fmla="*/ 91 w 122"/>
                          <a:gd name="T51" fmla="*/ 5 h 38"/>
                          <a:gd name="T52" fmla="*/ 91 w 122"/>
                          <a:gd name="T53" fmla="*/ 14 h 38"/>
                          <a:gd name="T54" fmla="*/ 89 w 122"/>
                          <a:gd name="T55" fmla="*/ 20 h 38"/>
                          <a:gd name="T56" fmla="*/ 93 w 122"/>
                          <a:gd name="T57" fmla="*/ 27 h 38"/>
                          <a:gd name="T58" fmla="*/ 85 w 122"/>
                          <a:gd name="T59" fmla="*/ 37 h 38"/>
                          <a:gd name="T60" fmla="*/ 73 w 122"/>
                          <a:gd name="T61" fmla="*/ 35 h 38"/>
                          <a:gd name="T62" fmla="*/ 74 w 122"/>
                          <a:gd name="T63" fmla="*/ 27 h 38"/>
                          <a:gd name="T64" fmla="*/ 78 w 122"/>
                          <a:gd name="T65" fmla="*/ 33 h 38"/>
                          <a:gd name="T66" fmla="*/ 86 w 122"/>
                          <a:gd name="T67" fmla="*/ 32 h 38"/>
                          <a:gd name="T68" fmla="*/ 87 w 122"/>
                          <a:gd name="T69" fmla="*/ 24 h 38"/>
                          <a:gd name="T70" fmla="*/ 80 w 122"/>
                          <a:gd name="T71" fmla="*/ 20 h 38"/>
                          <a:gd name="T72" fmla="*/ 122 w 122"/>
                          <a:gd name="T73" fmla="*/ 21 h 38"/>
                          <a:gd name="T74" fmla="*/ 115 w 122"/>
                          <a:gd name="T75" fmla="*/ 37 h 38"/>
                          <a:gd name="T76" fmla="*/ 102 w 122"/>
                          <a:gd name="T77" fmla="*/ 34 h 38"/>
                          <a:gd name="T78" fmla="*/ 99 w 122"/>
                          <a:gd name="T79" fmla="*/ 16 h 38"/>
                          <a:gd name="T80" fmla="*/ 106 w 122"/>
                          <a:gd name="T81" fmla="*/ 0 h 38"/>
                          <a:gd name="T82" fmla="*/ 119 w 122"/>
                          <a:gd name="T83" fmla="*/ 3 h 38"/>
                          <a:gd name="T84" fmla="*/ 122 w 122"/>
                          <a:gd name="T85" fmla="*/ 21 h 38"/>
                          <a:gd name="T86" fmla="*/ 116 w 122"/>
                          <a:gd name="T87" fmla="*/ 6 h 38"/>
                          <a:gd name="T88" fmla="*/ 108 w 122"/>
                          <a:gd name="T89" fmla="*/ 4 h 38"/>
                          <a:gd name="T90" fmla="*/ 104 w 122"/>
                          <a:gd name="T91" fmla="*/ 15 h 38"/>
                          <a:gd name="T92" fmla="*/ 105 w 122"/>
                          <a:gd name="T93" fmla="*/ 31 h 38"/>
                          <a:gd name="T94" fmla="*/ 114 w 122"/>
                          <a:gd name="T95" fmla="*/ 33 h 38"/>
                          <a:gd name="T96" fmla="*/ 117 w 122"/>
                          <a:gd name="T97" fmla="*/ 22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122" h="38">
                            <a:moveTo>
                              <a:pt x="14" y="37"/>
                            </a:moveTo>
                            <a:cubicBezTo>
                              <a:pt x="10" y="37"/>
                              <a:pt x="10" y="37"/>
                              <a:pt x="10" y="37"/>
                            </a:cubicBezTo>
                            <a:cubicBezTo>
                              <a:pt x="10" y="6"/>
                              <a:pt x="10" y="6"/>
                              <a:pt x="10" y="6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lnTo>
                              <a:pt x="14" y="37"/>
                            </a:lnTo>
                            <a:close/>
                            <a:moveTo>
                              <a:pt x="52" y="37"/>
                            </a:moveTo>
                            <a:cubicBezTo>
                              <a:pt x="28" y="37"/>
                              <a:pt x="28" y="37"/>
                              <a:pt x="28" y="37"/>
                            </a:cubicBezTo>
                            <a:cubicBezTo>
                              <a:pt x="28" y="34"/>
                              <a:pt x="28" y="34"/>
                              <a:pt x="28" y="34"/>
                            </a:cubicBezTo>
                            <a:cubicBezTo>
                              <a:pt x="40" y="20"/>
                              <a:pt x="40" y="20"/>
                              <a:pt x="40" y="20"/>
                            </a:cubicBezTo>
                            <a:cubicBezTo>
                              <a:pt x="41" y="19"/>
                              <a:pt x="42" y="18"/>
                              <a:pt x="43" y="17"/>
                            </a:cubicBezTo>
                            <a:cubicBezTo>
                              <a:pt x="44" y="16"/>
                              <a:pt x="44" y="15"/>
                              <a:pt x="45" y="14"/>
                            </a:cubicBezTo>
                            <a:cubicBezTo>
                              <a:pt x="45" y="14"/>
                              <a:pt x="45" y="13"/>
                              <a:pt x="46" y="12"/>
                            </a:cubicBezTo>
                            <a:cubicBezTo>
                              <a:pt x="46" y="11"/>
                              <a:pt x="46" y="11"/>
                              <a:pt x="46" y="10"/>
                            </a:cubicBezTo>
                            <a:cubicBezTo>
                              <a:pt x="46" y="9"/>
                              <a:pt x="46" y="8"/>
                              <a:pt x="45" y="7"/>
                            </a:cubicBezTo>
                            <a:cubicBezTo>
                              <a:pt x="45" y="7"/>
                              <a:pt x="45" y="6"/>
                              <a:pt x="44" y="5"/>
                            </a:cubicBezTo>
                            <a:cubicBezTo>
                              <a:pt x="44" y="5"/>
                              <a:pt x="43" y="4"/>
                              <a:pt x="42" y="4"/>
                            </a:cubicBezTo>
                            <a:cubicBezTo>
                              <a:pt x="41" y="4"/>
                              <a:pt x="40" y="3"/>
                              <a:pt x="39" y="3"/>
                            </a:cubicBezTo>
                            <a:cubicBezTo>
                              <a:pt x="38" y="3"/>
                              <a:pt x="37" y="4"/>
                              <a:pt x="36" y="4"/>
                            </a:cubicBezTo>
                            <a:cubicBezTo>
                              <a:pt x="35" y="4"/>
                              <a:pt x="34" y="5"/>
                              <a:pt x="34" y="5"/>
                            </a:cubicBezTo>
                            <a:cubicBezTo>
                              <a:pt x="33" y="6"/>
                              <a:pt x="33" y="7"/>
                              <a:pt x="32" y="8"/>
                            </a:cubicBezTo>
                            <a:cubicBezTo>
                              <a:pt x="32" y="9"/>
                              <a:pt x="32" y="10"/>
                              <a:pt x="32" y="11"/>
                            </a:cubicBezTo>
                            <a:cubicBezTo>
                              <a:pt x="27" y="11"/>
                              <a:pt x="27" y="11"/>
                              <a:pt x="27" y="11"/>
                            </a:cubicBezTo>
                            <a:cubicBezTo>
                              <a:pt x="27" y="9"/>
                              <a:pt x="28" y="8"/>
                              <a:pt x="28" y="7"/>
                            </a:cubicBezTo>
                            <a:cubicBezTo>
                              <a:pt x="29" y="5"/>
                              <a:pt x="29" y="4"/>
                              <a:pt x="30" y="3"/>
                            </a:cubicBezTo>
                            <a:cubicBezTo>
                              <a:pt x="31" y="2"/>
                              <a:pt x="33" y="1"/>
                              <a:pt x="34" y="0"/>
                            </a:cubicBezTo>
                            <a:cubicBezTo>
                              <a:pt x="36" y="0"/>
                              <a:pt x="37" y="0"/>
                              <a:pt x="39" y="0"/>
                            </a:cubicBezTo>
                            <a:cubicBezTo>
                              <a:pt x="41" y="0"/>
                              <a:pt x="43" y="0"/>
                              <a:pt x="44" y="0"/>
                            </a:cubicBezTo>
                            <a:cubicBezTo>
                              <a:pt x="45" y="1"/>
                              <a:pt x="47" y="1"/>
                              <a:pt x="48" y="2"/>
                            </a:cubicBezTo>
                            <a:cubicBezTo>
                              <a:pt x="49" y="3"/>
                              <a:pt x="49" y="4"/>
                              <a:pt x="50" y="5"/>
                            </a:cubicBezTo>
                            <a:cubicBezTo>
                              <a:pt x="50" y="7"/>
                              <a:pt x="51" y="8"/>
                              <a:pt x="51" y="9"/>
                            </a:cubicBezTo>
                            <a:cubicBezTo>
                              <a:pt x="51" y="11"/>
                              <a:pt x="50" y="12"/>
                              <a:pt x="50" y="13"/>
                            </a:cubicBezTo>
                            <a:cubicBezTo>
                              <a:pt x="50" y="14"/>
                              <a:pt x="49" y="15"/>
                              <a:pt x="48" y="16"/>
                            </a:cubicBezTo>
                            <a:cubicBezTo>
                              <a:pt x="48" y="17"/>
                              <a:pt x="47" y="18"/>
                              <a:pt x="46" y="19"/>
                            </a:cubicBezTo>
                            <a:cubicBezTo>
                              <a:pt x="45" y="20"/>
                              <a:pt x="45" y="21"/>
                              <a:pt x="44" y="22"/>
                            </a:cubicBezTo>
                            <a:cubicBezTo>
                              <a:pt x="34" y="33"/>
                              <a:pt x="34" y="33"/>
                              <a:pt x="34" y="33"/>
                            </a:cubicBezTo>
                            <a:cubicBezTo>
                              <a:pt x="52" y="33"/>
                              <a:pt x="52" y="33"/>
                              <a:pt x="52" y="33"/>
                            </a:cubicBezTo>
                            <a:lnTo>
                              <a:pt x="52" y="37"/>
                            </a:lnTo>
                            <a:close/>
                            <a:moveTo>
                              <a:pt x="58" y="35"/>
                            </a:moveTo>
                            <a:cubicBezTo>
                              <a:pt x="58" y="34"/>
                              <a:pt x="58" y="33"/>
                              <a:pt x="58" y="33"/>
                            </a:cubicBezTo>
                            <a:cubicBezTo>
                              <a:pt x="59" y="32"/>
                              <a:pt x="59" y="32"/>
                              <a:pt x="60" y="32"/>
                            </a:cubicBezTo>
                            <a:cubicBezTo>
                              <a:pt x="61" y="32"/>
                              <a:pt x="62" y="32"/>
                              <a:pt x="63" y="33"/>
                            </a:cubicBezTo>
                            <a:cubicBezTo>
                              <a:pt x="63" y="33"/>
                              <a:pt x="63" y="34"/>
                              <a:pt x="63" y="35"/>
                            </a:cubicBezTo>
                            <a:cubicBezTo>
                              <a:pt x="63" y="35"/>
                              <a:pt x="63" y="36"/>
                              <a:pt x="63" y="36"/>
                            </a:cubicBezTo>
                            <a:cubicBezTo>
                              <a:pt x="62" y="37"/>
                              <a:pt x="61" y="37"/>
                              <a:pt x="60" y="37"/>
                            </a:cubicBezTo>
                            <a:cubicBezTo>
                              <a:pt x="59" y="37"/>
                              <a:pt x="59" y="37"/>
                              <a:pt x="58" y="36"/>
                            </a:cubicBezTo>
                            <a:cubicBezTo>
                              <a:pt x="58" y="36"/>
                              <a:pt x="58" y="35"/>
                              <a:pt x="58" y="35"/>
                            </a:cubicBezTo>
                            <a:close/>
                            <a:moveTo>
                              <a:pt x="58" y="12"/>
                            </a:moveTo>
                            <a:cubicBezTo>
                              <a:pt x="58" y="11"/>
                              <a:pt x="58" y="11"/>
                              <a:pt x="58" y="10"/>
                            </a:cubicBezTo>
                            <a:cubicBezTo>
                              <a:pt x="59" y="10"/>
                              <a:pt x="59" y="9"/>
                              <a:pt x="60" y="9"/>
                            </a:cubicBezTo>
                            <a:cubicBezTo>
                              <a:pt x="61" y="9"/>
                              <a:pt x="62" y="10"/>
                              <a:pt x="63" y="10"/>
                            </a:cubicBezTo>
                            <a:cubicBezTo>
                              <a:pt x="63" y="11"/>
                              <a:pt x="63" y="11"/>
                              <a:pt x="63" y="12"/>
                            </a:cubicBezTo>
                            <a:cubicBezTo>
                              <a:pt x="63" y="13"/>
                              <a:pt x="63" y="14"/>
                              <a:pt x="63" y="14"/>
                            </a:cubicBezTo>
                            <a:cubicBezTo>
                              <a:pt x="62" y="15"/>
                              <a:pt x="61" y="15"/>
                              <a:pt x="60" y="15"/>
                            </a:cubicBezTo>
                            <a:cubicBezTo>
                              <a:pt x="59" y="15"/>
                              <a:pt x="59" y="15"/>
                              <a:pt x="58" y="14"/>
                            </a:cubicBezTo>
                            <a:cubicBezTo>
                              <a:pt x="58" y="14"/>
                              <a:pt x="58" y="13"/>
                              <a:pt x="58" y="12"/>
                            </a:cubicBezTo>
                            <a:close/>
                            <a:moveTo>
                              <a:pt x="77" y="16"/>
                            </a:moveTo>
                            <a:cubicBezTo>
                              <a:pt x="80" y="16"/>
                              <a:pt x="80" y="16"/>
                              <a:pt x="80" y="16"/>
                            </a:cubicBezTo>
                            <a:cubicBezTo>
                              <a:pt x="81" y="16"/>
                              <a:pt x="82" y="16"/>
                              <a:pt x="83" y="16"/>
                            </a:cubicBezTo>
                            <a:cubicBezTo>
                              <a:pt x="84" y="15"/>
                              <a:pt x="85" y="15"/>
                              <a:pt x="85" y="14"/>
                            </a:cubicBezTo>
                            <a:cubicBezTo>
                              <a:pt x="86" y="14"/>
                              <a:pt x="87" y="13"/>
                              <a:pt x="87" y="12"/>
                            </a:cubicBezTo>
                            <a:cubicBezTo>
                              <a:pt x="87" y="12"/>
                              <a:pt x="87" y="11"/>
                              <a:pt x="87" y="10"/>
                            </a:cubicBezTo>
                            <a:cubicBezTo>
                              <a:pt x="87" y="8"/>
                              <a:pt x="87" y="6"/>
                              <a:pt x="86" y="5"/>
                            </a:cubicBezTo>
                            <a:cubicBezTo>
                              <a:pt x="85" y="4"/>
                              <a:pt x="83" y="3"/>
                              <a:pt x="81" y="3"/>
                            </a:cubicBezTo>
                            <a:cubicBezTo>
                              <a:pt x="80" y="3"/>
                              <a:pt x="79" y="4"/>
                              <a:pt x="78" y="4"/>
                            </a:cubicBezTo>
                            <a:cubicBezTo>
                              <a:pt x="77" y="4"/>
                              <a:pt x="77" y="5"/>
                              <a:pt x="76" y="5"/>
                            </a:cubicBezTo>
                            <a:cubicBezTo>
                              <a:pt x="75" y="6"/>
                              <a:pt x="75" y="6"/>
                              <a:pt x="75" y="7"/>
                            </a:cubicBezTo>
                            <a:cubicBezTo>
                              <a:pt x="74" y="8"/>
                              <a:pt x="74" y="9"/>
                              <a:pt x="74" y="10"/>
                            </a:cubicBezTo>
                            <a:cubicBezTo>
                              <a:pt x="69" y="10"/>
                              <a:pt x="69" y="10"/>
                              <a:pt x="69" y="10"/>
                            </a:cubicBezTo>
                            <a:cubicBezTo>
                              <a:pt x="69" y="8"/>
                              <a:pt x="70" y="7"/>
                              <a:pt x="70" y="6"/>
                            </a:cubicBezTo>
                            <a:cubicBezTo>
                              <a:pt x="71" y="5"/>
                              <a:pt x="72" y="3"/>
                              <a:pt x="73" y="3"/>
                            </a:cubicBezTo>
                            <a:cubicBezTo>
                              <a:pt x="74" y="2"/>
                              <a:pt x="75" y="1"/>
                              <a:pt x="76" y="0"/>
                            </a:cubicBezTo>
                            <a:cubicBezTo>
                              <a:pt x="78" y="0"/>
                              <a:pt x="79" y="0"/>
                              <a:pt x="81" y="0"/>
                            </a:cubicBezTo>
                            <a:cubicBezTo>
                              <a:pt x="82" y="0"/>
                              <a:pt x="84" y="0"/>
                              <a:pt x="85" y="0"/>
                            </a:cubicBezTo>
                            <a:cubicBezTo>
                              <a:pt x="87" y="1"/>
                              <a:pt x="88" y="1"/>
                              <a:pt x="89" y="2"/>
                            </a:cubicBezTo>
                            <a:cubicBezTo>
                              <a:pt x="90" y="3"/>
                              <a:pt x="91" y="4"/>
                              <a:pt x="91" y="5"/>
                            </a:cubicBezTo>
                            <a:cubicBezTo>
                              <a:pt x="92" y="7"/>
                              <a:pt x="92" y="8"/>
                              <a:pt x="92" y="10"/>
                            </a:cubicBezTo>
                            <a:cubicBezTo>
                              <a:pt x="92" y="11"/>
                              <a:pt x="92" y="11"/>
                              <a:pt x="92" y="12"/>
                            </a:cubicBezTo>
                            <a:cubicBezTo>
                              <a:pt x="91" y="13"/>
                              <a:pt x="91" y="14"/>
                              <a:pt x="91" y="14"/>
                            </a:cubicBezTo>
                            <a:cubicBezTo>
                              <a:pt x="90" y="15"/>
                              <a:pt x="90" y="16"/>
                              <a:pt x="89" y="16"/>
                            </a:cubicBezTo>
                            <a:cubicBezTo>
                              <a:pt x="88" y="17"/>
                              <a:pt x="87" y="18"/>
                              <a:pt x="86" y="18"/>
                            </a:cubicBezTo>
                            <a:cubicBezTo>
                              <a:pt x="87" y="18"/>
                              <a:pt x="88" y="19"/>
                              <a:pt x="89" y="20"/>
                            </a:cubicBezTo>
                            <a:cubicBezTo>
                              <a:pt x="90" y="20"/>
                              <a:pt x="91" y="21"/>
                              <a:pt x="91" y="22"/>
                            </a:cubicBezTo>
                            <a:cubicBezTo>
                              <a:pt x="92" y="22"/>
                              <a:pt x="92" y="23"/>
                              <a:pt x="92" y="24"/>
                            </a:cubicBezTo>
                            <a:cubicBezTo>
                              <a:pt x="92" y="25"/>
                              <a:pt x="93" y="26"/>
                              <a:pt x="93" y="27"/>
                            </a:cubicBezTo>
                            <a:cubicBezTo>
                              <a:pt x="93" y="28"/>
                              <a:pt x="92" y="30"/>
                              <a:pt x="92" y="31"/>
                            </a:cubicBezTo>
                            <a:cubicBezTo>
                              <a:pt x="91" y="33"/>
                              <a:pt x="90" y="34"/>
                              <a:pt x="89" y="35"/>
                            </a:cubicBezTo>
                            <a:cubicBezTo>
                              <a:pt x="88" y="36"/>
                              <a:pt x="87" y="36"/>
                              <a:pt x="85" y="37"/>
                            </a:cubicBezTo>
                            <a:cubicBezTo>
                              <a:pt x="84" y="37"/>
                              <a:pt x="83" y="38"/>
                              <a:pt x="81" y="38"/>
                            </a:cubicBezTo>
                            <a:cubicBezTo>
                              <a:pt x="79" y="38"/>
                              <a:pt x="78" y="37"/>
                              <a:pt x="76" y="37"/>
                            </a:cubicBezTo>
                            <a:cubicBezTo>
                              <a:pt x="75" y="36"/>
                              <a:pt x="74" y="36"/>
                              <a:pt x="73" y="35"/>
                            </a:cubicBezTo>
                            <a:cubicBezTo>
                              <a:pt x="71" y="34"/>
                              <a:pt x="71" y="33"/>
                              <a:pt x="70" y="32"/>
                            </a:cubicBezTo>
                            <a:cubicBezTo>
                              <a:pt x="69" y="30"/>
                              <a:pt x="69" y="29"/>
                              <a:pt x="69" y="27"/>
                            </a:cubicBezTo>
                            <a:cubicBezTo>
                              <a:pt x="74" y="27"/>
                              <a:pt x="74" y="27"/>
                              <a:pt x="74" y="27"/>
                            </a:cubicBezTo>
                            <a:cubicBezTo>
                              <a:pt x="74" y="28"/>
                              <a:pt x="74" y="29"/>
                              <a:pt x="74" y="30"/>
                            </a:cubicBezTo>
                            <a:cubicBezTo>
                              <a:pt x="75" y="31"/>
                              <a:pt x="75" y="31"/>
                              <a:pt x="76" y="32"/>
                            </a:cubicBezTo>
                            <a:cubicBezTo>
                              <a:pt x="76" y="32"/>
                              <a:pt x="77" y="33"/>
                              <a:pt x="78" y="33"/>
                            </a:cubicBezTo>
                            <a:cubicBezTo>
                              <a:pt x="79" y="34"/>
                              <a:pt x="80" y="34"/>
                              <a:pt x="81" y="34"/>
                            </a:cubicBezTo>
                            <a:cubicBezTo>
                              <a:pt x="82" y="34"/>
                              <a:pt x="83" y="34"/>
                              <a:pt x="84" y="33"/>
                            </a:cubicBezTo>
                            <a:cubicBezTo>
                              <a:pt x="85" y="33"/>
                              <a:pt x="85" y="33"/>
                              <a:pt x="86" y="32"/>
                            </a:cubicBezTo>
                            <a:cubicBezTo>
                              <a:pt x="87" y="31"/>
                              <a:pt x="87" y="31"/>
                              <a:pt x="87" y="30"/>
                            </a:cubicBezTo>
                            <a:cubicBezTo>
                              <a:pt x="88" y="29"/>
                              <a:pt x="88" y="28"/>
                              <a:pt x="88" y="27"/>
                            </a:cubicBezTo>
                            <a:cubicBezTo>
                              <a:pt x="88" y="26"/>
                              <a:pt x="88" y="25"/>
                              <a:pt x="87" y="24"/>
                            </a:cubicBezTo>
                            <a:cubicBezTo>
                              <a:pt x="87" y="23"/>
                              <a:pt x="86" y="22"/>
                              <a:pt x="86" y="22"/>
                            </a:cubicBezTo>
                            <a:cubicBezTo>
                              <a:pt x="85" y="21"/>
                              <a:pt x="84" y="21"/>
                              <a:pt x="83" y="20"/>
                            </a:cubicBezTo>
                            <a:cubicBezTo>
                              <a:pt x="82" y="20"/>
                              <a:pt x="81" y="20"/>
                              <a:pt x="80" y="20"/>
                            </a:cubicBezTo>
                            <a:cubicBezTo>
                              <a:pt x="77" y="20"/>
                              <a:pt x="77" y="20"/>
                              <a:pt x="77" y="20"/>
                            </a:cubicBezTo>
                            <a:lnTo>
                              <a:pt x="77" y="16"/>
                            </a:lnTo>
                            <a:close/>
                            <a:moveTo>
                              <a:pt x="122" y="21"/>
                            </a:moveTo>
                            <a:cubicBezTo>
                              <a:pt x="122" y="24"/>
                              <a:pt x="122" y="27"/>
                              <a:pt x="121" y="29"/>
                            </a:cubicBezTo>
                            <a:cubicBezTo>
                              <a:pt x="121" y="31"/>
                              <a:pt x="120" y="33"/>
                              <a:pt x="119" y="34"/>
                            </a:cubicBezTo>
                            <a:cubicBezTo>
                              <a:pt x="118" y="35"/>
                              <a:pt x="117" y="36"/>
                              <a:pt x="115" y="37"/>
                            </a:cubicBezTo>
                            <a:cubicBezTo>
                              <a:pt x="114" y="37"/>
                              <a:pt x="112" y="38"/>
                              <a:pt x="111" y="38"/>
                            </a:cubicBezTo>
                            <a:cubicBezTo>
                              <a:pt x="109" y="38"/>
                              <a:pt x="107" y="37"/>
                              <a:pt x="106" y="37"/>
                            </a:cubicBezTo>
                            <a:cubicBezTo>
                              <a:pt x="104" y="36"/>
                              <a:pt x="103" y="35"/>
                              <a:pt x="102" y="34"/>
                            </a:cubicBezTo>
                            <a:cubicBezTo>
                              <a:pt x="101" y="33"/>
                              <a:pt x="100" y="31"/>
                              <a:pt x="100" y="29"/>
                            </a:cubicBezTo>
                            <a:cubicBezTo>
                              <a:pt x="99" y="27"/>
                              <a:pt x="99" y="24"/>
                              <a:pt x="99" y="21"/>
                            </a:cubicBezTo>
                            <a:cubicBezTo>
                              <a:pt x="99" y="16"/>
                              <a:pt x="99" y="16"/>
                              <a:pt x="99" y="16"/>
                            </a:cubicBezTo>
                            <a:cubicBezTo>
                              <a:pt x="99" y="13"/>
                              <a:pt x="99" y="10"/>
                              <a:pt x="100" y="8"/>
                            </a:cubicBezTo>
                            <a:cubicBezTo>
                              <a:pt x="100" y="6"/>
                              <a:pt x="101" y="4"/>
                              <a:pt x="102" y="3"/>
                            </a:cubicBezTo>
                            <a:cubicBezTo>
                              <a:pt x="103" y="2"/>
                              <a:pt x="104" y="1"/>
                              <a:pt x="106" y="0"/>
                            </a:cubicBezTo>
                            <a:cubicBezTo>
                              <a:pt x="107" y="0"/>
                              <a:pt x="109" y="0"/>
                              <a:pt x="110" y="0"/>
                            </a:cubicBezTo>
                            <a:cubicBezTo>
                              <a:pt x="112" y="0"/>
                              <a:pt x="114" y="0"/>
                              <a:pt x="115" y="0"/>
                            </a:cubicBezTo>
                            <a:cubicBezTo>
                              <a:pt x="117" y="1"/>
                              <a:pt x="118" y="2"/>
                              <a:pt x="119" y="3"/>
                            </a:cubicBezTo>
                            <a:cubicBezTo>
                              <a:pt x="120" y="4"/>
                              <a:pt x="121" y="6"/>
                              <a:pt x="121" y="8"/>
                            </a:cubicBezTo>
                            <a:cubicBezTo>
                              <a:pt x="122" y="10"/>
                              <a:pt x="122" y="13"/>
                              <a:pt x="122" y="16"/>
                            </a:cubicBezTo>
                            <a:lnTo>
                              <a:pt x="122" y="21"/>
                            </a:lnTo>
                            <a:close/>
                            <a:moveTo>
                              <a:pt x="117" y="15"/>
                            </a:moveTo>
                            <a:cubicBezTo>
                              <a:pt x="117" y="13"/>
                              <a:pt x="117" y="11"/>
                              <a:pt x="117" y="10"/>
                            </a:cubicBezTo>
                            <a:cubicBezTo>
                              <a:pt x="117" y="8"/>
                              <a:pt x="116" y="7"/>
                              <a:pt x="116" y="6"/>
                            </a:cubicBezTo>
                            <a:cubicBezTo>
                              <a:pt x="115" y="5"/>
                              <a:pt x="114" y="4"/>
                              <a:pt x="114" y="4"/>
                            </a:cubicBezTo>
                            <a:cubicBezTo>
                              <a:pt x="113" y="4"/>
                              <a:pt x="112" y="3"/>
                              <a:pt x="110" y="3"/>
                            </a:cubicBezTo>
                            <a:cubicBezTo>
                              <a:pt x="109" y="3"/>
                              <a:pt x="108" y="4"/>
                              <a:pt x="108" y="4"/>
                            </a:cubicBezTo>
                            <a:cubicBezTo>
                              <a:pt x="107" y="4"/>
                              <a:pt x="106" y="5"/>
                              <a:pt x="105" y="6"/>
                            </a:cubicBezTo>
                            <a:cubicBezTo>
                              <a:pt x="105" y="7"/>
                              <a:pt x="104" y="8"/>
                              <a:pt x="104" y="10"/>
                            </a:cubicBezTo>
                            <a:cubicBezTo>
                              <a:pt x="104" y="11"/>
                              <a:pt x="104" y="13"/>
                              <a:pt x="104" y="15"/>
                            </a:cubicBezTo>
                            <a:cubicBezTo>
                              <a:pt x="104" y="22"/>
                              <a:pt x="104" y="22"/>
                              <a:pt x="104" y="22"/>
                            </a:cubicBezTo>
                            <a:cubicBezTo>
                              <a:pt x="104" y="24"/>
                              <a:pt x="104" y="26"/>
                              <a:pt x="104" y="27"/>
                            </a:cubicBezTo>
                            <a:cubicBezTo>
                              <a:pt x="104" y="29"/>
                              <a:pt x="105" y="30"/>
                              <a:pt x="105" y="31"/>
                            </a:cubicBezTo>
                            <a:cubicBezTo>
                              <a:pt x="106" y="32"/>
                              <a:pt x="107" y="33"/>
                              <a:pt x="108" y="33"/>
                            </a:cubicBezTo>
                            <a:cubicBezTo>
                              <a:pt x="108" y="33"/>
                              <a:pt x="109" y="34"/>
                              <a:pt x="111" y="34"/>
                            </a:cubicBezTo>
                            <a:cubicBezTo>
                              <a:pt x="112" y="34"/>
                              <a:pt x="113" y="33"/>
                              <a:pt x="114" y="33"/>
                            </a:cubicBezTo>
                            <a:cubicBezTo>
                              <a:pt x="114" y="33"/>
                              <a:pt x="115" y="32"/>
                              <a:pt x="116" y="31"/>
                            </a:cubicBezTo>
                            <a:cubicBezTo>
                              <a:pt x="116" y="30"/>
                              <a:pt x="117" y="29"/>
                              <a:pt x="117" y="27"/>
                            </a:cubicBezTo>
                            <a:cubicBezTo>
                              <a:pt x="117" y="26"/>
                              <a:pt x="117" y="24"/>
                              <a:pt x="117" y="22"/>
                            </a:cubicBezTo>
                            <a:lnTo>
                              <a:pt x="117" y="1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157" name="Battery">
                        <a:extLst>
                          <a:ext uri="{FF2B5EF4-FFF2-40B4-BE49-F238E27FC236}">
                            <a16:creationId xmlns:a16="http://schemas.microsoft.com/office/drawing/2014/main" id="{144F0BF4-9F5C-4045-85A1-1AC06C1FAC29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513769" y="1302974"/>
                        <a:ext cx="50747" cy="83257"/>
                        <a:chOff x="5721732" y="4486242"/>
                        <a:chExt cx="50747" cy="83257"/>
                      </a:xfrm>
                    </p:grpSpPr>
                    <p:sp>
                      <p:nvSpPr>
                        <p:cNvPr id="164" name="Battery Part 1">
                          <a:extLst>
                            <a:ext uri="{FF2B5EF4-FFF2-40B4-BE49-F238E27FC236}">
                              <a16:creationId xmlns:a16="http://schemas.microsoft.com/office/drawing/2014/main" id="{7E80E6AD-9EF3-460A-B41F-843E65FAFA2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486242"/>
                          <a:ext cx="50747" cy="45990"/>
                        </a:xfrm>
                        <a:custGeom>
                          <a:avLst/>
                          <a:gdLst>
                            <a:gd name="T0" fmla="*/ 282 w 282"/>
                            <a:gd name="T1" fmla="*/ 76 h 252"/>
                            <a:gd name="T2" fmla="*/ 245 w 282"/>
                            <a:gd name="T3" fmla="*/ 46 h 252"/>
                            <a:gd name="T4" fmla="*/ 197 w 282"/>
                            <a:gd name="T5" fmla="*/ 46 h 252"/>
                            <a:gd name="T6" fmla="*/ 197 w 282"/>
                            <a:gd name="T7" fmla="*/ 0 h 252"/>
                            <a:gd name="T8" fmla="*/ 85 w 282"/>
                            <a:gd name="T9" fmla="*/ 0 h 252"/>
                            <a:gd name="T10" fmla="*/ 85 w 282"/>
                            <a:gd name="T11" fmla="*/ 46 h 252"/>
                            <a:gd name="T12" fmla="*/ 37 w 282"/>
                            <a:gd name="T13" fmla="*/ 46 h 252"/>
                            <a:gd name="T14" fmla="*/ 0 w 282"/>
                            <a:gd name="T15" fmla="*/ 76 h 252"/>
                            <a:gd name="T16" fmla="*/ 0 w 282"/>
                            <a:gd name="T17" fmla="*/ 252 h 252"/>
                            <a:gd name="T18" fmla="*/ 282 w 282"/>
                            <a:gd name="T19" fmla="*/ 252 h 252"/>
                            <a:gd name="T20" fmla="*/ 282 w 282"/>
                            <a:gd name="T21" fmla="*/ 76 h 25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82" h="252">
                              <a:moveTo>
                                <a:pt x="282" y="76"/>
                              </a:moveTo>
                              <a:cubicBezTo>
                                <a:pt x="282" y="59"/>
                                <a:pt x="265" y="46"/>
                                <a:pt x="245" y="46"/>
                              </a:cubicBezTo>
                              <a:lnTo>
                                <a:pt x="197" y="46"/>
                              </a:lnTo>
                              <a:lnTo>
                                <a:pt x="197" y="0"/>
                              </a:lnTo>
                              <a:lnTo>
                                <a:pt x="85" y="0"/>
                              </a:lnTo>
                              <a:lnTo>
                                <a:pt x="85" y="46"/>
                              </a:lnTo>
                              <a:lnTo>
                                <a:pt x="37" y="46"/>
                              </a:lnTo>
                              <a:cubicBezTo>
                                <a:pt x="17" y="46"/>
                                <a:pt x="0" y="59"/>
                                <a:pt x="0" y="76"/>
                              </a:cubicBezTo>
                              <a:lnTo>
                                <a:pt x="0" y="252"/>
                              </a:lnTo>
                              <a:lnTo>
                                <a:pt x="282" y="252"/>
                              </a:lnTo>
                              <a:lnTo>
                                <a:pt x="282" y="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65" name="Battery Part 2">
                          <a:extLst>
                            <a:ext uri="{FF2B5EF4-FFF2-40B4-BE49-F238E27FC236}">
                              <a16:creationId xmlns:a16="http://schemas.microsoft.com/office/drawing/2014/main" id="{AA9DCE95-FBC8-4313-8BDA-1333BC1D128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532231"/>
                          <a:ext cx="50747" cy="37268"/>
                        </a:xfrm>
                        <a:custGeom>
                          <a:avLst/>
                          <a:gdLst>
                            <a:gd name="T0" fmla="*/ 0 w 282"/>
                            <a:gd name="T1" fmla="*/ 0 h 206"/>
                            <a:gd name="T2" fmla="*/ 0 w 282"/>
                            <a:gd name="T3" fmla="*/ 176 h 206"/>
                            <a:gd name="T4" fmla="*/ 37 w 282"/>
                            <a:gd name="T5" fmla="*/ 206 h 206"/>
                            <a:gd name="T6" fmla="*/ 244 w 282"/>
                            <a:gd name="T7" fmla="*/ 206 h 206"/>
                            <a:gd name="T8" fmla="*/ 282 w 282"/>
                            <a:gd name="T9" fmla="*/ 176 h 206"/>
                            <a:gd name="T10" fmla="*/ 282 w 282"/>
                            <a:gd name="T11" fmla="*/ 0 h 206"/>
                            <a:gd name="T12" fmla="*/ 0 w 282"/>
                            <a:gd name="T13" fmla="*/ 0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2" h="206">
                              <a:moveTo>
                                <a:pt x="0" y="0"/>
                              </a:moveTo>
                              <a:lnTo>
                                <a:pt x="0" y="176"/>
                              </a:lnTo>
                              <a:cubicBezTo>
                                <a:pt x="0" y="193"/>
                                <a:pt x="17" y="206"/>
                                <a:pt x="37" y="206"/>
                              </a:cubicBezTo>
                              <a:lnTo>
                                <a:pt x="244" y="206"/>
                              </a:lnTo>
                              <a:cubicBezTo>
                                <a:pt x="265" y="206"/>
                                <a:pt x="282" y="193"/>
                                <a:pt x="282" y="176"/>
                              </a:cubicBezTo>
                              <a:lnTo>
                                <a:pt x="282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Signal Strength">
                        <a:extLst>
                          <a:ext uri="{FF2B5EF4-FFF2-40B4-BE49-F238E27FC236}">
                            <a16:creationId xmlns:a16="http://schemas.microsoft.com/office/drawing/2014/main" id="{392D2BD1-09A1-4724-9F68-E35C8A1FC1E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48841" y="1306145"/>
                        <a:ext cx="76121" cy="76915"/>
                        <a:chOff x="5556804" y="4492585"/>
                        <a:chExt cx="76121" cy="76915"/>
                      </a:xfrm>
                    </p:grpSpPr>
                    <p:sp>
                      <p:nvSpPr>
                        <p:cNvPr id="162" name="Signal Strength Part 1">
                          <a:extLst>
                            <a:ext uri="{FF2B5EF4-FFF2-40B4-BE49-F238E27FC236}">
                              <a16:creationId xmlns:a16="http://schemas.microsoft.com/office/drawing/2014/main" id="{2FCAFAC0-4178-4441-A288-B8E899ECC47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02001" y="4492585"/>
                          <a:ext cx="30924" cy="76914"/>
                        </a:xfrm>
                        <a:custGeom>
                          <a:avLst/>
                          <a:gdLst>
                            <a:gd name="T0" fmla="*/ 39 w 39"/>
                            <a:gd name="T1" fmla="*/ 0 h 97"/>
                            <a:gd name="T2" fmla="*/ 0 w 39"/>
                            <a:gd name="T3" fmla="*/ 39 h 97"/>
                            <a:gd name="T4" fmla="*/ 0 w 39"/>
                            <a:gd name="T5" fmla="*/ 97 h 97"/>
                            <a:gd name="T6" fmla="*/ 39 w 39"/>
                            <a:gd name="T7" fmla="*/ 97 h 97"/>
                            <a:gd name="T8" fmla="*/ 39 w 39"/>
                            <a:gd name="T9" fmla="*/ 0 h 9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" h="97">
                              <a:moveTo>
                                <a:pt x="39" y="0"/>
                              </a:moveTo>
                              <a:lnTo>
                                <a:pt x="0" y="39"/>
                              </a:lnTo>
                              <a:lnTo>
                                <a:pt x="0" y="97"/>
                              </a:lnTo>
                              <a:lnTo>
                                <a:pt x="39" y="97"/>
                              </a:lnTo>
                              <a:lnTo>
                                <a:pt x="3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63" name="Signal Strength Part 2">
                          <a:extLst>
                            <a:ext uri="{FF2B5EF4-FFF2-40B4-BE49-F238E27FC236}">
                              <a16:creationId xmlns:a16="http://schemas.microsoft.com/office/drawing/2014/main" id="{8B0A0611-764A-4EBF-B6E8-9666CAB7624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6804" y="4523510"/>
                          <a:ext cx="45197" cy="45990"/>
                        </a:xfrm>
                        <a:custGeom>
                          <a:avLst/>
                          <a:gdLst>
                            <a:gd name="T0" fmla="*/ 0 w 254"/>
                            <a:gd name="T1" fmla="*/ 254 h 254"/>
                            <a:gd name="T2" fmla="*/ 254 w 254"/>
                            <a:gd name="T3" fmla="*/ 254 h 254"/>
                            <a:gd name="T4" fmla="*/ 254 w 254"/>
                            <a:gd name="T5" fmla="*/ 0 h 254"/>
                            <a:gd name="T6" fmla="*/ 0 w 254"/>
                            <a:gd name="T7" fmla="*/ 254 h 2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54" h="254">
                              <a:moveTo>
                                <a:pt x="0" y="254"/>
                              </a:moveTo>
                              <a:lnTo>
                                <a:pt x="254" y="254"/>
                              </a:lnTo>
                              <a:lnTo>
                                <a:pt x="254" y="0"/>
                              </a:lnTo>
                              <a:lnTo>
                                <a:pt x="0" y="2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9" name="WiFi">
                        <a:extLst>
                          <a:ext uri="{FF2B5EF4-FFF2-40B4-BE49-F238E27FC236}">
                            <a16:creationId xmlns:a16="http://schemas.microsoft.com/office/drawing/2014/main" id="{CF09BE77-A4C8-41AF-94F4-D1F6F0B2E87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189463" y="1308921"/>
                        <a:ext cx="89601" cy="71363"/>
                        <a:chOff x="5397426" y="4495757"/>
                        <a:chExt cx="89601" cy="71363"/>
                      </a:xfrm>
                    </p:grpSpPr>
                    <p:sp>
                      <p:nvSpPr>
                        <p:cNvPr id="160" name="WiFi Part 1">
                          <a:extLst>
                            <a:ext uri="{FF2B5EF4-FFF2-40B4-BE49-F238E27FC236}">
                              <a16:creationId xmlns:a16="http://schemas.microsoft.com/office/drawing/2014/main" id="{63200E1C-3227-457B-8D3E-D128154B5C6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97426" y="4495757"/>
                          <a:ext cx="89601" cy="31717"/>
                        </a:xfrm>
                        <a:custGeom>
                          <a:avLst/>
                          <a:gdLst>
                            <a:gd name="T0" fmla="*/ 248 w 496"/>
                            <a:gd name="T1" fmla="*/ 0 h 175"/>
                            <a:gd name="T2" fmla="*/ 0 w 496"/>
                            <a:gd name="T3" fmla="*/ 86 h 175"/>
                            <a:gd name="T4" fmla="*/ 71 w 496"/>
                            <a:gd name="T5" fmla="*/ 175 h 175"/>
                            <a:gd name="T6" fmla="*/ 248 w 496"/>
                            <a:gd name="T7" fmla="*/ 113 h 175"/>
                            <a:gd name="T8" fmla="*/ 425 w 496"/>
                            <a:gd name="T9" fmla="*/ 175 h 175"/>
                            <a:gd name="T10" fmla="*/ 496 w 496"/>
                            <a:gd name="T11" fmla="*/ 86 h 175"/>
                            <a:gd name="T12" fmla="*/ 248 w 496"/>
                            <a:gd name="T13" fmla="*/ 0 h 17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496" h="175">
                              <a:moveTo>
                                <a:pt x="248" y="0"/>
                              </a:moveTo>
                              <a:cubicBezTo>
                                <a:pt x="104" y="0"/>
                                <a:pt x="10" y="79"/>
                                <a:pt x="0" y="86"/>
                              </a:cubicBezTo>
                              <a:lnTo>
                                <a:pt x="71" y="175"/>
                              </a:lnTo>
                              <a:cubicBezTo>
                                <a:pt x="80" y="168"/>
                                <a:pt x="147" y="113"/>
                                <a:pt x="248" y="113"/>
                              </a:cubicBezTo>
                              <a:cubicBezTo>
                                <a:pt x="348" y="113"/>
                                <a:pt x="416" y="168"/>
                                <a:pt x="425" y="175"/>
                              </a:cubicBezTo>
                              <a:lnTo>
                                <a:pt x="496" y="86"/>
                              </a:lnTo>
                              <a:cubicBezTo>
                                <a:pt x="487" y="79"/>
                                <a:pt x="391" y="0"/>
                                <a:pt x="24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61" name="WiFi Part 2">
                          <a:extLst>
                            <a:ext uri="{FF2B5EF4-FFF2-40B4-BE49-F238E27FC236}">
                              <a16:creationId xmlns:a16="http://schemas.microsoft.com/office/drawing/2014/main" id="{48AD467A-6BEF-4064-A381-6CB7046A3B8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10113" y="4516373"/>
                          <a:ext cx="64227" cy="50747"/>
                        </a:xfrm>
                        <a:custGeom>
                          <a:avLst/>
                          <a:gdLst>
                            <a:gd name="T0" fmla="*/ 0 w 354"/>
                            <a:gd name="T1" fmla="*/ 62 h 282"/>
                            <a:gd name="T2" fmla="*/ 177 w 354"/>
                            <a:gd name="T3" fmla="*/ 282 h 282"/>
                            <a:gd name="T4" fmla="*/ 177 w 354"/>
                            <a:gd name="T5" fmla="*/ 282 h 282"/>
                            <a:gd name="T6" fmla="*/ 177 w 354"/>
                            <a:gd name="T7" fmla="*/ 282 h 282"/>
                            <a:gd name="T8" fmla="*/ 354 w 354"/>
                            <a:gd name="T9" fmla="*/ 62 h 282"/>
                            <a:gd name="T10" fmla="*/ 177 w 354"/>
                            <a:gd name="T11" fmla="*/ 0 h 282"/>
                            <a:gd name="T12" fmla="*/ 0 w 354"/>
                            <a:gd name="T13" fmla="*/ 62 h 2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54" h="282">
                              <a:moveTo>
                                <a:pt x="0" y="62"/>
                              </a:move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354" y="62"/>
                              </a:lnTo>
                              <a:cubicBezTo>
                                <a:pt x="345" y="55"/>
                                <a:pt x="278" y="0"/>
                                <a:pt x="177" y="0"/>
                              </a:cubicBezTo>
                              <a:cubicBezTo>
                                <a:pt x="77" y="0"/>
                                <a:pt x="9" y="55"/>
                                <a:pt x="0" y="6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4BD9FB7-8D5D-447E-B5CD-B5F17FFDE004}"/>
                      </a:ext>
                    </a:extLst>
                  </p:cNvPr>
                  <p:cNvSpPr/>
                  <p:nvPr/>
                </p:nvSpPr>
                <p:spPr>
                  <a:xfrm>
                    <a:off x="3521286" y="1557984"/>
                    <a:ext cx="2787439" cy="47258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/>
                      <a:t>⭐️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0432F9-16CB-4001-892E-FA6A77173A40}"/>
                    </a:ext>
                  </a:extLst>
                </p:cNvPr>
                <p:cNvSpPr/>
                <p:nvPr/>
              </p:nvSpPr>
              <p:spPr>
                <a:xfrm>
                  <a:off x="3523993" y="1371355"/>
                  <a:ext cx="2787439" cy="488771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7" name="Picture 2" descr="arrow, back, left icon">
                <a:extLst>
                  <a:ext uri="{FF2B5EF4-FFF2-40B4-BE49-F238E27FC236}">
                    <a16:creationId xmlns:a16="http://schemas.microsoft.com/office/drawing/2014/main" id="{EE7295E1-741C-4C0B-AF41-7031EAB3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3939" y="1409715"/>
                <a:ext cx="161993" cy="161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55A4D335-BF80-4B31-8156-601433D7FB31}"/>
                </a:ext>
              </a:extLst>
            </p:cNvPr>
            <p:cNvGrpSpPr/>
            <p:nvPr/>
          </p:nvGrpSpPr>
          <p:grpSpPr>
            <a:xfrm>
              <a:off x="3796424" y="1663651"/>
              <a:ext cx="1723255" cy="637310"/>
              <a:chOff x="5697070" y="1510385"/>
              <a:chExt cx="1723255" cy="637310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7840D45-3DC6-4C2F-9DD1-2DF5374EAD8D}"/>
                  </a:ext>
                </a:extLst>
              </p:cNvPr>
              <p:cNvSpPr txBox="1"/>
              <p:nvPr/>
            </p:nvSpPr>
            <p:spPr>
              <a:xfrm>
                <a:off x="5722208" y="1510385"/>
                <a:ext cx="1698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Comic Sans MS" panose="030F0702030302020204" pitchFamily="66" charset="0"/>
                  </a:rPr>
                  <a:t>PASSWORD</a:t>
                </a:r>
                <a:endParaRPr lang="ko-KR" altLang="en-US" sz="20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AD70673-E888-40A5-B0F5-D5060B9841BA}"/>
                  </a:ext>
                </a:extLst>
              </p:cNvPr>
              <p:cNvSpPr txBox="1"/>
              <p:nvPr/>
            </p:nvSpPr>
            <p:spPr>
              <a:xfrm>
                <a:off x="5697070" y="1747585"/>
                <a:ext cx="1698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Comic Sans MS" panose="030F0702030302020204" pitchFamily="66" charset="0"/>
                  </a:rPr>
                  <a:t>RESET</a:t>
                </a:r>
                <a:endParaRPr lang="ko-KR" altLang="en-US" sz="2000" b="1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0E2BAA3-14AB-4C1C-BB05-230B36ABE5DF}"/>
                </a:ext>
              </a:extLst>
            </p:cNvPr>
            <p:cNvSpPr txBox="1"/>
            <p:nvPr/>
          </p:nvSpPr>
          <p:spPr>
            <a:xfrm>
              <a:off x="4116312" y="2982277"/>
              <a:ext cx="12466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비밀번호 재설정</a:t>
              </a:r>
            </a:p>
          </p:txBody>
        </p:sp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9618946D-5AA9-4C12-BB56-4E3443D53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614" y="4525825"/>
              <a:ext cx="1235736" cy="25812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190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설정</a:t>
              </a:r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94988B8-F83E-4994-AF67-9E39D95D9E09}"/>
                </a:ext>
              </a:extLst>
            </p:cNvPr>
            <p:cNvSpPr txBox="1"/>
            <p:nvPr/>
          </p:nvSpPr>
          <p:spPr>
            <a:xfrm>
              <a:off x="3882286" y="5051232"/>
              <a:ext cx="22099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비밀번호를 잊지 마세요</a:t>
              </a:r>
              <a:endParaRPr lang="en-US" altLang="ko-KR" sz="1000" dirty="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6F807CAB-1C21-45B0-AC69-6DF16FD9E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083" y="3962510"/>
              <a:ext cx="2179896" cy="23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7047D1F-E61E-48DD-90DE-1DBAB9DA503C}"/>
                </a:ext>
              </a:extLst>
            </p:cNvPr>
            <p:cNvSpPr txBox="1"/>
            <p:nvPr/>
          </p:nvSpPr>
          <p:spPr>
            <a:xfrm>
              <a:off x="4093048" y="3634160"/>
              <a:ext cx="1104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password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8D5B07-43E6-42C8-90AD-3AAF575464FB}"/>
                </a:ext>
              </a:extLst>
            </p:cNvPr>
            <p:cNvSpPr/>
            <p:nvPr/>
          </p:nvSpPr>
          <p:spPr>
            <a:xfrm>
              <a:off x="3452949" y="3420995"/>
              <a:ext cx="224777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BE87935-DDDF-4650-A672-0EBF2D7B4BAF}"/>
              </a:ext>
            </a:extLst>
          </p:cNvPr>
          <p:cNvSpPr/>
          <p:nvPr/>
        </p:nvSpPr>
        <p:spPr>
          <a:xfrm>
            <a:off x="2746719" y="6308316"/>
            <a:ext cx="3448526" cy="3003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F22A1D-3336-4EDD-81D3-79420C31CA42}"/>
              </a:ext>
            </a:extLst>
          </p:cNvPr>
          <p:cNvGrpSpPr/>
          <p:nvPr/>
        </p:nvGrpSpPr>
        <p:grpSpPr>
          <a:xfrm>
            <a:off x="3171530" y="1183594"/>
            <a:ext cx="2815797" cy="4912507"/>
            <a:chOff x="3171530" y="1183594"/>
            <a:chExt cx="2815797" cy="491250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DC2DD3A-093F-48F7-9C94-A892EC640A25}"/>
                </a:ext>
              </a:extLst>
            </p:cNvPr>
            <p:cNvGrpSpPr/>
            <p:nvPr/>
          </p:nvGrpSpPr>
          <p:grpSpPr>
            <a:xfrm>
              <a:off x="3171530" y="1183594"/>
              <a:ext cx="2815797" cy="4912507"/>
              <a:chOff x="3276442" y="1171198"/>
              <a:chExt cx="2815797" cy="4912507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E2F6D1B-56B8-4897-A1CF-31126BA1F3DA}"/>
                  </a:ext>
                </a:extLst>
              </p:cNvPr>
              <p:cNvGrpSpPr/>
              <p:nvPr/>
            </p:nvGrpSpPr>
            <p:grpSpPr>
              <a:xfrm>
                <a:off x="3276442" y="1171198"/>
                <a:ext cx="2790147" cy="4912507"/>
                <a:chOff x="4882434" y="1139432"/>
                <a:chExt cx="2790147" cy="4912507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7917AF10-2717-48E2-AE14-CA6F56820794}"/>
                    </a:ext>
                  </a:extLst>
                </p:cNvPr>
                <p:cNvGrpSpPr/>
                <p:nvPr/>
              </p:nvGrpSpPr>
              <p:grpSpPr>
                <a:xfrm>
                  <a:off x="4882434" y="1139432"/>
                  <a:ext cx="2790147" cy="4912507"/>
                  <a:chOff x="3521286" y="1371355"/>
                  <a:chExt cx="2790147" cy="4912507"/>
                </a:xfrm>
              </p:grpSpPr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19782CA0-0F29-49F6-B616-2603DB588F24}"/>
                      </a:ext>
                    </a:extLst>
                  </p:cNvPr>
                  <p:cNvGrpSpPr/>
                  <p:nvPr/>
                </p:nvGrpSpPr>
                <p:grpSpPr>
                  <a:xfrm>
                    <a:off x="3521286" y="1371355"/>
                    <a:ext cx="2790147" cy="4912507"/>
                    <a:chOff x="3521286" y="1371355"/>
                    <a:chExt cx="2790147" cy="4912507"/>
                  </a:xfrm>
                </p:grpSpPr>
                <p:grpSp>
                  <p:nvGrpSpPr>
                    <p:cNvPr id="110" name="Contacts">
                      <a:extLst>
                        <a:ext uri="{FF2B5EF4-FFF2-40B4-BE49-F238E27FC236}">
                          <a16:creationId xmlns:a16="http://schemas.microsoft.com/office/drawing/2014/main" id="{92CFB095-F46D-4CF4-B77B-FDB3039FD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3994" y="1371355"/>
                      <a:ext cx="2787439" cy="4887713"/>
                      <a:chOff x="595686" y="1261242"/>
                      <a:chExt cx="2286000" cy="4064000"/>
                    </a:xfrm>
                  </p:grpSpPr>
                  <p:sp>
                    <p:nvSpPr>
                      <p:cNvPr id="112" name="Background">
                        <a:extLst>
                          <a:ext uri="{FF2B5EF4-FFF2-40B4-BE49-F238E27FC236}">
                            <a16:creationId xmlns:a16="http://schemas.microsoft.com/office/drawing/2014/main" id="{54E2B325-F853-43BE-8678-B4DF280E0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686" y="1261242"/>
                        <a:ext cx="2286000" cy="4064000"/>
                      </a:xfrm>
                      <a:prstGeom prst="rect">
                        <a:avLst/>
                      </a:prstGeom>
                      <a:solidFill>
                        <a:srgbClr val="EEEEEE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113" name="App Bar">
                        <a:extLst>
                          <a:ext uri="{FF2B5EF4-FFF2-40B4-BE49-F238E27FC236}">
                            <a16:creationId xmlns:a16="http://schemas.microsoft.com/office/drawing/2014/main" id="{0ECD552C-368D-4D18-9441-E6A72F546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6210" y="1534478"/>
                        <a:ext cx="2032265" cy="110708"/>
                        <a:chOff x="716210" y="1534478"/>
                        <a:chExt cx="2032265" cy="110708"/>
                      </a:xfrm>
                    </p:grpSpPr>
                    <p:sp>
                      <p:nvSpPr>
                        <p:cNvPr id="126" name="Search Icon">
                          <a:extLst>
                            <a:ext uri="{FF2B5EF4-FFF2-40B4-BE49-F238E27FC236}">
                              <a16:creationId xmlns:a16="http://schemas.microsoft.com/office/drawing/2014/main" id="{5661BD11-08AF-47B4-A8E7-815AF4655A52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2407518" y="1534478"/>
                          <a:ext cx="111009" cy="110708"/>
                        </a:xfrm>
                        <a:custGeom>
                          <a:avLst/>
                          <a:gdLst>
                            <a:gd name="T0" fmla="*/ 229 w 617"/>
                            <a:gd name="T1" fmla="*/ 388 h 617"/>
                            <a:gd name="T2" fmla="*/ 70 w 617"/>
                            <a:gd name="T3" fmla="*/ 229 h 617"/>
                            <a:gd name="T4" fmla="*/ 229 w 617"/>
                            <a:gd name="T5" fmla="*/ 70 h 617"/>
                            <a:gd name="T6" fmla="*/ 388 w 617"/>
                            <a:gd name="T7" fmla="*/ 229 h 617"/>
                            <a:gd name="T8" fmla="*/ 229 w 617"/>
                            <a:gd name="T9" fmla="*/ 388 h 617"/>
                            <a:gd name="T10" fmla="*/ 441 w 617"/>
                            <a:gd name="T11" fmla="*/ 388 h 617"/>
                            <a:gd name="T12" fmla="*/ 413 w 617"/>
                            <a:gd name="T13" fmla="*/ 388 h 617"/>
                            <a:gd name="T14" fmla="*/ 403 w 617"/>
                            <a:gd name="T15" fmla="*/ 378 h 617"/>
                            <a:gd name="T16" fmla="*/ 458 w 617"/>
                            <a:gd name="T17" fmla="*/ 229 h 617"/>
                            <a:gd name="T18" fmla="*/ 229 w 617"/>
                            <a:gd name="T19" fmla="*/ 0 h 617"/>
                            <a:gd name="T20" fmla="*/ 0 w 617"/>
                            <a:gd name="T21" fmla="*/ 229 h 617"/>
                            <a:gd name="T22" fmla="*/ 229 w 617"/>
                            <a:gd name="T23" fmla="*/ 458 h 617"/>
                            <a:gd name="T24" fmla="*/ 378 w 617"/>
                            <a:gd name="T25" fmla="*/ 403 h 617"/>
                            <a:gd name="T26" fmla="*/ 388 w 617"/>
                            <a:gd name="T27" fmla="*/ 413 h 617"/>
                            <a:gd name="T28" fmla="*/ 388 w 617"/>
                            <a:gd name="T29" fmla="*/ 441 h 617"/>
                            <a:gd name="T30" fmla="*/ 564 w 617"/>
                            <a:gd name="T31" fmla="*/ 617 h 617"/>
                            <a:gd name="T32" fmla="*/ 617 w 617"/>
                            <a:gd name="T33" fmla="*/ 564 h 617"/>
                            <a:gd name="T34" fmla="*/ 441 w 617"/>
                            <a:gd name="T35" fmla="*/ 388 h 6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</a:cxnLst>
                          <a:rect l="0" t="0" r="r" b="b"/>
                          <a:pathLst>
                            <a:path w="617" h="617">
                              <a:moveTo>
                                <a:pt x="229" y="388"/>
                              </a:moveTo>
                              <a:cubicBezTo>
                                <a:pt x="141" y="388"/>
                                <a:pt x="70" y="317"/>
                                <a:pt x="70" y="229"/>
                              </a:cubicBezTo>
                              <a:cubicBezTo>
                                <a:pt x="70" y="141"/>
                                <a:pt x="141" y="70"/>
                                <a:pt x="229" y="70"/>
                              </a:cubicBezTo>
                              <a:cubicBezTo>
                                <a:pt x="317" y="70"/>
                                <a:pt x="388" y="141"/>
                                <a:pt x="388" y="229"/>
                              </a:cubicBezTo>
                              <a:cubicBezTo>
                                <a:pt x="388" y="317"/>
                                <a:pt x="317" y="388"/>
                                <a:pt x="229" y="388"/>
                              </a:cubicBezTo>
                              <a:moveTo>
                                <a:pt x="441" y="388"/>
                              </a:moveTo>
                              <a:lnTo>
                                <a:pt x="413" y="388"/>
                              </a:lnTo>
                              <a:lnTo>
                                <a:pt x="403" y="378"/>
                              </a:lnTo>
                              <a:cubicBezTo>
                                <a:pt x="438" y="338"/>
                                <a:pt x="458" y="286"/>
                                <a:pt x="458" y="229"/>
                              </a:cubicBezTo>
                              <a:cubicBezTo>
                                <a:pt x="458" y="102"/>
                                <a:pt x="356" y="0"/>
                                <a:pt x="229" y="0"/>
                              </a:cubicBezTo>
                              <a:cubicBezTo>
                                <a:pt x="102" y="0"/>
                                <a:pt x="0" y="102"/>
                                <a:pt x="0" y="229"/>
                              </a:cubicBezTo>
                              <a:cubicBezTo>
                                <a:pt x="0" y="356"/>
                                <a:pt x="102" y="458"/>
                                <a:pt x="229" y="458"/>
                              </a:cubicBezTo>
                              <a:cubicBezTo>
                                <a:pt x="286" y="458"/>
                                <a:pt x="338" y="437"/>
                                <a:pt x="378" y="403"/>
                              </a:cubicBezTo>
                              <a:lnTo>
                                <a:pt x="388" y="413"/>
                              </a:lnTo>
                              <a:lnTo>
                                <a:pt x="388" y="441"/>
                              </a:lnTo>
                              <a:lnTo>
                                <a:pt x="564" y="617"/>
                              </a:lnTo>
                              <a:lnTo>
                                <a:pt x="617" y="564"/>
                              </a:lnTo>
                              <a:lnTo>
                                <a:pt x="441" y="3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27" name="Menu Icon">
                          <a:extLst>
                            <a:ext uri="{FF2B5EF4-FFF2-40B4-BE49-F238E27FC236}">
                              <a16:creationId xmlns:a16="http://schemas.microsoft.com/office/drawing/2014/main" id="{8CCA7FF2-CA62-4BF9-A81A-94D22D6B597C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2723101" y="1540760"/>
                          <a:ext cx="25374" cy="101286"/>
                        </a:xfrm>
                        <a:custGeom>
                          <a:avLst/>
                          <a:gdLst>
                            <a:gd name="T0" fmla="*/ 71 w 141"/>
                            <a:gd name="T1" fmla="*/ 423 h 564"/>
                            <a:gd name="T2" fmla="*/ 0 w 141"/>
                            <a:gd name="T3" fmla="*/ 494 h 564"/>
                            <a:gd name="T4" fmla="*/ 71 w 141"/>
                            <a:gd name="T5" fmla="*/ 564 h 564"/>
                            <a:gd name="T6" fmla="*/ 141 w 141"/>
                            <a:gd name="T7" fmla="*/ 494 h 564"/>
                            <a:gd name="T8" fmla="*/ 71 w 141"/>
                            <a:gd name="T9" fmla="*/ 423 h 564"/>
                            <a:gd name="T10" fmla="*/ 71 w 141"/>
                            <a:gd name="T11" fmla="*/ 212 h 564"/>
                            <a:gd name="T12" fmla="*/ 0 w 141"/>
                            <a:gd name="T13" fmla="*/ 282 h 564"/>
                            <a:gd name="T14" fmla="*/ 71 w 141"/>
                            <a:gd name="T15" fmla="*/ 353 h 564"/>
                            <a:gd name="T16" fmla="*/ 141 w 141"/>
                            <a:gd name="T17" fmla="*/ 282 h 564"/>
                            <a:gd name="T18" fmla="*/ 71 w 141"/>
                            <a:gd name="T19" fmla="*/ 212 h 564"/>
                            <a:gd name="T20" fmla="*/ 71 w 141"/>
                            <a:gd name="T21" fmla="*/ 141 h 564"/>
                            <a:gd name="T22" fmla="*/ 141 w 141"/>
                            <a:gd name="T23" fmla="*/ 71 h 564"/>
                            <a:gd name="T24" fmla="*/ 71 w 141"/>
                            <a:gd name="T25" fmla="*/ 0 h 564"/>
                            <a:gd name="T26" fmla="*/ 0 w 141"/>
                            <a:gd name="T27" fmla="*/ 71 h 564"/>
                            <a:gd name="T28" fmla="*/ 71 w 141"/>
                            <a:gd name="T29" fmla="*/ 141 h 56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141" h="564">
                              <a:moveTo>
                                <a:pt x="71" y="423"/>
                              </a:moveTo>
                              <a:cubicBezTo>
                                <a:pt x="32" y="423"/>
                                <a:pt x="0" y="455"/>
                                <a:pt x="0" y="494"/>
                              </a:cubicBezTo>
                              <a:cubicBezTo>
                                <a:pt x="0" y="533"/>
                                <a:pt x="32" y="564"/>
                                <a:pt x="71" y="564"/>
                              </a:cubicBezTo>
                              <a:cubicBezTo>
                                <a:pt x="110" y="564"/>
                                <a:pt x="141" y="533"/>
                                <a:pt x="141" y="494"/>
                              </a:cubicBezTo>
                              <a:cubicBezTo>
                                <a:pt x="141" y="455"/>
                                <a:pt x="110" y="423"/>
                                <a:pt x="71" y="423"/>
                              </a:cubicBezTo>
                              <a:moveTo>
                                <a:pt x="71" y="212"/>
                              </a:moveTo>
                              <a:cubicBezTo>
                                <a:pt x="32" y="212"/>
                                <a:pt x="0" y="243"/>
                                <a:pt x="0" y="282"/>
                              </a:cubicBezTo>
                              <a:cubicBezTo>
                                <a:pt x="0" y="321"/>
                                <a:pt x="32" y="353"/>
                                <a:pt x="71" y="353"/>
                              </a:cubicBezTo>
                              <a:cubicBezTo>
                                <a:pt x="110" y="353"/>
                                <a:pt x="141" y="321"/>
                                <a:pt x="141" y="282"/>
                              </a:cubicBezTo>
                              <a:cubicBezTo>
                                <a:pt x="141" y="243"/>
                                <a:pt x="110" y="212"/>
                                <a:pt x="71" y="212"/>
                              </a:cubicBezTo>
                              <a:moveTo>
                                <a:pt x="71" y="141"/>
                              </a:moveTo>
                              <a:cubicBezTo>
                                <a:pt x="110" y="141"/>
                                <a:pt x="141" y="110"/>
                                <a:pt x="141" y="71"/>
                              </a:cubicBezTo>
                              <a:cubicBezTo>
                                <a:pt x="141" y="32"/>
                                <a:pt x="110" y="0"/>
                                <a:pt x="71" y="0"/>
                              </a:cubicBezTo>
                              <a:cubicBezTo>
                                <a:pt x="32" y="0"/>
                                <a:pt x="0" y="32"/>
                                <a:pt x="0" y="71"/>
                              </a:cubicBezTo>
                              <a:cubicBezTo>
                                <a:pt x="0" y="110"/>
                                <a:pt x="32" y="141"/>
                                <a:pt x="71" y="141"/>
                              </a:cubicBezTo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28" name="Nav Icon">
                          <a:extLst>
                            <a:ext uri="{FF2B5EF4-FFF2-40B4-BE49-F238E27FC236}">
                              <a16:creationId xmlns:a16="http://schemas.microsoft.com/office/drawing/2014/main" id="{25151898-C0F3-4A78-B6D4-6812D66A4305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716210" y="1553322"/>
                          <a:ext cx="114181" cy="76161"/>
                        </a:xfrm>
                        <a:custGeom>
                          <a:avLst/>
                          <a:gdLst>
                            <a:gd name="T0" fmla="*/ 0 w 635"/>
                            <a:gd name="T1" fmla="*/ 70 h 423"/>
                            <a:gd name="T2" fmla="*/ 635 w 635"/>
                            <a:gd name="T3" fmla="*/ 70 h 423"/>
                            <a:gd name="T4" fmla="*/ 635 w 635"/>
                            <a:gd name="T5" fmla="*/ 0 h 423"/>
                            <a:gd name="T6" fmla="*/ 0 w 635"/>
                            <a:gd name="T7" fmla="*/ 0 h 423"/>
                            <a:gd name="T8" fmla="*/ 0 w 635"/>
                            <a:gd name="T9" fmla="*/ 70 h 423"/>
                            <a:gd name="T10" fmla="*/ 0 w 635"/>
                            <a:gd name="T11" fmla="*/ 247 h 423"/>
                            <a:gd name="T12" fmla="*/ 635 w 635"/>
                            <a:gd name="T13" fmla="*/ 247 h 423"/>
                            <a:gd name="T14" fmla="*/ 635 w 635"/>
                            <a:gd name="T15" fmla="*/ 176 h 423"/>
                            <a:gd name="T16" fmla="*/ 0 w 635"/>
                            <a:gd name="T17" fmla="*/ 176 h 423"/>
                            <a:gd name="T18" fmla="*/ 0 w 635"/>
                            <a:gd name="T19" fmla="*/ 247 h 423"/>
                            <a:gd name="T20" fmla="*/ 0 w 635"/>
                            <a:gd name="T21" fmla="*/ 423 h 423"/>
                            <a:gd name="T22" fmla="*/ 635 w 635"/>
                            <a:gd name="T23" fmla="*/ 423 h 423"/>
                            <a:gd name="T24" fmla="*/ 635 w 635"/>
                            <a:gd name="T25" fmla="*/ 352 h 423"/>
                            <a:gd name="T26" fmla="*/ 0 w 635"/>
                            <a:gd name="T27" fmla="*/ 352 h 423"/>
                            <a:gd name="T28" fmla="*/ 0 w 635"/>
                            <a:gd name="T29" fmla="*/ 423 h 42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635" h="423">
                              <a:moveTo>
                                <a:pt x="0" y="70"/>
                              </a:moveTo>
                              <a:lnTo>
                                <a:pt x="635" y="70"/>
                              </a:lnTo>
                              <a:lnTo>
                                <a:pt x="635" y="0"/>
                              </a:lnTo>
                              <a:lnTo>
                                <a:pt x="0" y="0"/>
                              </a:lnTo>
                              <a:lnTo>
                                <a:pt x="0" y="70"/>
                              </a:lnTo>
                              <a:close/>
                              <a:moveTo>
                                <a:pt x="0" y="247"/>
                              </a:moveTo>
                              <a:lnTo>
                                <a:pt x="635" y="247"/>
                              </a:lnTo>
                              <a:lnTo>
                                <a:pt x="635" y="176"/>
                              </a:lnTo>
                              <a:lnTo>
                                <a:pt x="0" y="176"/>
                              </a:lnTo>
                              <a:lnTo>
                                <a:pt x="0" y="247"/>
                              </a:lnTo>
                              <a:close/>
                              <a:moveTo>
                                <a:pt x="0" y="423"/>
                              </a:moveTo>
                              <a:lnTo>
                                <a:pt x="635" y="423"/>
                              </a:lnTo>
                              <a:lnTo>
                                <a:pt x="635" y="352"/>
                              </a:lnTo>
                              <a:lnTo>
                                <a:pt x="0" y="352"/>
                              </a:lnTo>
                              <a:lnTo>
                                <a:pt x="0" y="4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29" name="Drop-down Arrow">
                          <a:extLst>
                            <a:ext uri="{FF2B5EF4-FFF2-40B4-BE49-F238E27FC236}">
                              <a16:creationId xmlns:a16="http://schemas.microsoft.com/office/drawing/2014/main" id="{89F9A3CA-6956-47F9-89E1-A365957133F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1253334" y="1571737"/>
                          <a:ext cx="63500" cy="33618"/>
                        </a:xfrm>
                        <a:custGeom>
                          <a:avLst/>
                          <a:gdLst>
                            <a:gd name="T0" fmla="*/ 0 w 353"/>
                            <a:gd name="T1" fmla="*/ 0 h 176"/>
                            <a:gd name="T2" fmla="*/ 176 w 353"/>
                            <a:gd name="T3" fmla="*/ 176 h 176"/>
                            <a:gd name="T4" fmla="*/ 353 w 353"/>
                            <a:gd name="T5" fmla="*/ 0 h 176"/>
                            <a:gd name="T6" fmla="*/ 0 w 353"/>
                            <a:gd name="T7" fmla="*/ 0 h 17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353" h="176">
                              <a:moveTo>
                                <a:pt x="0" y="0"/>
                              </a:moveTo>
                              <a:lnTo>
                                <a:pt x="176" y="176"/>
                              </a:lnTo>
                              <a:lnTo>
                                <a:pt x="353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4" name="Status Bar">
                        <a:extLst>
                          <a:ext uri="{FF2B5EF4-FFF2-40B4-BE49-F238E27FC236}">
                            <a16:creationId xmlns:a16="http://schemas.microsoft.com/office/drawing/2014/main" id="{F8414D59-EEDD-4CB4-98D4-C57FC5964B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686" y="1261242"/>
                        <a:ext cx="2286000" cy="148475"/>
                        <a:chOff x="595686" y="1268402"/>
                        <a:chExt cx="2286000" cy="148475"/>
                      </a:xfrm>
                    </p:grpSpPr>
                    <p:sp>
                      <p:nvSpPr>
                        <p:cNvPr id="115" name="System Bar Container">
                          <a:extLst>
                            <a:ext uri="{FF2B5EF4-FFF2-40B4-BE49-F238E27FC236}">
                              <a16:creationId xmlns:a16="http://schemas.microsoft.com/office/drawing/2014/main" id="{86E134B3-6A53-47D0-B679-947583C6A92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95686" y="1268402"/>
                          <a:ext cx="2286000" cy="1484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16" name="Time">
                          <a:extLst>
                            <a:ext uri="{FF2B5EF4-FFF2-40B4-BE49-F238E27FC236}">
                              <a16:creationId xmlns:a16="http://schemas.microsoft.com/office/drawing/2014/main" id="{88048EF7-FEB2-4C09-91EB-DE6F2485039C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2626121" y="1314082"/>
                          <a:ext cx="193854" cy="61041"/>
                        </a:xfrm>
                        <a:custGeom>
                          <a:avLst/>
                          <a:gdLst>
                            <a:gd name="T0" fmla="*/ 10 w 122"/>
                            <a:gd name="T1" fmla="*/ 6 h 38"/>
                            <a:gd name="T2" fmla="*/ 14 w 122"/>
                            <a:gd name="T3" fmla="*/ 0 h 38"/>
                            <a:gd name="T4" fmla="*/ 52 w 122"/>
                            <a:gd name="T5" fmla="*/ 37 h 38"/>
                            <a:gd name="T6" fmla="*/ 40 w 122"/>
                            <a:gd name="T7" fmla="*/ 20 h 38"/>
                            <a:gd name="T8" fmla="*/ 46 w 122"/>
                            <a:gd name="T9" fmla="*/ 12 h 38"/>
                            <a:gd name="T10" fmla="*/ 44 w 122"/>
                            <a:gd name="T11" fmla="*/ 5 h 38"/>
                            <a:gd name="T12" fmla="*/ 36 w 122"/>
                            <a:gd name="T13" fmla="*/ 4 h 38"/>
                            <a:gd name="T14" fmla="*/ 32 w 122"/>
                            <a:gd name="T15" fmla="*/ 11 h 38"/>
                            <a:gd name="T16" fmla="*/ 30 w 122"/>
                            <a:gd name="T17" fmla="*/ 3 h 38"/>
                            <a:gd name="T18" fmla="*/ 44 w 122"/>
                            <a:gd name="T19" fmla="*/ 0 h 38"/>
                            <a:gd name="T20" fmla="*/ 51 w 122"/>
                            <a:gd name="T21" fmla="*/ 9 h 38"/>
                            <a:gd name="T22" fmla="*/ 46 w 122"/>
                            <a:gd name="T23" fmla="*/ 19 h 38"/>
                            <a:gd name="T24" fmla="*/ 52 w 122"/>
                            <a:gd name="T25" fmla="*/ 33 h 38"/>
                            <a:gd name="T26" fmla="*/ 58 w 122"/>
                            <a:gd name="T27" fmla="*/ 33 h 38"/>
                            <a:gd name="T28" fmla="*/ 63 w 122"/>
                            <a:gd name="T29" fmla="*/ 35 h 38"/>
                            <a:gd name="T30" fmla="*/ 58 w 122"/>
                            <a:gd name="T31" fmla="*/ 36 h 38"/>
                            <a:gd name="T32" fmla="*/ 58 w 122"/>
                            <a:gd name="T33" fmla="*/ 10 h 38"/>
                            <a:gd name="T34" fmla="*/ 63 w 122"/>
                            <a:gd name="T35" fmla="*/ 12 h 38"/>
                            <a:gd name="T36" fmla="*/ 58 w 122"/>
                            <a:gd name="T37" fmla="*/ 14 h 38"/>
                            <a:gd name="T38" fmla="*/ 80 w 122"/>
                            <a:gd name="T39" fmla="*/ 16 h 38"/>
                            <a:gd name="T40" fmla="*/ 87 w 122"/>
                            <a:gd name="T41" fmla="*/ 12 h 38"/>
                            <a:gd name="T42" fmla="*/ 81 w 122"/>
                            <a:gd name="T43" fmla="*/ 3 h 38"/>
                            <a:gd name="T44" fmla="*/ 75 w 122"/>
                            <a:gd name="T45" fmla="*/ 7 h 38"/>
                            <a:gd name="T46" fmla="*/ 70 w 122"/>
                            <a:gd name="T47" fmla="*/ 6 h 38"/>
                            <a:gd name="T48" fmla="*/ 81 w 122"/>
                            <a:gd name="T49" fmla="*/ 0 h 38"/>
                            <a:gd name="T50" fmla="*/ 91 w 122"/>
                            <a:gd name="T51" fmla="*/ 5 h 38"/>
                            <a:gd name="T52" fmla="*/ 91 w 122"/>
                            <a:gd name="T53" fmla="*/ 14 h 38"/>
                            <a:gd name="T54" fmla="*/ 89 w 122"/>
                            <a:gd name="T55" fmla="*/ 20 h 38"/>
                            <a:gd name="T56" fmla="*/ 93 w 122"/>
                            <a:gd name="T57" fmla="*/ 27 h 38"/>
                            <a:gd name="T58" fmla="*/ 85 w 122"/>
                            <a:gd name="T59" fmla="*/ 37 h 38"/>
                            <a:gd name="T60" fmla="*/ 73 w 122"/>
                            <a:gd name="T61" fmla="*/ 35 h 38"/>
                            <a:gd name="T62" fmla="*/ 74 w 122"/>
                            <a:gd name="T63" fmla="*/ 27 h 38"/>
                            <a:gd name="T64" fmla="*/ 78 w 122"/>
                            <a:gd name="T65" fmla="*/ 33 h 38"/>
                            <a:gd name="T66" fmla="*/ 86 w 122"/>
                            <a:gd name="T67" fmla="*/ 32 h 38"/>
                            <a:gd name="T68" fmla="*/ 87 w 122"/>
                            <a:gd name="T69" fmla="*/ 24 h 38"/>
                            <a:gd name="T70" fmla="*/ 80 w 122"/>
                            <a:gd name="T71" fmla="*/ 20 h 38"/>
                            <a:gd name="T72" fmla="*/ 122 w 122"/>
                            <a:gd name="T73" fmla="*/ 21 h 38"/>
                            <a:gd name="T74" fmla="*/ 115 w 122"/>
                            <a:gd name="T75" fmla="*/ 37 h 38"/>
                            <a:gd name="T76" fmla="*/ 102 w 122"/>
                            <a:gd name="T77" fmla="*/ 34 h 38"/>
                            <a:gd name="T78" fmla="*/ 99 w 122"/>
                            <a:gd name="T79" fmla="*/ 16 h 38"/>
                            <a:gd name="T80" fmla="*/ 106 w 122"/>
                            <a:gd name="T81" fmla="*/ 0 h 38"/>
                            <a:gd name="T82" fmla="*/ 119 w 122"/>
                            <a:gd name="T83" fmla="*/ 3 h 38"/>
                            <a:gd name="T84" fmla="*/ 122 w 122"/>
                            <a:gd name="T85" fmla="*/ 21 h 38"/>
                            <a:gd name="T86" fmla="*/ 116 w 122"/>
                            <a:gd name="T87" fmla="*/ 6 h 38"/>
                            <a:gd name="T88" fmla="*/ 108 w 122"/>
                            <a:gd name="T89" fmla="*/ 4 h 38"/>
                            <a:gd name="T90" fmla="*/ 104 w 122"/>
                            <a:gd name="T91" fmla="*/ 15 h 38"/>
                            <a:gd name="T92" fmla="*/ 105 w 122"/>
                            <a:gd name="T93" fmla="*/ 31 h 38"/>
                            <a:gd name="T94" fmla="*/ 114 w 122"/>
                            <a:gd name="T95" fmla="*/ 33 h 38"/>
                            <a:gd name="T96" fmla="*/ 117 w 122"/>
                            <a:gd name="T97" fmla="*/ 22 h 3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</a:cxnLst>
                          <a:rect l="0" t="0" r="r" b="b"/>
                          <a:pathLst>
                            <a:path w="122" h="38">
                              <a:moveTo>
                                <a:pt x="14" y="37"/>
                              </a:moveTo>
                              <a:cubicBezTo>
                                <a:pt x="10" y="37"/>
                                <a:pt x="10" y="37"/>
                                <a:pt x="10" y="37"/>
                              </a:cubicBezTo>
                              <a:cubicBezTo>
                                <a:pt x="10" y="6"/>
                                <a:pt x="10" y="6"/>
                                <a:pt x="10" y="6"/>
                              </a:cubicBezTo>
                              <a:cubicBezTo>
                                <a:pt x="0" y="9"/>
                                <a:pt x="0" y="9"/>
                                <a:pt x="0" y="9"/>
                              </a:cubicBezTo>
                              <a:cubicBezTo>
                                <a:pt x="0" y="5"/>
                                <a:pt x="0" y="5"/>
                                <a:pt x="0" y="5"/>
                              </a:cubicBez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lnTo>
                                <a:pt x="14" y="37"/>
                              </a:lnTo>
                              <a:close/>
                              <a:moveTo>
                                <a:pt x="52" y="37"/>
                              </a:moveTo>
                              <a:cubicBezTo>
                                <a:pt x="28" y="37"/>
                                <a:pt x="28" y="37"/>
                                <a:pt x="28" y="37"/>
                              </a:cubicBezTo>
                              <a:cubicBezTo>
                                <a:pt x="28" y="34"/>
                                <a:pt x="28" y="34"/>
                                <a:pt x="28" y="34"/>
                              </a:cubicBezTo>
                              <a:cubicBezTo>
                                <a:pt x="40" y="20"/>
                                <a:pt x="40" y="20"/>
                                <a:pt x="40" y="20"/>
                              </a:cubicBezTo>
                              <a:cubicBezTo>
                                <a:pt x="41" y="19"/>
                                <a:pt x="42" y="18"/>
                                <a:pt x="43" y="17"/>
                              </a:cubicBezTo>
                              <a:cubicBezTo>
                                <a:pt x="44" y="16"/>
                                <a:pt x="44" y="15"/>
                                <a:pt x="45" y="14"/>
                              </a:cubicBezTo>
                              <a:cubicBezTo>
                                <a:pt x="45" y="14"/>
                                <a:pt x="45" y="13"/>
                                <a:pt x="46" y="12"/>
                              </a:cubicBezTo>
                              <a:cubicBezTo>
                                <a:pt x="46" y="11"/>
                                <a:pt x="46" y="11"/>
                                <a:pt x="46" y="10"/>
                              </a:cubicBezTo>
                              <a:cubicBezTo>
                                <a:pt x="46" y="9"/>
                                <a:pt x="46" y="8"/>
                                <a:pt x="45" y="7"/>
                              </a:cubicBezTo>
                              <a:cubicBezTo>
                                <a:pt x="45" y="7"/>
                                <a:pt x="45" y="6"/>
                                <a:pt x="44" y="5"/>
                              </a:cubicBezTo>
                              <a:cubicBezTo>
                                <a:pt x="44" y="5"/>
                                <a:pt x="43" y="4"/>
                                <a:pt x="42" y="4"/>
                              </a:cubicBezTo>
                              <a:cubicBezTo>
                                <a:pt x="41" y="4"/>
                                <a:pt x="40" y="3"/>
                                <a:pt x="39" y="3"/>
                              </a:cubicBezTo>
                              <a:cubicBezTo>
                                <a:pt x="38" y="3"/>
                                <a:pt x="37" y="4"/>
                                <a:pt x="36" y="4"/>
                              </a:cubicBezTo>
                              <a:cubicBezTo>
                                <a:pt x="35" y="4"/>
                                <a:pt x="34" y="5"/>
                                <a:pt x="34" y="5"/>
                              </a:cubicBezTo>
                              <a:cubicBezTo>
                                <a:pt x="33" y="6"/>
                                <a:pt x="33" y="7"/>
                                <a:pt x="32" y="8"/>
                              </a:cubicBezTo>
                              <a:cubicBezTo>
                                <a:pt x="32" y="9"/>
                                <a:pt x="32" y="10"/>
                                <a:pt x="32" y="11"/>
                              </a:cubicBezTo>
                              <a:cubicBezTo>
                                <a:pt x="27" y="11"/>
                                <a:pt x="27" y="11"/>
                                <a:pt x="27" y="11"/>
                              </a:cubicBezTo>
                              <a:cubicBezTo>
                                <a:pt x="27" y="9"/>
                                <a:pt x="28" y="8"/>
                                <a:pt x="28" y="7"/>
                              </a:cubicBezTo>
                              <a:cubicBezTo>
                                <a:pt x="29" y="5"/>
                                <a:pt x="29" y="4"/>
                                <a:pt x="30" y="3"/>
                              </a:cubicBezTo>
                              <a:cubicBezTo>
                                <a:pt x="31" y="2"/>
                                <a:pt x="33" y="1"/>
                                <a:pt x="34" y="0"/>
                              </a:cubicBezTo>
                              <a:cubicBezTo>
                                <a:pt x="36" y="0"/>
                                <a:pt x="37" y="0"/>
                                <a:pt x="39" y="0"/>
                              </a:cubicBezTo>
                              <a:cubicBezTo>
                                <a:pt x="41" y="0"/>
                                <a:pt x="43" y="0"/>
                                <a:pt x="44" y="0"/>
                              </a:cubicBezTo>
                              <a:cubicBezTo>
                                <a:pt x="45" y="1"/>
                                <a:pt x="47" y="1"/>
                                <a:pt x="48" y="2"/>
                              </a:cubicBezTo>
                              <a:cubicBezTo>
                                <a:pt x="49" y="3"/>
                                <a:pt x="49" y="4"/>
                                <a:pt x="50" y="5"/>
                              </a:cubicBezTo>
                              <a:cubicBezTo>
                                <a:pt x="50" y="7"/>
                                <a:pt x="51" y="8"/>
                                <a:pt x="51" y="9"/>
                              </a:cubicBezTo>
                              <a:cubicBezTo>
                                <a:pt x="51" y="11"/>
                                <a:pt x="50" y="12"/>
                                <a:pt x="50" y="13"/>
                              </a:cubicBezTo>
                              <a:cubicBezTo>
                                <a:pt x="50" y="14"/>
                                <a:pt x="49" y="15"/>
                                <a:pt x="48" y="16"/>
                              </a:cubicBezTo>
                              <a:cubicBezTo>
                                <a:pt x="48" y="17"/>
                                <a:pt x="47" y="18"/>
                                <a:pt x="46" y="19"/>
                              </a:cubicBezTo>
                              <a:cubicBezTo>
                                <a:pt x="45" y="20"/>
                                <a:pt x="45" y="21"/>
                                <a:pt x="44" y="22"/>
                              </a:cubicBezTo>
                              <a:cubicBezTo>
                                <a:pt x="34" y="33"/>
                                <a:pt x="34" y="33"/>
                                <a:pt x="34" y="33"/>
                              </a:cubicBezTo>
                              <a:cubicBezTo>
                                <a:pt x="52" y="33"/>
                                <a:pt x="52" y="33"/>
                                <a:pt x="52" y="33"/>
                              </a:cubicBezTo>
                              <a:lnTo>
                                <a:pt x="52" y="37"/>
                              </a:lnTo>
                              <a:close/>
                              <a:moveTo>
                                <a:pt x="58" y="35"/>
                              </a:moveTo>
                              <a:cubicBezTo>
                                <a:pt x="58" y="34"/>
                                <a:pt x="58" y="33"/>
                                <a:pt x="58" y="33"/>
                              </a:cubicBezTo>
                              <a:cubicBezTo>
                                <a:pt x="59" y="32"/>
                                <a:pt x="59" y="32"/>
                                <a:pt x="60" y="32"/>
                              </a:cubicBezTo>
                              <a:cubicBezTo>
                                <a:pt x="61" y="32"/>
                                <a:pt x="62" y="32"/>
                                <a:pt x="63" y="33"/>
                              </a:cubicBezTo>
                              <a:cubicBezTo>
                                <a:pt x="63" y="33"/>
                                <a:pt x="63" y="34"/>
                                <a:pt x="63" y="35"/>
                              </a:cubicBezTo>
                              <a:cubicBezTo>
                                <a:pt x="63" y="35"/>
                                <a:pt x="63" y="36"/>
                                <a:pt x="63" y="36"/>
                              </a:cubicBezTo>
                              <a:cubicBezTo>
                                <a:pt x="62" y="37"/>
                                <a:pt x="61" y="37"/>
                                <a:pt x="60" y="37"/>
                              </a:cubicBezTo>
                              <a:cubicBezTo>
                                <a:pt x="59" y="37"/>
                                <a:pt x="59" y="37"/>
                                <a:pt x="58" y="36"/>
                              </a:cubicBezTo>
                              <a:cubicBezTo>
                                <a:pt x="58" y="36"/>
                                <a:pt x="58" y="35"/>
                                <a:pt x="58" y="35"/>
                              </a:cubicBezTo>
                              <a:close/>
                              <a:moveTo>
                                <a:pt x="58" y="12"/>
                              </a:moveTo>
                              <a:cubicBezTo>
                                <a:pt x="58" y="11"/>
                                <a:pt x="58" y="11"/>
                                <a:pt x="58" y="10"/>
                              </a:cubicBezTo>
                              <a:cubicBezTo>
                                <a:pt x="59" y="10"/>
                                <a:pt x="59" y="9"/>
                                <a:pt x="60" y="9"/>
                              </a:cubicBezTo>
                              <a:cubicBezTo>
                                <a:pt x="61" y="9"/>
                                <a:pt x="62" y="10"/>
                                <a:pt x="63" y="10"/>
                              </a:cubicBezTo>
                              <a:cubicBezTo>
                                <a:pt x="63" y="11"/>
                                <a:pt x="63" y="11"/>
                                <a:pt x="63" y="12"/>
                              </a:cubicBezTo>
                              <a:cubicBezTo>
                                <a:pt x="63" y="13"/>
                                <a:pt x="63" y="14"/>
                                <a:pt x="63" y="14"/>
                              </a:cubicBezTo>
                              <a:cubicBezTo>
                                <a:pt x="62" y="15"/>
                                <a:pt x="61" y="15"/>
                                <a:pt x="60" y="15"/>
                              </a:cubicBezTo>
                              <a:cubicBezTo>
                                <a:pt x="59" y="15"/>
                                <a:pt x="59" y="15"/>
                                <a:pt x="58" y="14"/>
                              </a:cubicBezTo>
                              <a:cubicBezTo>
                                <a:pt x="58" y="14"/>
                                <a:pt x="58" y="13"/>
                                <a:pt x="58" y="12"/>
                              </a:cubicBezTo>
                              <a:close/>
                              <a:moveTo>
                                <a:pt x="77" y="16"/>
                              </a:moveTo>
                              <a:cubicBezTo>
                                <a:pt x="80" y="16"/>
                                <a:pt x="80" y="16"/>
                                <a:pt x="80" y="16"/>
                              </a:cubicBezTo>
                              <a:cubicBezTo>
                                <a:pt x="81" y="16"/>
                                <a:pt x="82" y="16"/>
                                <a:pt x="83" y="16"/>
                              </a:cubicBezTo>
                              <a:cubicBezTo>
                                <a:pt x="84" y="15"/>
                                <a:pt x="85" y="15"/>
                                <a:pt x="85" y="14"/>
                              </a:cubicBezTo>
                              <a:cubicBezTo>
                                <a:pt x="86" y="14"/>
                                <a:pt x="87" y="13"/>
                                <a:pt x="87" y="12"/>
                              </a:cubicBezTo>
                              <a:cubicBezTo>
                                <a:pt x="87" y="12"/>
                                <a:pt x="87" y="11"/>
                                <a:pt x="87" y="10"/>
                              </a:cubicBezTo>
                              <a:cubicBezTo>
                                <a:pt x="87" y="8"/>
                                <a:pt x="87" y="6"/>
                                <a:pt x="86" y="5"/>
                              </a:cubicBezTo>
                              <a:cubicBezTo>
                                <a:pt x="85" y="4"/>
                                <a:pt x="83" y="3"/>
                                <a:pt x="81" y="3"/>
                              </a:cubicBezTo>
                              <a:cubicBezTo>
                                <a:pt x="80" y="3"/>
                                <a:pt x="79" y="4"/>
                                <a:pt x="78" y="4"/>
                              </a:cubicBezTo>
                              <a:cubicBezTo>
                                <a:pt x="77" y="4"/>
                                <a:pt x="77" y="5"/>
                                <a:pt x="76" y="5"/>
                              </a:cubicBezTo>
                              <a:cubicBezTo>
                                <a:pt x="75" y="6"/>
                                <a:pt x="75" y="6"/>
                                <a:pt x="75" y="7"/>
                              </a:cubicBezTo>
                              <a:cubicBezTo>
                                <a:pt x="74" y="8"/>
                                <a:pt x="74" y="9"/>
                                <a:pt x="74" y="10"/>
                              </a:cubicBezTo>
                              <a:cubicBezTo>
                                <a:pt x="69" y="10"/>
                                <a:pt x="69" y="10"/>
                                <a:pt x="69" y="10"/>
                              </a:cubicBezTo>
                              <a:cubicBezTo>
                                <a:pt x="69" y="8"/>
                                <a:pt x="70" y="7"/>
                                <a:pt x="70" y="6"/>
                              </a:cubicBezTo>
                              <a:cubicBezTo>
                                <a:pt x="71" y="5"/>
                                <a:pt x="72" y="3"/>
                                <a:pt x="73" y="3"/>
                              </a:cubicBezTo>
                              <a:cubicBezTo>
                                <a:pt x="74" y="2"/>
                                <a:pt x="75" y="1"/>
                                <a:pt x="76" y="0"/>
                              </a:cubicBezTo>
                              <a:cubicBezTo>
                                <a:pt x="78" y="0"/>
                                <a:pt x="79" y="0"/>
                                <a:pt x="81" y="0"/>
                              </a:cubicBezTo>
                              <a:cubicBezTo>
                                <a:pt x="82" y="0"/>
                                <a:pt x="84" y="0"/>
                                <a:pt x="85" y="0"/>
                              </a:cubicBezTo>
                              <a:cubicBezTo>
                                <a:pt x="87" y="1"/>
                                <a:pt x="88" y="1"/>
                                <a:pt x="89" y="2"/>
                              </a:cubicBezTo>
                              <a:cubicBezTo>
                                <a:pt x="90" y="3"/>
                                <a:pt x="91" y="4"/>
                                <a:pt x="91" y="5"/>
                              </a:cubicBezTo>
                              <a:cubicBezTo>
                                <a:pt x="92" y="7"/>
                                <a:pt x="92" y="8"/>
                                <a:pt x="92" y="10"/>
                              </a:cubicBezTo>
                              <a:cubicBezTo>
                                <a:pt x="92" y="11"/>
                                <a:pt x="92" y="11"/>
                                <a:pt x="92" y="12"/>
                              </a:cubicBezTo>
                              <a:cubicBezTo>
                                <a:pt x="91" y="13"/>
                                <a:pt x="91" y="14"/>
                                <a:pt x="91" y="14"/>
                              </a:cubicBezTo>
                              <a:cubicBezTo>
                                <a:pt x="90" y="15"/>
                                <a:pt x="90" y="16"/>
                                <a:pt x="89" y="16"/>
                              </a:cubicBezTo>
                              <a:cubicBezTo>
                                <a:pt x="88" y="17"/>
                                <a:pt x="87" y="18"/>
                                <a:pt x="86" y="18"/>
                              </a:cubicBezTo>
                              <a:cubicBezTo>
                                <a:pt x="87" y="18"/>
                                <a:pt x="88" y="19"/>
                                <a:pt x="89" y="20"/>
                              </a:cubicBezTo>
                              <a:cubicBezTo>
                                <a:pt x="90" y="20"/>
                                <a:pt x="91" y="21"/>
                                <a:pt x="91" y="22"/>
                              </a:cubicBezTo>
                              <a:cubicBezTo>
                                <a:pt x="92" y="22"/>
                                <a:pt x="92" y="23"/>
                                <a:pt x="92" y="24"/>
                              </a:cubicBezTo>
                              <a:cubicBezTo>
                                <a:pt x="92" y="25"/>
                                <a:pt x="93" y="26"/>
                                <a:pt x="93" y="27"/>
                              </a:cubicBezTo>
                              <a:cubicBezTo>
                                <a:pt x="93" y="28"/>
                                <a:pt x="92" y="30"/>
                                <a:pt x="92" y="31"/>
                              </a:cubicBezTo>
                              <a:cubicBezTo>
                                <a:pt x="91" y="33"/>
                                <a:pt x="90" y="34"/>
                                <a:pt x="89" y="35"/>
                              </a:cubicBezTo>
                              <a:cubicBezTo>
                                <a:pt x="88" y="36"/>
                                <a:pt x="87" y="36"/>
                                <a:pt x="85" y="37"/>
                              </a:cubicBezTo>
                              <a:cubicBezTo>
                                <a:pt x="84" y="37"/>
                                <a:pt x="83" y="38"/>
                                <a:pt x="81" y="38"/>
                              </a:cubicBezTo>
                              <a:cubicBezTo>
                                <a:pt x="79" y="38"/>
                                <a:pt x="78" y="37"/>
                                <a:pt x="76" y="37"/>
                              </a:cubicBezTo>
                              <a:cubicBezTo>
                                <a:pt x="75" y="36"/>
                                <a:pt x="74" y="36"/>
                                <a:pt x="73" y="35"/>
                              </a:cubicBezTo>
                              <a:cubicBezTo>
                                <a:pt x="71" y="34"/>
                                <a:pt x="71" y="33"/>
                                <a:pt x="70" y="32"/>
                              </a:cubicBezTo>
                              <a:cubicBezTo>
                                <a:pt x="69" y="30"/>
                                <a:pt x="69" y="29"/>
                                <a:pt x="69" y="27"/>
                              </a:cubicBezTo>
                              <a:cubicBezTo>
                                <a:pt x="74" y="27"/>
                                <a:pt x="74" y="27"/>
                                <a:pt x="74" y="27"/>
                              </a:cubicBezTo>
                              <a:cubicBezTo>
                                <a:pt x="74" y="28"/>
                                <a:pt x="74" y="29"/>
                                <a:pt x="74" y="30"/>
                              </a:cubicBezTo>
                              <a:cubicBezTo>
                                <a:pt x="75" y="31"/>
                                <a:pt x="75" y="31"/>
                                <a:pt x="76" y="32"/>
                              </a:cubicBezTo>
                              <a:cubicBezTo>
                                <a:pt x="76" y="32"/>
                                <a:pt x="77" y="33"/>
                                <a:pt x="78" y="33"/>
                              </a:cubicBezTo>
                              <a:cubicBezTo>
                                <a:pt x="79" y="34"/>
                                <a:pt x="80" y="34"/>
                                <a:pt x="81" y="34"/>
                              </a:cubicBezTo>
                              <a:cubicBezTo>
                                <a:pt x="82" y="34"/>
                                <a:pt x="83" y="34"/>
                                <a:pt x="84" y="33"/>
                              </a:cubicBezTo>
                              <a:cubicBezTo>
                                <a:pt x="85" y="33"/>
                                <a:pt x="85" y="33"/>
                                <a:pt x="86" y="32"/>
                              </a:cubicBezTo>
                              <a:cubicBezTo>
                                <a:pt x="87" y="31"/>
                                <a:pt x="87" y="31"/>
                                <a:pt x="87" y="30"/>
                              </a:cubicBezTo>
                              <a:cubicBezTo>
                                <a:pt x="88" y="29"/>
                                <a:pt x="88" y="28"/>
                                <a:pt x="88" y="27"/>
                              </a:cubicBezTo>
                              <a:cubicBezTo>
                                <a:pt x="88" y="26"/>
                                <a:pt x="88" y="25"/>
                                <a:pt x="87" y="24"/>
                              </a:cubicBezTo>
                              <a:cubicBezTo>
                                <a:pt x="87" y="23"/>
                                <a:pt x="86" y="22"/>
                                <a:pt x="86" y="22"/>
                              </a:cubicBezTo>
                              <a:cubicBezTo>
                                <a:pt x="85" y="21"/>
                                <a:pt x="84" y="21"/>
                                <a:pt x="83" y="20"/>
                              </a:cubicBezTo>
                              <a:cubicBezTo>
                                <a:pt x="82" y="20"/>
                                <a:pt x="81" y="20"/>
                                <a:pt x="80" y="20"/>
                              </a:cubicBezTo>
                              <a:cubicBezTo>
                                <a:pt x="77" y="20"/>
                                <a:pt x="77" y="20"/>
                                <a:pt x="77" y="20"/>
                              </a:cubicBezTo>
                              <a:lnTo>
                                <a:pt x="77" y="16"/>
                              </a:lnTo>
                              <a:close/>
                              <a:moveTo>
                                <a:pt x="122" y="21"/>
                              </a:moveTo>
                              <a:cubicBezTo>
                                <a:pt x="122" y="24"/>
                                <a:pt x="122" y="27"/>
                                <a:pt x="121" y="29"/>
                              </a:cubicBezTo>
                              <a:cubicBezTo>
                                <a:pt x="121" y="31"/>
                                <a:pt x="120" y="33"/>
                                <a:pt x="119" y="34"/>
                              </a:cubicBezTo>
                              <a:cubicBezTo>
                                <a:pt x="118" y="35"/>
                                <a:pt x="117" y="36"/>
                                <a:pt x="115" y="37"/>
                              </a:cubicBezTo>
                              <a:cubicBezTo>
                                <a:pt x="114" y="37"/>
                                <a:pt x="112" y="38"/>
                                <a:pt x="111" y="38"/>
                              </a:cubicBezTo>
                              <a:cubicBezTo>
                                <a:pt x="109" y="38"/>
                                <a:pt x="107" y="37"/>
                                <a:pt x="106" y="37"/>
                              </a:cubicBezTo>
                              <a:cubicBezTo>
                                <a:pt x="104" y="36"/>
                                <a:pt x="103" y="35"/>
                                <a:pt x="102" y="34"/>
                              </a:cubicBezTo>
                              <a:cubicBezTo>
                                <a:pt x="101" y="33"/>
                                <a:pt x="100" y="31"/>
                                <a:pt x="100" y="29"/>
                              </a:cubicBezTo>
                              <a:cubicBezTo>
                                <a:pt x="99" y="27"/>
                                <a:pt x="99" y="24"/>
                                <a:pt x="99" y="21"/>
                              </a:cubicBezTo>
                              <a:cubicBezTo>
                                <a:pt x="99" y="16"/>
                                <a:pt x="99" y="16"/>
                                <a:pt x="99" y="16"/>
                              </a:cubicBezTo>
                              <a:cubicBezTo>
                                <a:pt x="99" y="13"/>
                                <a:pt x="99" y="10"/>
                                <a:pt x="100" y="8"/>
                              </a:cubicBezTo>
                              <a:cubicBezTo>
                                <a:pt x="100" y="6"/>
                                <a:pt x="101" y="4"/>
                                <a:pt x="102" y="3"/>
                              </a:cubicBezTo>
                              <a:cubicBezTo>
                                <a:pt x="103" y="2"/>
                                <a:pt x="104" y="1"/>
                                <a:pt x="106" y="0"/>
                              </a:cubicBezTo>
                              <a:cubicBezTo>
                                <a:pt x="107" y="0"/>
                                <a:pt x="109" y="0"/>
                                <a:pt x="110" y="0"/>
                              </a:cubicBezTo>
                              <a:cubicBezTo>
                                <a:pt x="112" y="0"/>
                                <a:pt x="114" y="0"/>
                                <a:pt x="115" y="0"/>
                              </a:cubicBezTo>
                              <a:cubicBezTo>
                                <a:pt x="117" y="1"/>
                                <a:pt x="118" y="2"/>
                                <a:pt x="119" y="3"/>
                              </a:cubicBezTo>
                              <a:cubicBezTo>
                                <a:pt x="120" y="4"/>
                                <a:pt x="121" y="6"/>
                                <a:pt x="121" y="8"/>
                              </a:cubicBezTo>
                              <a:cubicBezTo>
                                <a:pt x="122" y="10"/>
                                <a:pt x="122" y="13"/>
                                <a:pt x="122" y="16"/>
                              </a:cubicBezTo>
                              <a:lnTo>
                                <a:pt x="122" y="21"/>
                              </a:lnTo>
                              <a:close/>
                              <a:moveTo>
                                <a:pt x="117" y="15"/>
                              </a:moveTo>
                              <a:cubicBezTo>
                                <a:pt x="117" y="13"/>
                                <a:pt x="117" y="11"/>
                                <a:pt x="117" y="10"/>
                              </a:cubicBezTo>
                              <a:cubicBezTo>
                                <a:pt x="117" y="8"/>
                                <a:pt x="116" y="7"/>
                                <a:pt x="116" y="6"/>
                              </a:cubicBezTo>
                              <a:cubicBezTo>
                                <a:pt x="115" y="5"/>
                                <a:pt x="114" y="4"/>
                                <a:pt x="114" y="4"/>
                              </a:cubicBezTo>
                              <a:cubicBezTo>
                                <a:pt x="113" y="4"/>
                                <a:pt x="112" y="3"/>
                                <a:pt x="110" y="3"/>
                              </a:cubicBezTo>
                              <a:cubicBezTo>
                                <a:pt x="109" y="3"/>
                                <a:pt x="108" y="4"/>
                                <a:pt x="108" y="4"/>
                              </a:cubicBezTo>
                              <a:cubicBezTo>
                                <a:pt x="107" y="4"/>
                                <a:pt x="106" y="5"/>
                                <a:pt x="105" y="6"/>
                              </a:cubicBezTo>
                              <a:cubicBezTo>
                                <a:pt x="105" y="7"/>
                                <a:pt x="104" y="8"/>
                                <a:pt x="104" y="10"/>
                              </a:cubicBezTo>
                              <a:cubicBezTo>
                                <a:pt x="104" y="11"/>
                                <a:pt x="104" y="13"/>
                                <a:pt x="104" y="15"/>
                              </a:cubicBezTo>
                              <a:cubicBezTo>
                                <a:pt x="104" y="22"/>
                                <a:pt x="104" y="22"/>
                                <a:pt x="104" y="22"/>
                              </a:cubicBezTo>
                              <a:cubicBezTo>
                                <a:pt x="104" y="24"/>
                                <a:pt x="104" y="26"/>
                                <a:pt x="104" y="27"/>
                              </a:cubicBezTo>
                              <a:cubicBezTo>
                                <a:pt x="104" y="29"/>
                                <a:pt x="105" y="30"/>
                                <a:pt x="105" y="31"/>
                              </a:cubicBezTo>
                              <a:cubicBezTo>
                                <a:pt x="106" y="32"/>
                                <a:pt x="107" y="33"/>
                                <a:pt x="108" y="33"/>
                              </a:cubicBezTo>
                              <a:cubicBezTo>
                                <a:pt x="108" y="33"/>
                                <a:pt x="109" y="34"/>
                                <a:pt x="111" y="34"/>
                              </a:cubicBezTo>
                              <a:cubicBezTo>
                                <a:pt x="112" y="34"/>
                                <a:pt x="113" y="33"/>
                                <a:pt x="114" y="33"/>
                              </a:cubicBezTo>
                              <a:cubicBezTo>
                                <a:pt x="114" y="33"/>
                                <a:pt x="115" y="32"/>
                                <a:pt x="116" y="31"/>
                              </a:cubicBezTo>
                              <a:cubicBezTo>
                                <a:pt x="116" y="30"/>
                                <a:pt x="117" y="29"/>
                                <a:pt x="117" y="27"/>
                              </a:cubicBezTo>
                              <a:cubicBezTo>
                                <a:pt x="117" y="26"/>
                                <a:pt x="117" y="24"/>
                                <a:pt x="117" y="22"/>
                              </a:cubicBezTo>
                              <a:lnTo>
                                <a:pt x="117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117" name="Battery">
                          <a:extLst>
                            <a:ext uri="{FF2B5EF4-FFF2-40B4-BE49-F238E27FC236}">
                              <a16:creationId xmlns:a16="http://schemas.microsoft.com/office/drawing/2014/main" id="{7AD96699-7D9F-4860-97A8-AF5760655FB7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513769" y="1302974"/>
                          <a:ext cx="50747" cy="83257"/>
                          <a:chOff x="5721732" y="4486242"/>
                          <a:chExt cx="50747" cy="83257"/>
                        </a:xfrm>
                      </p:grpSpPr>
                      <p:sp>
                        <p:nvSpPr>
                          <p:cNvPr id="124" name="Battery Part 1">
                            <a:extLst>
                              <a:ext uri="{FF2B5EF4-FFF2-40B4-BE49-F238E27FC236}">
                                <a16:creationId xmlns:a16="http://schemas.microsoft.com/office/drawing/2014/main" id="{90F5FCA9-69C7-4227-BC35-E8F5CE9558B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721732" y="4486242"/>
                            <a:ext cx="50747" cy="45990"/>
                          </a:xfrm>
                          <a:custGeom>
                            <a:avLst/>
                            <a:gdLst>
                              <a:gd name="T0" fmla="*/ 282 w 282"/>
                              <a:gd name="T1" fmla="*/ 76 h 252"/>
                              <a:gd name="T2" fmla="*/ 245 w 282"/>
                              <a:gd name="T3" fmla="*/ 46 h 252"/>
                              <a:gd name="T4" fmla="*/ 197 w 282"/>
                              <a:gd name="T5" fmla="*/ 46 h 252"/>
                              <a:gd name="T6" fmla="*/ 197 w 282"/>
                              <a:gd name="T7" fmla="*/ 0 h 252"/>
                              <a:gd name="T8" fmla="*/ 85 w 282"/>
                              <a:gd name="T9" fmla="*/ 0 h 252"/>
                              <a:gd name="T10" fmla="*/ 85 w 282"/>
                              <a:gd name="T11" fmla="*/ 46 h 252"/>
                              <a:gd name="T12" fmla="*/ 37 w 282"/>
                              <a:gd name="T13" fmla="*/ 46 h 252"/>
                              <a:gd name="T14" fmla="*/ 0 w 282"/>
                              <a:gd name="T15" fmla="*/ 76 h 252"/>
                              <a:gd name="T16" fmla="*/ 0 w 282"/>
                              <a:gd name="T17" fmla="*/ 252 h 252"/>
                              <a:gd name="T18" fmla="*/ 282 w 282"/>
                              <a:gd name="T19" fmla="*/ 252 h 252"/>
                              <a:gd name="T20" fmla="*/ 282 w 282"/>
                              <a:gd name="T21" fmla="*/ 76 h 25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</a:cxnLst>
                            <a:rect l="0" t="0" r="r" b="b"/>
                            <a:pathLst>
                              <a:path w="282" h="252">
                                <a:moveTo>
                                  <a:pt x="282" y="76"/>
                                </a:moveTo>
                                <a:cubicBezTo>
                                  <a:pt x="282" y="59"/>
                                  <a:pt x="265" y="46"/>
                                  <a:pt x="245" y="46"/>
                                </a:cubicBezTo>
                                <a:lnTo>
                                  <a:pt x="197" y="46"/>
                                </a:lnTo>
                                <a:lnTo>
                                  <a:pt x="197" y="0"/>
                                </a:lnTo>
                                <a:lnTo>
                                  <a:pt x="85" y="0"/>
                                </a:lnTo>
                                <a:lnTo>
                                  <a:pt x="85" y="46"/>
                                </a:lnTo>
                                <a:lnTo>
                                  <a:pt x="37" y="46"/>
                                </a:lnTo>
                                <a:cubicBezTo>
                                  <a:pt x="17" y="46"/>
                                  <a:pt x="0" y="59"/>
                                  <a:pt x="0" y="76"/>
                                </a:cubicBezTo>
                                <a:lnTo>
                                  <a:pt x="0" y="252"/>
                                </a:lnTo>
                                <a:lnTo>
                                  <a:pt x="282" y="252"/>
                                </a:lnTo>
                                <a:lnTo>
                                  <a:pt x="282" y="7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3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5" name="Battery Part 2">
                            <a:extLst>
                              <a:ext uri="{FF2B5EF4-FFF2-40B4-BE49-F238E27FC236}">
                                <a16:creationId xmlns:a16="http://schemas.microsoft.com/office/drawing/2014/main" id="{AAF1A59F-7778-47E8-B90A-968688F9A58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721732" y="4532231"/>
                            <a:ext cx="50747" cy="37268"/>
                          </a:xfrm>
                          <a:custGeom>
                            <a:avLst/>
                            <a:gdLst>
                              <a:gd name="T0" fmla="*/ 0 w 282"/>
                              <a:gd name="T1" fmla="*/ 0 h 206"/>
                              <a:gd name="T2" fmla="*/ 0 w 282"/>
                              <a:gd name="T3" fmla="*/ 176 h 206"/>
                              <a:gd name="T4" fmla="*/ 37 w 282"/>
                              <a:gd name="T5" fmla="*/ 206 h 206"/>
                              <a:gd name="T6" fmla="*/ 244 w 282"/>
                              <a:gd name="T7" fmla="*/ 206 h 206"/>
                              <a:gd name="T8" fmla="*/ 282 w 282"/>
                              <a:gd name="T9" fmla="*/ 176 h 206"/>
                              <a:gd name="T10" fmla="*/ 282 w 282"/>
                              <a:gd name="T11" fmla="*/ 0 h 206"/>
                              <a:gd name="T12" fmla="*/ 0 w 282"/>
                              <a:gd name="T13" fmla="*/ 0 h 20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282" h="206">
                                <a:moveTo>
                                  <a:pt x="0" y="0"/>
                                </a:moveTo>
                                <a:lnTo>
                                  <a:pt x="0" y="176"/>
                                </a:lnTo>
                                <a:cubicBezTo>
                                  <a:pt x="0" y="193"/>
                                  <a:pt x="17" y="206"/>
                                  <a:pt x="37" y="206"/>
                                </a:cubicBezTo>
                                <a:lnTo>
                                  <a:pt x="244" y="206"/>
                                </a:lnTo>
                                <a:cubicBezTo>
                                  <a:pt x="265" y="206"/>
                                  <a:pt x="282" y="193"/>
                                  <a:pt x="282" y="176"/>
                                </a:cubicBezTo>
                                <a:lnTo>
                                  <a:pt x="282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9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8" name="Signal Strength">
                          <a:extLst>
                            <a:ext uri="{FF2B5EF4-FFF2-40B4-BE49-F238E27FC236}">
                              <a16:creationId xmlns:a16="http://schemas.microsoft.com/office/drawing/2014/main" id="{0DFC695D-2109-4F9A-AC3A-D8642DF33CDA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348841" y="1306145"/>
                          <a:ext cx="76121" cy="76915"/>
                          <a:chOff x="5556804" y="4492585"/>
                          <a:chExt cx="76121" cy="76915"/>
                        </a:xfrm>
                      </p:grpSpPr>
                      <p:sp>
                        <p:nvSpPr>
                          <p:cNvPr id="122" name="Signal Strength Part 1">
                            <a:extLst>
                              <a:ext uri="{FF2B5EF4-FFF2-40B4-BE49-F238E27FC236}">
                                <a16:creationId xmlns:a16="http://schemas.microsoft.com/office/drawing/2014/main" id="{4835911F-992E-4564-8B33-A51277C41C4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602001" y="4492585"/>
                            <a:ext cx="30924" cy="76914"/>
                          </a:xfrm>
                          <a:custGeom>
                            <a:avLst/>
                            <a:gdLst>
                              <a:gd name="T0" fmla="*/ 39 w 39"/>
                              <a:gd name="T1" fmla="*/ 0 h 97"/>
                              <a:gd name="T2" fmla="*/ 0 w 39"/>
                              <a:gd name="T3" fmla="*/ 39 h 97"/>
                              <a:gd name="T4" fmla="*/ 0 w 39"/>
                              <a:gd name="T5" fmla="*/ 97 h 97"/>
                              <a:gd name="T6" fmla="*/ 39 w 39"/>
                              <a:gd name="T7" fmla="*/ 97 h 97"/>
                              <a:gd name="T8" fmla="*/ 39 w 39"/>
                              <a:gd name="T9" fmla="*/ 0 h 9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9" h="97">
                                <a:moveTo>
                                  <a:pt x="39" y="0"/>
                                </a:moveTo>
                                <a:lnTo>
                                  <a:pt x="0" y="39"/>
                                </a:lnTo>
                                <a:lnTo>
                                  <a:pt x="0" y="97"/>
                                </a:lnTo>
                                <a:lnTo>
                                  <a:pt x="39" y="97"/>
                                </a:lnTo>
                                <a:lnTo>
                                  <a:pt x="3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30000"/>
                            </a:srgbClr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3" name="Signal Strength Part 2">
                            <a:extLst>
                              <a:ext uri="{FF2B5EF4-FFF2-40B4-BE49-F238E27FC236}">
                                <a16:creationId xmlns:a16="http://schemas.microsoft.com/office/drawing/2014/main" id="{83A1DFB6-401B-48A7-B2D6-EAA1EF46332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556804" y="4523510"/>
                            <a:ext cx="45197" cy="45990"/>
                          </a:xfrm>
                          <a:custGeom>
                            <a:avLst/>
                            <a:gdLst>
                              <a:gd name="T0" fmla="*/ 0 w 254"/>
                              <a:gd name="T1" fmla="*/ 254 h 254"/>
                              <a:gd name="T2" fmla="*/ 254 w 254"/>
                              <a:gd name="T3" fmla="*/ 254 h 254"/>
                              <a:gd name="T4" fmla="*/ 254 w 254"/>
                              <a:gd name="T5" fmla="*/ 0 h 254"/>
                              <a:gd name="T6" fmla="*/ 0 w 254"/>
                              <a:gd name="T7" fmla="*/ 254 h 2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54" h="254">
                                <a:moveTo>
                                  <a:pt x="0" y="254"/>
                                </a:moveTo>
                                <a:lnTo>
                                  <a:pt x="254" y="254"/>
                                </a:lnTo>
                                <a:lnTo>
                                  <a:pt x="254" y="0"/>
                                </a:lnTo>
                                <a:lnTo>
                                  <a:pt x="0" y="25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9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9" name="WiFi">
                          <a:extLst>
                            <a:ext uri="{FF2B5EF4-FFF2-40B4-BE49-F238E27FC236}">
                              <a16:creationId xmlns:a16="http://schemas.microsoft.com/office/drawing/2014/main" id="{46BC9C98-7908-42AF-8F12-7A654E878186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189463" y="1308921"/>
                          <a:ext cx="89601" cy="71363"/>
                          <a:chOff x="5397426" y="4495757"/>
                          <a:chExt cx="89601" cy="71363"/>
                        </a:xfrm>
                      </p:grpSpPr>
                      <p:sp>
                        <p:nvSpPr>
                          <p:cNvPr id="120" name="WiFi Part 1">
                            <a:extLst>
                              <a:ext uri="{FF2B5EF4-FFF2-40B4-BE49-F238E27FC236}">
                                <a16:creationId xmlns:a16="http://schemas.microsoft.com/office/drawing/2014/main" id="{790A87A9-147D-4925-A83A-BBEFA271684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397426" y="4495757"/>
                            <a:ext cx="89601" cy="31717"/>
                          </a:xfrm>
                          <a:custGeom>
                            <a:avLst/>
                            <a:gdLst>
                              <a:gd name="T0" fmla="*/ 248 w 496"/>
                              <a:gd name="T1" fmla="*/ 0 h 175"/>
                              <a:gd name="T2" fmla="*/ 0 w 496"/>
                              <a:gd name="T3" fmla="*/ 86 h 175"/>
                              <a:gd name="T4" fmla="*/ 71 w 496"/>
                              <a:gd name="T5" fmla="*/ 175 h 175"/>
                              <a:gd name="T6" fmla="*/ 248 w 496"/>
                              <a:gd name="T7" fmla="*/ 113 h 175"/>
                              <a:gd name="T8" fmla="*/ 425 w 496"/>
                              <a:gd name="T9" fmla="*/ 175 h 175"/>
                              <a:gd name="T10" fmla="*/ 496 w 496"/>
                              <a:gd name="T11" fmla="*/ 86 h 175"/>
                              <a:gd name="T12" fmla="*/ 248 w 496"/>
                              <a:gd name="T13" fmla="*/ 0 h 175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496" h="175">
                                <a:moveTo>
                                  <a:pt x="248" y="0"/>
                                </a:moveTo>
                                <a:cubicBezTo>
                                  <a:pt x="104" y="0"/>
                                  <a:pt x="10" y="79"/>
                                  <a:pt x="0" y="86"/>
                                </a:cubicBezTo>
                                <a:lnTo>
                                  <a:pt x="71" y="175"/>
                                </a:lnTo>
                                <a:cubicBezTo>
                                  <a:pt x="80" y="168"/>
                                  <a:pt x="147" y="113"/>
                                  <a:pt x="248" y="113"/>
                                </a:cubicBezTo>
                                <a:cubicBezTo>
                                  <a:pt x="348" y="113"/>
                                  <a:pt x="416" y="168"/>
                                  <a:pt x="425" y="175"/>
                                </a:cubicBezTo>
                                <a:lnTo>
                                  <a:pt x="496" y="86"/>
                                </a:lnTo>
                                <a:cubicBezTo>
                                  <a:pt x="487" y="79"/>
                                  <a:pt x="391" y="0"/>
                                  <a:pt x="248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3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1" name="WiFi Part 2">
                            <a:extLst>
                              <a:ext uri="{FF2B5EF4-FFF2-40B4-BE49-F238E27FC236}">
                                <a16:creationId xmlns:a16="http://schemas.microsoft.com/office/drawing/2014/main" id="{F7824F02-B41A-48AB-9EC1-7748F49FEE6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410113" y="4516373"/>
                            <a:ext cx="64227" cy="50747"/>
                          </a:xfrm>
                          <a:custGeom>
                            <a:avLst/>
                            <a:gdLst>
                              <a:gd name="T0" fmla="*/ 0 w 354"/>
                              <a:gd name="T1" fmla="*/ 62 h 282"/>
                              <a:gd name="T2" fmla="*/ 177 w 354"/>
                              <a:gd name="T3" fmla="*/ 282 h 282"/>
                              <a:gd name="T4" fmla="*/ 177 w 354"/>
                              <a:gd name="T5" fmla="*/ 282 h 282"/>
                              <a:gd name="T6" fmla="*/ 177 w 354"/>
                              <a:gd name="T7" fmla="*/ 282 h 282"/>
                              <a:gd name="T8" fmla="*/ 354 w 354"/>
                              <a:gd name="T9" fmla="*/ 62 h 282"/>
                              <a:gd name="T10" fmla="*/ 177 w 354"/>
                              <a:gd name="T11" fmla="*/ 0 h 282"/>
                              <a:gd name="T12" fmla="*/ 0 w 354"/>
                              <a:gd name="T13" fmla="*/ 62 h 28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354" h="282">
                                <a:moveTo>
                                  <a:pt x="0" y="62"/>
                                </a:moveTo>
                                <a:lnTo>
                                  <a:pt x="177" y="282"/>
                                </a:lnTo>
                                <a:lnTo>
                                  <a:pt x="177" y="282"/>
                                </a:lnTo>
                                <a:lnTo>
                                  <a:pt x="177" y="282"/>
                                </a:lnTo>
                                <a:lnTo>
                                  <a:pt x="354" y="62"/>
                                </a:lnTo>
                                <a:cubicBezTo>
                                  <a:pt x="345" y="55"/>
                                  <a:pt x="278" y="0"/>
                                  <a:pt x="177" y="0"/>
                                </a:cubicBezTo>
                                <a:cubicBezTo>
                                  <a:pt x="77" y="0"/>
                                  <a:pt x="9" y="55"/>
                                  <a:pt x="0" y="6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9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111" name="직사각형 110">
                      <a:extLst>
                        <a:ext uri="{FF2B5EF4-FFF2-40B4-BE49-F238E27FC236}">
                          <a16:creationId xmlns:a16="http://schemas.microsoft.com/office/drawing/2014/main" id="{3A696CC8-1F8E-4473-9C87-E8393BC75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1286" y="1557984"/>
                      <a:ext cx="2787439" cy="472587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dirty="0"/>
                        <a:t>⭐️</a:t>
                      </a:r>
                    </a:p>
                  </p:txBody>
                </p:sp>
              </p:grp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77FD26A-78B9-4202-8014-B2BB3D798E73}"/>
                      </a:ext>
                    </a:extLst>
                  </p:cNvPr>
                  <p:cNvSpPr/>
                  <p:nvPr/>
                </p:nvSpPr>
                <p:spPr>
                  <a:xfrm>
                    <a:off x="3523993" y="1371355"/>
                    <a:ext cx="2787439" cy="488771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30" name="Picture 2" descr="arrow, back, left icon">
                  <a:extLst>
                    <a:ext uri="{FF2B5EF4-FFF2-40B4-BE49-F238E27FC236}">
                      <a16:creationId xmlns:a16="http://schemas.microsoft.com/office/drawing/2014/main" id="{96A4ACB1-AA83-4CFC-AED6-D93ED82B48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3939" y="1409715"/>
                  <a:ext cx="161993" cy="161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BE7C2A0-78D8-4F29-9FA8-5B6C7414373E}"/>
                  </a:ext>
                </a:extLst>
              </p:cNvPr>
              <p:cNvGrpSpPr/>
              <p:nvPr/>
            </p:nvGrpSpPr>
            <p:grpSpPr>
              <a:xfrm>
                <a:off x="3796424" y="1663651"/>
                <a:ext cx="1723255" cy="637310"/>
                <a:chOff x="5697070" y="1510385"/>
                <a:chExt cx="1723255" cy="63731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801FAC-A2B5-46B1-AF4E-073FB622FFED}"/>
                    </a:ext>
                  </a:extLst>
                </p:cNvPr>
                <p:cNvSpPr txBox="1"/>
                <p:nvPr/>
              </p:nvSpPr>
              <p:spPr>
                <a:xfrm>
                  <a:off x="5722208" y="1510385"/>
                  <a:ext cx="16981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Comic Sans MS" panose="030F0702030302020204" pitchFamily="66" charset="0"/>
                    </a:rPr>
                    <a:t>PASSWORD</a:t>
                  </a:r>
                  <a:endParaRPr lang="ko-KR" altLang="en-US" sz="2000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3A00518-2EFD-4BC2-ACD6-B5D2788D6C1E}"/>
                    </a:ext>
                  </a:extLst>
                </p:cNvPr>
                <p:cNvSpPr txBox="1"/>
                <p:nvPr/>
              </p:nvSpPr>
              <p:spPr>
                <a:xfrm>
                  <a:off x="5697070" y="1747585"/>
                  <a:ext cx="16981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Comic Sans MS" panose="030F0702030302020204" pitchFamily="66" charset="0"/>
                    </a:rPr>
                    <a:t>RESET</a:t>
                  </a:r>
                  <a:endParaRPr lang="ko-KR" altLang="en-US" sz="2000" b="1" dirty="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3CAF6A-A4B4-4167-8883-4933091BB664}"/>
                  </a:ext>
                </a:extLst>
              </p:cNvPr>
              <p:cNvSpPr txBox="1"/>
              <p:nvPr/>
            </p:nvSpPr>
            <p:spPr>
              <a:xfrm>
                <a:off x="3664968" y="2928226"/>
                <a:ext cx="194984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입력하신 이메일에서 인증번호를 확인해주세요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5BB9290-B92A-4EF2-B0D7-594574875385}"/>
                  </a:ext>
                </a:extLst>
              </p:cNvPr>
              <p:cNvSpPr/>
              <p:nvPr/>
            </p:nvSpPr>
            <p:spPr>
              <a:xfrm>
                <a:off x="3349636" y="3414216"/>
                <a:ext cx="224777" cy="276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41" name="Button">
                <a:extLst>
                  <a:ext uri="{FF2B5EF4-FFF2-40B4-BE49-F238E27FC236}">
                    <a16:creationId xmlns:a16="http://schemas.microsoft.com/office/drawing/2014/main" id="{0CF967FA-CB4D-4DF9-B1DF-5A7FB8F85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614" y="4525825"/>
                <a:ext cx="1235736" cy="258128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2FD8EF4-4A43-4762-9921-163D01ACE593}"/>
                  </a:ext>
                </a:extLst>
              </p:cNvPr>
              <p:cNvSpPr txBox="1"/>
              <p:nvPr/>
            </p:nvSpPr>
            <p:spPr>
              <a:xfrm>
                <a:off x="3882286" y="5051232"/>
                <a:ext cx="2209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비밀번호를 잊지 마세요</a:t>
                </a:r>
                <a:endParaRPr lang="en-US" altLang="ko-KR" sz="10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628651C-ECDD-4A89-B2C8-02D3F73B2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257" y="3698734"/>
                <a:ext cx="2179896" cy="23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7FAAE0-15A5-4C17-ACB1-0F44588754C7}"/>
                  </a:ext>
                </a:extLst>
              </p:cNvPr>
              <p:cNvSpPr txBox="1"/>
              <p:nvPr/>
            </p:nvSpPr>
            <p:spPr>
              <a:xfrm>
                <a:off x="3644899" y="3349543"/>
                <a:ext cx="112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/>
                    </a:solidFill>
                  </a:rPr>
                  <a:t>email</a:t>
                </a:r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ACAB83E-E162-4E6E-8047-79D774DFEFA6}"/>
                  </a:ext>
                </a:extLst>
              </p:cNvPr>
              <p:cNvSpPr/>
              <p:nvPr/>
            </p:nvSpPr>
            <p:spPr>
              <a:xfrm>
                <a:off x="3349636" y="3851428"/>
                <a:ext cx="224777" cy="276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499563DF-C742-4ED2-A500-AE3A4F992E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257" y="4318041"/>
                <a:ext cx="2179896" cy="167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6FCCBD6-F867-44E4-9DAA-2F64223A1F3A}"/>
                  </a:ext>
                </a:extLst>
              </p:cNvPr>
              <p:cNvSpPr txBox="1"/>
              <p:nvPr/>
            </p:nvSpPr>
            <p:spPr>
              <a:xfrm>
                <a:off x="3644899" y="4032982"/>
                <a:ext cx="11229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인증번호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9647A17-2141-411A-8660-1E3223B48C98}"/>
                  </a:ext>
                </a:extLst>
              </p:cNvPr>
              <p:cNvSpPr txBox="1"/>
              <p:nvPr/>
            </p:nvSpPr>
            <p:spPr>
              <a:xfrm>
                <a:off x="5324859" y="4039350"/>
                <a:ext cx="611543" cy="28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>
                        <a:lumMod val="75000"/>
                      </a:schemeClr>
                    </a:solidFill>
                  </a:rPr>
                  <a:t>03:00</a:t>
                </a:r>
                <a:endParaRPr lang="ko-KR" alt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Button">
                <a:extLst>
                  <a:ext uri="{FF2B5EF4-FFF2-40B4-BE49-F238E27FC236}">
                    <a16:creationId xmlns:a16="http://schemas.microsoft.com/office/drawing/2014/main" id="{725C26CC-C57F-4C2A-A5CD-380CD0848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2141" y="3408298"/>
                <a:ext cx="512969" cy="22586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보내기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AB5398-9B0A-4854-BE34-2E81325C4876}"/>
                </a:ext>
              </a:extLst>
            </p:cNvPr>
            <p:cNvSpPr txBox="1"/>
            <p:nvPr/>
          </p:nvSpPr>
          <p:spPr>
            <a:xfrm>
              <a:off x="4105270" y="2328027"/>
              <a:ext cx="92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(1 / 2)</a:t>
              </a:r>
              <a:endParaRPr lang="ko-KR" altLang="en-US" dirty="0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2E1EBDE-9014-4485-8815-5726A89370F0}"/>
              </a:ext>
            </a:extLst>
          </p:cNvPr>
          <p:cNvSpPr/>
          <p:nvPr/>
        </p:nvSpPr>
        <p:spPr>
          <a:xfrm>
            <a:off x="3643880" y="4549620"/>
            <a:ext cx="224777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45F6374-F974-4EDE-B735-C9B13C3DFCEF}"/>
              </a:ext>
            </a:extLst>
          </p:cNvPr>
          <p:cNvSpPr/>
          <p:nvPr/>
        </p:nvSpPr>
        <p:spPr>
          <a:xfrm>
            <a:off x="9169343" y="520247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A6193E3-C18A-41AE-A19D-89815F0F3821}"/>
              </a:ext>
            </a:extLst>
          </p:cNvPr>
          <p:cNvGrpSpPr/>
          <p:nvPr/>
        </p:nvGrpSpPr>
        <p:grpSpPr>
          <a:xfrm>
            <a:off x="9667673" y="5202471"/>
            <a:ext cx="2203878" cy="760990"/>
            <a:chOff x="9441655" y="2723312"/>
            <a:chExt cx="2157894" cy="76099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5C214FF-88CC-49A1-AB82-46ABC2CA55AC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9B01CAB-327A-4335-96AC-F6CA8E447FF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확인을 누르면 다음화면으로 </a:t>
              </a:r>
              <a:r>
                <a:rPr lang="ko-KR" altLang="en-US" sz="1500" dirty="0" err="1"/>
                <a:t>넘어감</a:t>
              </a:r>
              <a:endParaRPr lang="ko-KR" altLang="en-US" sz="1500" dirty="0"/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BEBCE1B-CC7E-4AD9-8C5A-BAE7EAA4F3DA}"/>
              </a:ext>
            </a:extLst>
          </p:cNvPr>
          <p:cNvSpPr/>
          <p:nvPr/>
        </p:nvSpPr>
        <p:spPr>
          <a:xfrm>
            <a:off x="9169343" y="602606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F7A7F5-8E4B-49F0-ACC6-D46C61B6FCDD}"/>
              </a:ext>
            </a:extLst>
          </p:cNvPr>
          <p:cNvGrpSpPr/>
          <p:nvPr/>
        </p:nvGrpSpPr>
        <p:grpSpPr>
          <a:xfrm>
            <a:off x="9707601" y="6028570"/>
            <a:ext cx="2203878" cy="730212"/>
            <a:chOff x="9441655" y="2723312"/>
            <a:chExt cx="2157894" cy="730212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C0397A-1C29-4620-AE14-A0F6E7BB98F5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ko-KR" altLang="en-US" sz="1500" b="1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B1A7797-6C5A-42B6-BA90-66034FD82DA7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새로운 비밀번호 </a:t>
              </a:r>
              <a:r>
                <a:rPr lang="ko-KR" altLang="en-US" sz="1400" dirty="0" err="1"/>
                <a:t>입력후</a:t>
              </a:r>
              <a:r>
                <a:rPr lang="ko-KR" altLang="en-US" sz="1400" dirty="0"/>
                <a:t> 설정버튼 누르면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509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Modal Dialog Overlay">
            <a:extLst>
              <a:ext uri="{FF2B5EF4-FFF2-40B4-BE49-F238E27FC236}">
                <a16:creationId xmlns:a16="http://schemas.microsoft.com/office/drawing/2014/main" id="{F42627DC-EFD6-4432-A03D-3C2FBB1698E9}"/>
              </a:ext>
            </a:extLst>
          </p:cNvPr>
          <p:cNvSpPr>
            <a:spLocks/>
          </p:cNvSpPr>
          <p:nvPr/>
        </p:nvSpPr>
        <p:spPr bwMode="auto">
          <a:xfrm>
            <a:off x="847289" y="1423057"/>
            <a:ext cx="7021584" cy="52263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4852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예시소개화면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28148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274170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Text</a:t>
            </a:r>
          </a:p>
          <a:p>
            <a:r>
              <a:rPr lang="ko-KR" altLang="en-US" sz="1500" dirty="0"/>
              <a:t>서비스에 대한 설명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15931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152001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img</a:t>
            </a:r>
            <a:endParaRPr lang="en-US" altLang="ko-KR" sz="1500" b="1" dirty="0"/>
          </a:p>
          <a:p>
            <a:r>
              <a:rPr lang="ko-KR" altLang="en-US" sz="1500" dirty="0"/>
              <a:t>샘플 이미지 출력</a:t>
            </a:r>
            <a:endParaRPr lang="en-US" altLang="ko-KR" sz="1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403622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4028915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Text</a:t>
            </a:r>
          </a:p>
          <a:p>
            <a:r>
              <a:rPr lang="ko-KR" altLang="en-US" sz="1500" dirty="0"/>
              <a:t>샘플 이미지에 대한 설명</a:t>
            </a:r>
            <a:endParaRPr lang="en-US" altLang="ko-KR" sz="15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388EE3-3671-468F-98E7-566DF625E2BF}"/>
              </a:ext>
            </a:extLst>
          </p:cNvPr>
          <p:cNvSpPr/>
          <p:nvPr/>
        </p:nvSpPr>
        <p:spPr>
          <a:xfrm>
            <a:off x="4332446" y="-25656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9E627773-49EE-4092-9DC2-61171C814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43" y="2291751"/>
            <a:ext cx="5103770" cy="26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A6C596-5AA1-49CE-8545-35130E3C2549}"/>
              </a:ext>
            </a:extLst>
          </p:cNvPr>
          <p:cNvSpPr txBox="1"/>
          <p:nvPr/>
        </p:nvSpPr>
        <p:spPr>
          <a:xfrm>
            <a:off x="1262921" y="1606740"/>
            <a:ext cx="2152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데이터 분석 및 시각화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F89ADD-FD29-4382-82D9-FC0679F19E93}"/>
              </a:ext>
            </a:extLst>
          </p:cNvPr>
          <p:cNvSpPr txBox="1"/>
          <p:nvPr/>
        </p:nvSpPr>
        <p:spPr>
          <a:xfrm>
            <a:off x="1691679" y="5159344"/>
            <a:ext cx="3618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해당 기간 동안의 데이터를 분석하여 보여드립니다</a:t>
            </a:r>
            <a:r>
              <a:rPr lang="en-US" altLang="ko-KR" sz="1050" b="1" dirty="0"/>
              <a:t>. </a:t>
            </a:r>
            <a:endParaRPr lang="ko-KR" altLang="en-US" sz="105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F49090-AA01-4E67-842C-6DE260313098}"/>
              </a:ext>
            </a:extLst>
          </p:cNvPr>
          <p:cNvSpPr/>
          <p:nvPr/>
        </p:nvSpPr>
        <p:spPr>
          <a:xfrm>
            <a:off x="1364542" y="5160181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E262E-0D1F-4244-A9E3-6CF9ACD61903}"/>
              </a:ext>
            </a:extLst>
          </p:cNvPr>
          <p:cNvSpPr txBox="1"/>
          <p:nvPr/>
        </p:nvSpPr>
        <p:spPr>
          <a:xfrm>
            <a:off x="1589558" y="1953700"/>
            <a:ext cx="3618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그래프</a:t>
            </a:r>
            <a:r>
              <a:rPr lang="en-US" altLang="ko-KR" sz="1050" dirty="0"/>
              <a:t>, </a:t>
            </a:r>
            <a:r>
              <a:rPr lang="ko-KR" altLang="en-US" sz="1050" dirty="0"/>
              <a:t>표를 통해 데이터 조회가 가능합니다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984C43-E6D6-4FD9-8B3A-540A7E2CB961}"/>
              </a:ext>
            </a:extLst>
          </p:cNvPr>
          <p:cNvSpPr/>
          <p:nvPr/>
        </p:nvSpPr>
        <p:spPr>
          <a:xfrm>
            <a:off x="1370450" y="5597133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DABE5D-BECF-482D-880C-7F14E803ECBD}"/>
              </a:ext>
            </a:extLst>
          </p:cNvPr>
          <p:cNvSpPr txBox="1"/>
          <p:nvPr/>
        </p:nvSpPr>
        <p:spPr>
          <a:xfrm>
            <a:off x="1691678" y="5607065"/>
            <a:ext cx="4241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키워드 검색을 통해 </a:t>
            </a:r>
            <a:r>
              <a:rPr lang="ko-KR" altLang="en-US" sz="1050" b="1" dirty="0" err="1"/>
              <a:t>클로스터링</a:t>
            </a:r>
            <a:r>
              <a:rPr lang="ko-KR" altLang="en-US" sz="1050" b="1" dirty="0"/>
              <a:t> 데이터를 찾을 수 있습니다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90459E-C857-4579-A56E-A4FAD6B0639F}"/>
              </a:ext>
            </a:extLst>
          </p:cNvPr>
          <p:cNvSpPr/>
          <p:nvPr/>
        </p:nvSpPr>
        <p:spPr>
          <a:xfrm>
            <a:off x="1369790" y="6007949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8375F7-BA73-4BD5-9006-7A9781CBB921}"/>
              </a:ext>
            </a:extLst>
          </p:cNvPr>
          <p:cNvSpPr txBox="1"/>
          <p:nvPr/>
        </p:nvSpPr>
        <p:spPr>
          <a:xfrm>
            <a:off x="1691678" y="6007111"/>
            <a:ext cx="4241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해당 데이터를 </a:t>
            </a:r>
            <a:r>
              <a:rPr lang="en-US" altLang="ko-KR" sz="1050" b="1" dirty="0"/>
              <a:t>excel</a:t>
            </a:r>
            <a:r>
              <a:rPr lang="ko-KR" altLang="en-US" sz="1050" b="1" dirty="0"/>
              <a:t>파일로 다운로드 할 수 있습니다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ABE4E9-0C08-43EF-9EEC-949FEFEEFA39}"/>
              </a:ext>
            </a:extLst>
          </p:cNvPr>
          <p:cNvSpPr/>
          <p:nvPr/>
        </p:nvSpPr>
        <p:spPr>
          <a:xfrm>
            <a:off x="1284374" y="1565699"/>
            <a:ext cx="3374457" cy="664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0A3BC7-F8B8-4C7B-B094-48508892C023}"/>
              </a:ext>
            </a:extLst>
          </p:cNvPr>
          <p:cNvSpPr/>
          <p:nvPr/>
        </p:nvSpPr>
        <p:spPr>
          <a:xfrm>
            <a:off x="1290435" y="2346245"/>
            <a:ext cx="5462702" cy="271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FB8093-92F3-44D4-8B1D-C88866E92783}"/>
              </a:ext>
            </a:extLst>
          </p:cNvPr>
          <p:cNvSpPr/>
          <p:nvPr/>
        </p:nvSpPr>
        <p:spPr>
          <a:xfrm>
            <a:off x="1284374" y="5111406"/>
            <a:ext cx="5103769" cy="1298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0FC521-48B0-4D04-98D9-FCB6834AA70E}"/>
              </a:ext>
            </a:extLst>
          </p:cNvPr>
          <p:cNvSpPr/>
          <p:nvPr/>
        </p:nvSpPr>
        <p:spPr>
          <a:xfrm>
            <a:off x="6172701" y="2371766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F0CBD60-ACAB-4300-AC64-ECC375B80AFC}"/>
              </a:ext>
            </a:extLst>
          </p:cNvPr>
          <p:cNvSpPr/>
          <p:nvPr/>
        </p:nvSpPr>
        <p:spPr>
          <a:xfrm>
            <a:off x="5629115" y="2549252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81F6FC8-F091-481F-9D09-8113B6999900}"/>
              </a:ext>
            </a:extLst>
          </p:cNvPr>
          <p:cNvSpPr/>
          <p:nvPr/>
        </p:nvSpPr>
        <p:spPr>
          <a:xfrm>
            <a:off x="6264562" y="3200911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1441C-C9BB-484D-813D-D9FE8E01638E}"/>
              </a:ext>
            </a:extLst>
          </p:cNvPr>
          <p:cNvSpPr/>
          <p:nvPr/>
        </p:nvSpPr>
        <p:spPr>
          <a:xfrm>
            <a:off x="4861489" y="168496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B07E81-D9C3-4A4D-A062-E13C25C77CBE}"/>
              </a:ext>
            </a:extLst>
          </p:cNvPr>
          <p:cNvSpPr/>
          <p:nvPr/>
        </p:nvSpPr>
        <p:spPr>
          <a:xfrm>
            <a:off x="6987340" y="345120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AD2081-6723-43E8-AE92-B19C8E473A0C}"/>
              </a:ext>
            </a:extLst>
          </p:cNvPr>
          <p:cNvSpPr/>
          <p:nvPr/>
        </p:nvSpPr>
        <p:spPr>
          <a:xfrm>
            <a:off x="6586454" y="556475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09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3B17B537-6132-4785-8BD0-7833730C7B4E}"/>
              </a:ext>
            </a:extLst>
          </p:cNvPr>
          <p:cNvSpPr/>
          <p:nvPr/>
        </p:nvSpPr>
        <p:spPr>
          <a:xfrm>
            <a:off x="886287" y="1074079"/>
            <a:ext cx="3001182" cy="529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FBAD48D-06F9-4653-977B-05C4AFA4FBF6}"/>
              </a:ext>
            </a:extLst>
          </p:cNvPr>
          <p:cNvGrpSpPr/>
          <p:nvPr/>
        </p:nvGrpSpPr>
        <p:grpSpPr>
          <a:xfrm>
            <a:off x="4267253" y="1083604"/>
            <a:ext cx="3014829" cy="5334874"/>
            <a:chOff x="3521286" y="1371355"/>
            <a:chExt cx="2790147" cy="4912507"/>
          </a:xfrm>
          <a:solidFill>
            <a:schemeClr val="bg1"/>
          </a:solidFill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3376085-C205-4FCC-A67C-786994882179}"/>
                </a:ext>
              </a:extLst>
            </p:cNvPr>
            <p:cNvGrpSpPr/>
            <p:nvPr/>
          </p:nvGrpSpPr>
          <p:grpSpPr>
            <a:xfrm>
              <a:off x="3521286" y="1371355"/>
              <a:ext cx="2790147" cy="4912507"/>
              <a:chOff x="3521286" y="1371355"/>
              <a:chExt cx="2790147" cy="4912507"/>
            </a:xfrm>
            <a:grpFill/>
          </p:grpSpPr>
          <p:grpSp>
            <p:nvGrpSpPr>
              <p:cNvPr id="97" name="Contacts">
                <a:extLst>
                  <a:ext uri="{FF2B5EF4-FFF2-40B4-BE49-F238E27FC236}">
                    <a16:creationId xmlns:a16="http://schemas.microsoft.com/office/drawing/2014/main" id="{91C04B36-31CF-4AE6-805D-BEE2018CB354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  <a:grpFill/>
            </p:grpSpPr>
            <p:sp>
              <p:nvSpPr>
                <p:cNvPr id="99" name="Background">
                  <a:extLst>
                    <a:ext uri="{FF2B5EF4-FFF2-40B4-BE49-F238E27FC236}">
                      <a16:creationId xmlns:a16="http://schemas.microsoft.com/office/drawing/2014/main" id="{3761B870-80C0-4282-8718-D39E3DF6F1B0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0" name="App Bar">
                  <a:extLst>
                    <a:ext uri="{FF2B5EF4-FFF2-40B4-BE49-F238E27FC236}">
                      <a16:creationId xmlns:a16="http://schemas.microsoft.com/office/drawing/2014/main" id="{963DEEE1-9225-4AEF-A983-79165A1CF91D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  <a:grpFill/>
              </p:grpSpPr>
              <p:sp>
                <p:nvSpPr>
                  <p:cNvPr id="112" name="Search Icon">
                    <a:extLst>
                      <a:ext uri="{FF2B5EF4-FFF2-40B4-BE49-F238E27FC236}">
                        <a16:creationId xmlns:a16="http://schemas.microsoft.com/office/drawing/2014/main" id="{B6B3C43B-E880-4D64-B08E-39B1E08F861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Menu Icon">
                    <a:extLst>
                      <a:ext uri="{FF2B5EF4-FFF2-40B4-BE49-F238E27FC236}">
                        <a16:creationId xmlns:a16="http://schemas.microsoft.com/office/drawing/2014/main" id="{75524B2A-8FD4-49CE-83AA-CC37F0E55A5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Nav Icon">
                    <a:extLst>
                      <a:ext uri="{FF2B5EF4-FFF2-40B4-BE49-F238E27FC236}">
                        <a16:creationId xmlns:a16="http://schemas.microsoft.com/office/drawing/2014/main" id="{0C906762-9642-454B-9857-01C0F2C41416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Drop-down Arrow">
                    <a:extLst>
                      <a:ext uri="{FF2B5EF4-FFF2-40B4-BE49-F238E27FC236}">
                        <a16:creationId xmlns:a16="http://schemas.microsoft.com/office/drawing/2014/main" id="{0B7F5041-31D9-46AE-BEBE-996C23A0A0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1" name="Status Bar">
                  <a:extLst>
                    <a:ext uri="{FF2B5EF4-FFF2-40B4-BE49-F238E27FC236}">
                      <a16:creationId xmlns:a16="http://schemas.microsoft.com/office/drawing/2014/main" id="{3A0AF1D5-8941-4807-BA91-05D5DD6B2685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  <a:grpFill/>
              </p:grpSpPr>
              <p:sp>
                <p:nvSpPr>
                  <p:cNvPr id="102" name="Time">
                    <a:extLst>
                      <a:ext uri="{FF2B5EF4-FFF2-40B4-BE49-F238E27FC236}">
                        <a16:creationId xmlns:a16="http://schemas.microsoft.com/office/drawing/2014/main" id="{1249F631-5C18-4F4C-9A9C-DFB588D5CFAE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3" name="Battery">
                    <a:extLst>
                      <a:ext uri="{FF2B5EF4-FFF2-40B4-BE49-F238E27FC236}">
                        <a16:creationId xmlns:a16="http://schemas.microsoft.com/office/drawing/2014/main" id="{06291A74-A781-41E9-BCF0-60429123B3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  <a:grpFill/>
                </p:grpSpPr>
                <p:sp>
                  <p:nvSpPr>
                    <p:cNvPr id="110" name="Battery Part 1">
                      <a:extLst>
                        <a:ext uri="{FF2B5EF4-FFF2-40B4-BE49-F238E27FC236}">
                          <a16:creationId xmlns:a16="http://schemas.microsoft.com/office/drawing/2014/main" id="{ADDC20E9-89F0-4E17-8D31-DF59884D4C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1" name="Battery Part 2">
                      <a:extLst>
                        <a:ext uri="{FF2B5EF4-FFF2-40B4-BE49-F238E27FC236}">
                          <a16:creationId xmlns:a16="http://schemas.microsoft.com/office/drawing/2014/main" id="{6B4875B3-FFFE-4F99-A0D2-9DC7F28207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4" name="Signal Strength">
                    <a:extLst>
                      <a:ext uri="{FF2B5EF4-FFF2-40B4-BE49-F238E27FC236}">
                        <a16:creationId xmlns:a16="http://schemas.microsoft.com/office/drawing/2014/main" id="{3CB70182-13FE-46C4-8667-D78926CC1EA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  <a:grpFill/>
                </p:grpSpPr>
                <p:sp>
                  <p:nvSpPr>
                    <p:cNvPr id="108" name="Signal Strength Part 1">
                      <a:extLst>
                        <a:ext uri="{FF2B5EF4-FFF2-40B4-BE49-F238E27FC236}">
                          <a16:creationId xmlns:a16="http://schemas.microsoft.com/office/drawing/2014/main" id="{C810C58D-A279-41F5-B4CD-1B6C39228F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9" name="Signal Strength Part 2">
                      <a:extLst>
                        <a:ext uri="{FF2B5EF4-FFF2-40B4-BE49-F238E27FC236}">
                          <a16:creationId xmlns:a16="http://schemas.microsoft.com/office/drawing/2014/main" id="{BE3BBE47-4DDE-4729-9086-2D04BCA95B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5" name="WiFi">
                    <a:extLst>
                      <a:ext uri="{FF2B5EF4-FFF2-40B4-BE49-F238E27FC236}">
                        <a16:creationId xmlns:a16="http://schemas.microsoft.com/office/drawing/2014/main" id="{EBBA73FD-B102-40FF-9630-EF7F97C350C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  <a:grpFill/>
                </p:grpSpPr>
                <p:sp>
                  <p:nvSpPr>
                    <p:cNvPr id="106" name="WiFi Part 1">
                      <a:extLst>
                        <a:ext uri="{FF2B5EF4-FFF2-40B4-BE49-F238E27FC236}">
                          <a16:creationId xmlns:a16="http://schemas.microsoft.com/office/drawing/2014/main" id="{1E8AF8EC-5292-4639-8E17-628645BF5D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7" name="WiFi Part 2">
                      <a:extLst>
                        <a:ext uri="{FF2B5EF4-FFF2-40B4-BE49-F238E27FC236}">
                          <a16:creationId xmlns:a16="http://schemas.microsoft.com/office/drawing/2014/main" id="{C558EE92-E9D8-4381-9C6B-C88F1476F1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DA4CA0A-68C2-4F70-9FF6-351979E223DD}"/>
                  </a:ext>
                </a:extLst>
              </p:cNvPr>
              <p:cNvSpPr/>
              <p:nvPr/>
            </p:nvSpPr>
            <p:spPr>
              <a:xfrm>
                <a:off x="3521286" y="1557984"/>
                <a:ext cx="2787439" cy="4725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AEBFD77-92F5-4D60-9747-7FAB0B62AC24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Status Bar">
            <a:extLst>
              <a:ext uri="{FF2B5EF4-FFF2-40B4-BE49-F238E27FC236}">
                <a16:creationId xmlns:a16="http://schemas.microsoft.com/office/drawing/2014/main" id="{FFCA8BD9-0189-4DA1-9ED0-21FA667F6176}"/>
              </a:ext>
            </a:extLst>
          </p:cNvPr>
          <p:cNvGrpSpPr/>
          <p:nvPr/>
        </p:nvGrpSpPr>
        <p:grpSpPr>
          <a:xfrm>
            <a:off x="2957584" y="1121017"/>
            <a:ext cx="830727" cy="108741"/>
            <a:chOff x="2189463" y="1302974"/>
            <a:chExt cx="630512" cy="83257"/>
          </a:xfrm>
        </p:grpSpPr>
        <p:sp>
          <p:nvSpPr>
            <p:cNvPr id="14" name="Time">
              <a:extLst>
                <a:ext uri="{FF2B5EF4-FFF2-40B4-BE49-F238E27FC236}">
                  <a16:creationId xmlns:a16="http://schemas.microsoft.com/office/drawing/2014/main" id="{7BDDAE0F-98C5-406F-977F-D52396E3B4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Battery">
              <a:extLst>
                <a:ext uri="{FF2B5EF4-FFF2-40B4-BE49-F238E27FC236}">
                  <a16:creationId xmlns:a16="http://schemas.microsoft.com/office/drawing/2014/main" id="{37CB804E-ABFA-4411-A783-5EAB2AA2F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2" name="Battery Part 1">
                <a:extLst>
                  <a:ext uri="{FF2B5EF4-FFF2-40B4-BE49-F238E27FC236}">
                    <a16:creationId xmlns:a16="http://schemas.microsoft.com/office/drawing/2014/main" id="{E314E1AC-8023-4609-A396-C06F193FA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Battery Part 2">
                <a:extLst>
                  <a:ext uri="{FF2B5EF4-FFF2-40B4-BE49-F238E27FC236}">
                    <a16:creationId xmlns:a16="http://schemas.microsoft.com/office/drawing/2014/main" id="{8B16ACA3-BDA8-4CE2-9708-D31A2ADEA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Signal Strength">
              <a:extLst>
                <a:ext uri="{FF2B5EF4-FFF2-40B4-BE49-F238E27FC236}">
                  <a16:creationId xmlns:a16="http://schemas.microsoft.com/office/drawing/2014/main" id="{D9CBBE48-6FBC-4631-BEEA-9DCEDD84CE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0" name="Signal Strength Part 1">
                <a:extLst>
                  <a:ext uri="{FF2B5EF4-FFF2-40B4-BE49-F238E27FC236}">
                    <a16:creationId xmlns:a16="http://schemas.microsoft.com/office/drawing/2014/main" id="{657B2023-4784-4F77-B2F6-384EB6E04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ignal Strength Part 2">
                <a:extLst>
                  <a:ext uri="{FF2B5EF4-FFF2-40B4-BE49-F238E27FC236}">
                    <a16:creationId xmlns:a16="http://schemas.microsoft.com/office/drawing/2014/main" id="{4E25A947-742A-4A96-8D3F-284EF2FB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WiFi">
              <a:extLst>
                <a:ext uri="{FF2B5EF4-FFF2-40B4-BE49-F238E27FC236}">
                  <a16:creationId xmlns:a16="http://schemas.microsoft.com/office/drawing/2014/main" id="{F43DB5C9-1CA3-407E-9F05-0314ABD36B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8" name="WiFi Part 1">
                <a:extLst>
                  <a:ext uri="{FF2B5EF4-FFF2-40B4-BE49-F238E27FC236}">
                    <a16:creationId xmlns:a16="http://schemas.microsoft.com/office/drawing/2014/main" id="{BE40C69F-4F96-4A6B-A7E9-542F90CF0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WiFi Part 2">
                <a:extLst>
                  <a:ext uri="{FF2B5EF4-FFF2-40B4-BE49-F238E27FC236}">
                    <a16:creationId xmlns:a16="http://schemas.microsoft.com/office/drawing/2014/main" id="{833F9B1F-BB45-489D-9B7A-F696031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61F0A-1078-42A4-BE88-7E8183653FFC}"/>
              </a:ext>
            </a:extLst>
          </p:cNvPr>
          <p:cNvSpPr/>
          <p:nvPr/>
        </p:nvSpPr>
        <p:spPr>
          <a:xfrm>
            <a:off x="857712" y="1075861"/>
            <a:ext cx="3011903" cy="530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F7915-7556-4702-8E2B-540D00A515F9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pic>
        <p:nvPicPr>
          <p:cNvPr id="35" name="Picture 2" descr="arrow, back, left icon">
            <a:extLst>
              <a:ext uri="{FF2B5EF4-FFF2-40B4-BE49-F238E27FC236}">
                <a16:creationId xmlns:a16="http://schemas.microsoft.com/office/drawing/2014/main" id="{668DA56D-1A26-44FC-AD71-64505E8B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15" y="1280818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643456C-A87D-4C34-85B0-BA3DA24FDAF6}"/>
              </a:ext>
            </a:extLst>
          </p:cNvPr>
          <p:cNvSpPr/>
          <p:nvPr/>
        </p:nvSpPr>
        <p:spPr>
          <a:xfrm>
            <a:off x="2077849" y="6155367"/>
            <a:ext cx="92422" cy="85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C323399-0311-4D1B-BC6F-3C8887742FDF}"/>
              </a:ext>
            </a:extLst>
          </p:cNvPr>
          <p:cNvSpPr/>
          <p:nvPr/>
        </p:nvSpPr>
        <p:spPr>
          <a:xfrm>
            <a:off x="2258824" y="6155367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D721F4-A4B6-4C14-A435-1B441DC6B72A}"/>
              </a:ext>
            </a:extLst>
          </p:cNvPr>
          <p:cNvSpPr/>
          <p:nvPr/>
        </p:nvSpPr>
        <p:spPr>
          <a:xfrm>
            <a:off x="2436924" y="615327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4F18A-45A6-4E23-93EF-0DF00F00C838}"/>
              </a:ext>
            </a:extLst>
          </p:cNvPr>
          <p:cNvSpPr/>
          <p:nvPr/>
        </p:nvSpPr>
        <p:spPr>
          <a:xfrm>
            <a:off x="2617899" y="615327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CBF98-3B82-4C4F-878C-5537817C6746}"/>
              </a:ext>
            </a:extLst>
          </p:cNvPr>
          <p:cNvSpPr txBox="1"/>
          <p:nvPr/>
        </p:nvSpPr>
        <p:spPr>
          <a:xfrm>
            <a:off x="1176520" y="3250615"/>
            <a:ext cx="8493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5F5FB1-B598-4CDF-A039-399F2657F239}"/>
              </a:ext>
            </a:extLst>
          </p:cNvPr>
          <p:cNvSpPr/>
          <p:nvPr/>
        </p:nvSpPr>
        <p:spPr>
          <a:xfrm>
            <a:off x="1247139" y="3451141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FEB85-A108-4575-BF0C-5D8B4F461B30}"/>
              </a:ext>
            </a:extLst>
          </p:cNvPr>
          <p:cNvSpPr txBox="1"/>
          <p:nvPr/>
        </p:nvSpPr>
        <p:spPr>
          <a:xfrm>
            <a:off x="1184121" y="3893175"/>
            <a:ext cx="8493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E2EC6C-64B1-419A-8565-369176D59173}"/>
              </a:ext>
            </a:extLst>
          </p:cNvPr>
          <p:cNvSpPr/>
          <p:nvPr/>
        </p:nvSpPr>
        <p:spPr>
          <a:xfrm>
            <a:off x="1252825" y="4080342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548756-644F-432A-9075-F077B7A0F5E8}"/>
              </a:ext>
            </a:extLst>
          </p:cNvPr>
          <p:cNvSpPr txBox="1"/>
          <p:nvPr/>
        </p:nvSpPr>
        <p:spPr>
          <a:xfrm>
            <a:off x="1189685" y="4533455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PW(CHECK)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81988A-5116-44DB-8F18-517AA02E29E3}"/>
              </a:ext>
            </a:extLst>
          </p:cNvPr>
          <p:cNvSpPr/>
          <p:nvPr/>
        </p:nvSpPr>
        <p:spPr>
          <a:xfrm>
            <a:off x="1251232" y="4732640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F4489D-AA63-492C-A7E5-3950374F2D5B}"/>
              </a:ext>
            </a:extLst>
          </p:cNvPr>
          <p:cNvSpPr/>
          <p:nvPr/>
        </p:nvSpPr>
        <p:spPr>
          <a:xfrm>
            <a:off x="2951247" y="3544095"/>
            <a:ext cx="463701" cy="1982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중복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63153E-7E97-45B8-A18A-AE61E4E4077A}"/>
              </a:ext>
            </a:extLst>
          </p:cNvPr>
          <p:cNvSpPr txBox="1"/>
          <p:nvPr/>
        </p:nvSpPr>
        <p:spPr>
          <a:xfrm>
            <a:off x="1183932" y="5182899"/>
            <a:ext cx="135972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NICKNAME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70269D2-1836-42D7-AE0B-91EE4447BF68}"/>
              </a:ext>
            </a:extLst>
          </p:cNvPr>
          <p:cNvSpPr/>
          <p:nvPr/>
        </p:nvSpPr>
        <p:spPr>
          <a:xfrm>
            <a:off x="1252636" y="5401816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2CBB38-FE7A-4EAD-98C4-E34C03843896}"/>
              </a:ext>
            </a:extLst>
          </p:cNvPr>
          <p:cNvSpPr/>
          <p:nvPr/>
        </p:nvSpPr>
        <p:spPr>
          <a:xfrm>
            <a:off x="2949372" y="5488994"/>
            <a:ext cx="463701" cy="1982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중복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907AF-0C55-437B-9851-E6CB414BB484}"/>
              </a:ext>
            </a:extLst>
          </p:cNvPr>
          <p:cNvSpPr txBox="1"/>
          <p:nvPr/>
        </p:nvSpPr>
        <p:spPr>
          <a:xfrm>
            <a:off x="847167" y="1245170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pic>
        <p:nvPicPr>
          <p:cNvPr id="118" name="Picture 2" descr="arrow, back, left icon">
            <a:extLst>
              <a:ext uri="{FF2B5EF4-FFF2-40B4-BE49-F238E27FC236}">
                <a16:creationId xmlns:a16="http://schemas.microsoft.com/office/drawing/2014/main" id="{BF4EDD17-3906-4E92-B442-4B21F7DA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37" y="1302153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4D2F9958-46FC-47C2-941C-923847127B67}"/>
              </a:ext>
            </a:extLst>
          </p:cNvPr>
          <p:cNvSpPr/>
          <p:nvPr/>
        </p:nvSpPr>
        <p:spPr>
          <a:xfrm>
            <a:off x="5499840" y="617263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FAA12E7-0B0F-44BB-8BAC-DEBCED534EF9}"/>
              </a:ext>
            </a:extLst>
          </p:cNvPr>
          <p:cNvSpPr/>
          <p:nvPr/>
        </p:nvSpPr>
        <p:spPr>
          <a:xfrm>
            <a:off x="5680815" y="6172635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51D6FB1-764B-429B-9A43-DE98355C2E46}"/>
              </a:ext>
            </a:extLst>
          </p:cNvPr>
          <p:cNvSpPr/>
          <p:nvPr/>
        </p:nvSpPr>
        <p:spPr>
          <a:xfrm>
            <a:off x="5858915" y="617054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316C23D-28C3-4BCF-BA95-403019F17216}"/>
              </a:ext>
            </a:extLst>
          </p:cNvPr>
          <p:cNvSpPr/>
          <p:nvPr/>
        </p:nvSpPr>
        <p:spPr>
          <a:xfrm>
            <a:off x="6039890" y="617054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C8A5B8-5000-4177-BC44-6A813EE0B5B0}"/>
              </a:ext>
            </a:extLst>
          </p:cNvPr>
          <p:cNvSpPr txBox="1"/>
          <p:nvPr/>
        </p:nvSpPr>
        <p:spPr>
          <a:xfrm>
            <a:off x="4276778" y="1307523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6DAC719-C567-45AE-AD68-CC6C6AD7D042}"/>
              </a:ext>
            </a:extLst>
          </p:cNvPr>
          <p:cNvSpPr txBox="1"/>
          <p:nvPr/>
        </p:nvSpPr>
        <p:spPr>
          <a:xfrm>
            <a:off x="4613188" y="2125415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66D733-2D7E-445D-9998-02E8F8CE7EA0}"/>
              </a:ext>
            </a:extLst>
          </p:cNvPr>
          <p:cNvSpPr/>
          <p:nvPr/>
        </p:nvSpPr>
        <p:spPr>
          <a:xfrm>
            <a:off x="4928783" y="2435083"/>
            <a:ext cx="875031" cy="874939"/>
          </a:xfrm>
          <a:prstGeom prst="roundRect">
            <a:avLst>
              <a:gd name="adj" fmla="val 11789"/>
            </a:avLst>
          </a:prstGeom>
          <a:solidFill>
            <a:srgbClr val="1B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B380B912-A691-47DD-AEAE-B2D6359C5F08}"/>
              </a:ext>
            </a:extLst>
          </p:cNvPr>
          <p:cNvSpPr/>
          <p:nvPr/>
        </p:nvSpPr>
        <p:spPr>
          <a:xfrm>
            <a:off x="5865835" y="2438088"/>
            <a:ext cx="875031" cy="874939"/>
          </a:xfrm>
          <a:prstGeom prst="roundRect">
            <a:avLst>
              <a:gd name="adj" fmla="val 110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6" name="Picture 12" descr="male icon">
            <a:extLst>
              <a:ext uri="{FF2B5EF4-FFF2-40B4-BE49-F238E27FC236}">
                <a16:creationId xmlns:a16="http://schemas.microsoft.com/office/drawing/2014/main" id="{9FD48B65-BF99-4703-A0A1-1A8525CE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84" y="2591040"/>
            <a:ext cx="470431" cy="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emale icon">
            <a:extLst>
              <a:ext uri="{FF2B5EF4-FFF2-40B4-BE49-F238E27FC236}">
                <a16:creationId xmlns:a16="http://schemas.microsoft.com/office/drawing/2014/main" id="{A5415914-D9BF-4119-A265-F1A66E27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33" y="2597102"/>
            <a:ext cx="470431" cy="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841B4F-F01A-46E6-92CE-CD192B1A1880}"/>
              </a:ext>
            </a:extLst>
          </p:cNvPr>
          <p:cNvSpPr txBox="1"/>
          <p:nvPr/>
        </p:nvSpPr>
        <p:spPr>
          <a:xfrm>
            <a:off x="4925858" y="3088944"/>
            <a:ext cx="875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남성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0049196-7165-41CC-9086-8626A3F4EF37}"/>
              </a:ext>
            </a:extLst>
          </p:cNvPr>
          <p:cNvSpPr txBox="1"/>
          <p:nvPr/>
        </p:nvSpPr>
        <p:spPr>
          <a:xfrm>
            <a:off x="5861786" y="3094628"/>
            <a:ext cx="875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여성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0E5CFBE-4E33-47A3-B333-B698FA2B8225}"/>
              </a:ext>
            </a:extLst>
          </p:cNvPr>
          <p:cNvSpPr/>
          <p:nvPr/>
        </p:nvSpPr>
        <p:spPr>
          <a:xfrm>
            <a:off x="5823877" y="2214981"/>
            <a:ext cx="1073801" cy="1371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35F4DDA-52FB-4C66-A8A1-8B1B14596216}"/>
              </a:ext>
            </a:extLst>
          </p:cNvPr>
          <p:cNvSpPr txBox="1"/>
          <p:nvPr/>
        </p:nvSpPr>
        <p:spPr>
          <a:xfrm>
            <a:off x="4612542" y="3646047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FAEDC1-8550-4F59-A55F-EA915AFD910C}"/>
              </a:ext>
            </a:extLst>
          </p:cNvPr>
          <p:cNvSpPr txBox="1"/>
          <p:nvPr/>
        </p:nvSpPr>
        <p:spPr>
          <a:xfrm>
            <a:off x="4628141" y="4787129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국적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3289C9E-EE85-44DB-B134-D693590CDA6F}"/>
              </a:ext>
            </a:extLst>
          </p:cNvPr>
          <p:cNvSpPr txBox="1"/>
          <p:nvPr/>
        </p:nvSpPr>
        <p:spPr>
          <a:xfrm>
            <a:off x="5212483" y="3610995"/>
            <a:ext cx="155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1997</a:t>
            </a:r>
            <a:endParaRPr lang="ko-KR" altLang="en-US" sz="11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78E0B5A-4649-4D0A-8ED8-57976ED806A6}"/>
              </a:ext>
            </a:extLst>
          </p:cNvPr>
          <p:cNvSpPr txBox="1"/>
          <p:nvPr/>
        </p:nvSpPr>
        <p:spPr>
          <a:xfrm>
            <a:off x="5222519" y="4748794"/>
            <a:ext cx="155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대한민국</a:t>
            </a:r>
          </a:p>
        </p:txBody>
      </p:sp>
      <p:sp>
        <p:nvSpPr>
          <p:cNvPr id="174" name="Drop-down Arrow">
            <a:extLst>
              <a:ext uri="{FF2B5EF4-FFF2-40B4-BE49-F238E27FC236}">
                <a16:creationId xmlns:a16="http://schemas.microsoft.com/office/drawing/2014/main" id="{4760F2D2-1F74-4E24-954F-EC8A97064F17}"/>
              </a:ext>
            </a:extLst>
          </p:cNvPr>
          <p:cNvSpPr>
            <a:spLocks noChangeAspect="1"/>
          </p:cNvSpPr>
          <p:nvPr/>
        </p:nvSpPr>
        <p:spPr bwMode="auto">
          <a:xfrm>
            <a:off x="6305661" y="3699812"/>
            <a:ext cx="150149" cy="118582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Drop-down Arrow">
            <a:extLst>
              <a:ext uri="{FF2B5EF4-FFF2-40B4-BE49-F238E27FC236}">
                <a16:creationId xmlns:a16="http://schemas.microsoft.com/office/drawing/2014/main" id="{1169EFFB-4A8F-4B3E-A48E-F88DE0EDB064}"/>
              </a:ext>
            </a:extLst>
          </p:cNvPr>
          <p:cNvSpPr>
            <a:spLocks noChangeAspect="1"/>
          </p:cNvSpPr>
          <p:nvPr/>
        </p:nvSpPr>
        <p:spPr bwMode="auto">
          <a:xfrm>
            <a:off x="6303873" y="4838554"/>
            <a:ext cx="150149" cy="118582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Dropdown Menu">
            <a:extLst>
              <a:ext uri="{FF2B5EF4-FFF2-40B4-BE49-F238E27FC236}">
                <a16:creationId xmlns:a16="http://schemas.microsoft.com/office/drawing/2014/main" id="{126950C5-F5FD-44B6-B301-3A00B5A3655B}"/>
              </a:ext>
            </a:extLst>
          </p:cNvPr>
          <p:cNvSpPr/>
          <p:nvPr/>
        </p:nvSpPr>
        <p:spPr>
          <a:xfrm>
            <a:off x="5275212" y="3927943"/>
            <a:ext cx="1167656" cy="583439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1996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1995</a:t>
            </a:r>
          </a:p>
        </p:txBody>
      </p:sp>
      <p:sp>
        <p:nvSpPr>
          <p:cNvPr id="177" name="Dropdown Menu">
            <a:extLst>
              <a:ext uri="{FF2B5EF4-FFF2-40B4-BE49-F238E27FC236}">
                <a16:creationId xmlns:a16="http://schemas.microsoft.com/office/drawing/2014/main" id="{B343FF73-4147-47DD-B52B-9004802A0B6A}"/>
              </a:ext>
            </a:extLst>
          </p:cNvPr>
          <p:cNvSpPr/>
          <p:nvPr/>
        </p:nvSpPr>
        <p:spPr>
          <a:xfrm>
            <a:off x="5280524" y="5060883"/>
            <a:ext cx="1167656" cy="583439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일본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미국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A568474-D15F-4643-B000-9AF65624F290}"/>
              </a:ext>
            </a:extLst>
          </p:cNvPr>
          <p:cNvCxnSpPr>
            <a:cxnSpLocks/>
          </p:cNvCxnSpPr>
          <p:nvPr/>
        </p:nvCxnSpPr>
        <p:spPr>
          <a:xfrm>
            <a:off x="5274402" y="3863291"/>
            <a:ext cx="1168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5EEB335F-9C62-460D-A61D-930EC924ABED}"/>
              </a:ext>
            </a:extLst>
          </p:cNvPr>
          <p:cNvCxnSpPr>
            <a:cxnSpLocks/>
          </p:cNvCxnSpPr>
          <p:nvPr/>
        </p:nvCxnSpPr>
        <p:spPr>
          <a:xfrm>
            <a:off x="5288791" y="5009037"/>
            <a:ext cx="1168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Status Bar">
            <a:extLst>
              <a:ext uri="{FF2B5EF4-FFF2-40B4-BE49-F238E27FC236}">
                <a16:creationId xmlns:a16="http://schemas.microsoft.com/office/drawing/2014/main" id="{DF619192-36EA-4650-926D-CDDAC9463C9D}"/>
              </a:ext>
            </a:extLst>
          </p:cNvPr>
          <p:cNvGrpSpPr/>
          <p:nvPr/>
        </p:nvGrpSpPr>
        <p:grpSpPr>
          <a:xfrm>
            <a:off x="6375201" y="1138877"/>
            <a:ext cx="830727" cy="108741"/>
            <a:chOff x="2189463" y="1302974"/>
            <a:chExt cx="630512" cy="83257"/>
          </a:xfrm>
        </p:grpSpPr>
        <p:sp>
          <p:nvSpPr>
            <p:cNvPr id="212" name="Time">
              <a:extLst>
                <a:ext uri="{FF2B5EF4-FFF2-40B4-BE49-F238E27FC236}">
                  <a16:creationId xmlns:a16="http://schemas.microsoft.com/office/drawing/2014/main" id="{C20B22B1-BAAC-4926-8865-DD26BBD922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Battery">
              <a:extLst>
                <a:ext uri="{FF2B5EF4-FFF2-40B4-BE49-F238E27FC236}">
                  <a16:creationId xmlns:a16="http://schemas.microsoft.com/office/drawing/2014/main" id="{E50CB0FA-20E1-4CA9-AC21-094363255F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20" name="Battery Part 1">
                <a:extLst>
                  <a:ext uri="{FF2B5EF4-FFF2-40B4-BE49-F238E27FC236}">
                    <a16:creationId xmlns:a16="http://schemas.microsoft.com/office/drawing/2014/main" id="{41D81079-E4D5-4A11-9D19-F18B354CA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ttery Part 2">
                <a:extLst>
                  <a:ext uri="{FF2B5EF4-FFF2-40B4-BE49-F238E27FC236}">
                    <a16:creationId xmlns:a16="http://schemas.microsoft.com/office/drawing/2014/main" id="{F2BAC8CB-BEFD-4606-9930-D17E36488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4" name="Signal Strength">
              <a:extLst>
                <a:ext uri="{FF2B5EF4-FFF2-40B4-BE49-F238E27FC236}">
                  <a16:creationId xmlns:a16="http://schemas.microsoft.com/office/drawing/2014/main" id="{75883933-9067-40D8-9079-15E7738AC6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18" name="Signal Strength Part 1">
                <a:extLst>
                  <a:ext uri="{FF2B5EF4-FFF2-40B4-BE49-F238E27FC236}">
                    <a16:creationId xmlns:a16="http://schemas.microsoft.com/office/drawing/2014/main" id="{1A9578FE-B1C7-49E3-962F-2D9C44F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Signal Strength Part 2">
                <a:extLst>
                  <a:ext uri="{FF2B5EF4-FFF2-40B4-BE49-F238E27FC236}">
                    <a16:creationId xmlns:a16="http://schemas.microsoft.com/office/drawing/2014/main" id="{136D7A99-ECA8-4446-809B-77F880FF3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WiFi">
              <a:extLst>
                <a:ext uri="{FF2B5EF4-FFF2-40B4-BE49-F238E27FC236}">
                  <a16:creationId xmlns:a16="http://schemas.microsoft.com/office/drawing/2014/main" id="{2BCC282D-4565-4C02-9759-2D97BEFF5C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16" name="WiFi Part 1">
                <a:extLst>
                  <a:ext uri="{FF2B5EF4-FFF2-40B4-BE49-F238E27FC236}">
                    <a16:creationId xmlns:a16="http://schemas.microsoft.com/office/drawing/2014/main" id="{4E56130D-32DD-4A91-AC11-98EF1650D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iFi Part 2">
                <a:extLst>
                  <a:ext uri="{FF2B5EF4-FFF2-40B4-BE49-F238E27FC236}">
                    <a16:creationId xmlns:a16="http://schemas.microsoft.com/office/drawing/2014/main" id="{651CCB71-C125-4969-AD47-1347E4C2B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43" name="Picture 18" descr="male, user icon">
            <a:extLst>
              <a:ext uri="{FF2B5EF4-FFF2-40B4-BE49-F238E27FC236}">
                <a16:creationId xmlns:a16="http://schemas.microsoft.com/office/drawing/2014/main" id="{D7B41255-2693-4343-97ED-D438216A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28" y="1901066"/>
            <a:ext cx="1066662" cy="10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, plus icon">
            <a:extLst>
              <a:ext uri="{FF2B5EF4-FFF2-40B4-BE49-F238E27FC236}">
                <a16:creationId xmlns:a16="http://schemas.microsoft.com/office/drawing/2014/main" id="{3709172E-BC54-41CE-A13E-9851511F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70" y="2705426"/>
            <a:ext cx="348497" cy="34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61009E1-341F-4B27-BF40-CC4140CBE72E}"/>
              </a:ext>
            </a:extLst>
          </p:cNvPr>
          <p:cNvCxnSpPr/>
          <p:nvPr/>
        </p:nvCxnSpPr>
        <p:spPr>
          <a:xfrm>
            <a:off x="870361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154BB5-12D3-4C98-A14F-1EA3758D4CCB}"/>
              </a:ext>
            </a:extLst>
          </p:cNvPr>
          <p:cNvSpPr/>
          <p:nvPr/>
        </p:nvSpPr>
        <p:spPr>
          <a:xfrm>
            <a:off x="8944411" y="60446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498A076-C3AF-40F8-BF9A-BDF81BDC4206}"/>
              </a:ext>
            </a:extLst>
          </p:cNvPr>
          <p:cNvSpPr/>
          <p:nvPr/>
        </p:nvSpPr>
        <p:spPr>
          <a:xfrm>
            <a:off x="8944410" y="122230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B326939-2571-4615-A1BD-46AC73E24F4A}"/>
              </a:ext>
            </a:extLst>
          </p:cNvPr>
          <p:cNvSpPr/>
          <p:nvPr/>
        </p:nvSpPr>
        <p:spPr>
          <a:xfrm>
            <a:off x="8944411" y="180463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CE2D2E-1DED-4035-A1BA-1AB321034C26}"/>
              </a:ext>
            </a:extLst>
          </p:cNvPr>
          <p:cNvSpPr/>
          <p:nvPr/>
        </p:nvSpPr>
        <p:spPr>
          <a:xfrm>
            <a:off x="8944411" y="245851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0837129-C2A6-4E5D-AD88-01C046C59D7D}"/>
              </a:ext>
            </a:extLst>
          </p:cNvPr>
          <p:cNvSpPr/>
          <p:nvPr/>
        </p:nvSpPr>
        <p:spPr>
          <a:xfrm>
            <a:off x="8945341" y="3110778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8506E8-3804-4388-BEF7-AB2BF94FD4F2}"/>
              </a:ext>
            </a:extLst>
          </p:cNvPr>
          <p:cNvSpPr txBox="1"/>
          <p:nvPr/>
        </p:nvSpPr>
        <p:spPr>
          <a:xfrm>
            <a:off x="9333525" y="593652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아이디 입력란</a:t>
            </a:r>
            <a:endParaRPr lang="en-US" altLang="ko-KR" sz="1500" dirty="0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A33AFA5-169B-483A-B47F-6B7319C85B70}"/>
              </a:ext>
            </a:extLst>
          </p:cNvPr>
          <p:cNvGrpSpPr/>
          <p:nvPr/>
        </p:nvGrpSpPr>
        <p:grpSpPr>
          <a:xfrm>
            <a:off x="9347673" y="1161924"/>
            <a:ext cx="2203878" cy="530157"/>
            <a:chOff x="9441655" y="2723312"/>
            <a:chExt cx="2157894" cy="53015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D3D97A-B308-4075-8822-27A8EDC433BD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7BBCD71-C323-4315-A639-F1A6B4CB949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아이디 중복 검사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4E0B2BA5-4280-4FE9-92F3-C0F444A2F664}"/>
              </a:ext>
            </a:extLst>
          </p:cNvPr>
          <p:cNvSpPr txBox="1"/>
          <p:nvPr/>
        </p:nvSpPr>
        <p:spPr>
          <a:xfrm>
            <a:off x="9354581" y="1719430"/>
            <a:ext cx="2066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비밀번호</a:t>
            </a:r>
            <a:r>
              <a:rPr lang="en-US" altLang="ko-KR" sz="1500" dirty="0"/>
              <a:t>,</a:t>
            </a:r>
            <a:r>
              <a:rPr lang="ko-KR" altLang="en-US" sz="1500" dirty="0"/>
              <a:t>확인 입력란</a:t>
            </a:r>
            <a:r>
              <a:rPr lang="en-US" altLang="ko-KR" sz="1500" dirty="0"/>
              <a:t>,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7B3253-A0C4-4FFE-AB1A-8D4E7849F72F}"/>
              </a:ext>
            </a:extLst>
          </p:cNvPr>
          <p:cNvSpPr txBox="1"/>
          <p:nvPr/>
        </p:nvSpPr>
        <p:spPr>
          <a:xfrm>
            <a:off x="9371755" y="2480330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닉네임 입력란</a:t>
            </a:r>
            <a:endParaRPr lang="en-US" altLang="ko-KR" sz="1500" dirty="0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8BDDF13F-83D2-42DA-A286-30A07393442C}"/>
              </a:ext>
            </a:extLst>
          </p:cNvPr>
          <p:cNvGrpSpPr/>
          <p:nvPr/>
        </p:nvGrpSpPr>
        <p:grpSpPr>
          <a:xfrm>
            <a:off x="9364847" y="3067928"/>
            <a:ext cx="2203878" cy="530157"/>
            <a:chOff x="9441655" y="2723312"/>
            <a:chExt cx="2157894" cy="530157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2C634D-8277-4FBA-B469-5C4C929FC5F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2C2C6B-5887-4ED0-9406-702A432E9B4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닉네임 중복 검사</a:t>
              </a:r>
            </a:p>
          </p:txBody>
        </p: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D44A7B-55D7-4C89-A927-89A5C888AB1B}"/>
              </a:ext>
            </a:extLst>
          </p:cNvPr>
          <p:cNvSpPr/>
          <p:nvPr/>
        </p:nvSpPr>
        <p:spPr>
          <a:xfrm>
            <a:off x="8944409" y="376304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DEA1D03-629C-4763-A59D-B954A0062D3F}"/>
              </a:ext>
            </a:extLst>
          </p:cNvPr>
          <p:cNvSpPr/>
          <p:nvPr/>
        </p:nvSpPr>
        <p:spPr>
          <a:xfrm>
            <a:off x="8944409" y="441103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B05FA3-B153-43A6-8481-9CE9285B15B5}"/>
              </a:ext>
            </a:extLst>
          </p:cNvPr>
          <p:cNvSpPr/>
          <p:nvPr/>
        </p:nvSpPr>
        <p:spPr>
          <a:xfrm>
            <a:off x="8944410" y="502589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2B017E7-2D17-4DB5-BF95-F9E406F20377}"/>
              </a:ext>
            </a:extLst>
          </p:cNvPr>
          <p:cNvSpPr/>
          <p:nvPr/>
        </p:nvSpPr>
        <p:spPr>
          <a:xfrm>
            <a:off x="8945340" y="56515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1AA57CEC-A039-424F-856C-94FC5BE18CD0}"/>
              </a:ext>
            </a:extLst>
          </p:cNvPr>
          <p:cNvGrpSpPr/>
          <p:nvPr/>
        </p:nvGrpSpPr>
        <p:grpSpPr>
          <a:xfrm>
            <a:off x="9371755" y="3781011"/>
            <a:ext cx="2203878" cy="530157"/>
            <a:chOff x="9441655" y="2723312"/>
            <a:chExt cx="2157894" cy="530157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C1696F3-B95B-4384-92FA-122499EFB497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F714593-5298-449B-95FE-A53EFE870FDD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유저 사진 등록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68E7100-7730-4B60-9BF7-BC5E2B5F53F6}"/>
              </a:ext>
            </a:extLst>
          </p:cNvPr>
          <p:cNvGrpSpPr/>
          <p:nvPr/>
        </p:nvGrpSpPr>
        <p:grpSpPr>
          <a:xfrm>
            <a:off x="9378665" y="5707993"/>
            <a:ext cx="2518062" cy="760990"/>
            <a:chOff x="9441655" y="2723312"/>
            <a:chExt cx="2465522" cy="76099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E95647-A5DA-4561-A5DD-97F865ABB182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Swiper</a:t>
              </a:r>
              <a:endParaRPr lang="ko-KR" altLang="en-US" sz="1500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2D8CB1C-326F-4BBE-960C-9BA2BAE318EC}"/>
                </a:ext>
              </a:extLst>
            </p:cNvPr>
            <p:cNvSpPr txBox="1"/>
            <p:nvPr/>
          </p:nvSpPr>
          <p:spPr>
            <a:xfrm>
              <a:off x="9448419" y="2930304"/>
              <a:ext cx="245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슬라이드 하여 다음페이지 이동</a:t>
              </a:r>
              <a:endParaRPr lang="ko-KR" altLang="en-US" sz="1500" dirty="0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82BBA217-115E-402E-987D-8F87E092315D}"/>
              </a:ext>
            </a:extLst>
          </p:cNvPr>
          <p:cNvGrpSpPr/>
          <p:nvPr/>
        </p:nvGrpSpPr>
        <p:grpSpPr>
          <a:xfrm>
            <a:off x="9385571" y="4438489"/>
            <a:ext cx="2203878" cy="530157"/>
            <a:chOff x="9441655" y="2723312"/>
            <a:chExt cx="2157894" cy="530157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C5ED3B5-CC48-4EE5-9F7F-72CF87F73FF6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4FAD177-55B0-457C-8C11-4FD69024C10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성별 선택</a:t>
              </a:r>
              <a:endParaRPr lang="en-US" altLang="ko-KR" sz="1500" dirty="0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0A0EC91-F9AC-4993-9B18-ECF77F20184D}"/>
              </a:ext>
            </a:extLst>
          </p:cNvPr>
          <p:cNvGrpSpPr/>
          <p:nvPr/>
        </p:nvGrpSpPr>
        <p:grpSpPr>
          <a:xfrm>
            <a:off x="9393256" y="5078147"/>
            <a:ext cx="2203878" cy="530157"/>
            <a:chOff x="9441655" y="2723312"/>
            <a:chExt cx="2157894" cy="530157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3E68FAD-E37C-42CE-940E-9CDDCB614A6C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DropDown</a:t>
              </a:r>
              <a:endParaRPr lang="ko-KR" altLang="en-US" sz="15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4EB4EE3-7C50-4EDE-ACAF-82644D8086D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연령과 국가 선택</a:t>
              </a:r>
              <a:endParaRPr lang="en-US" altLang="ko-KR" sz="15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91D1A5EC-5297-4A6C-ACB2-270CBB0A1603}"/>
              </a:ext>
            </a:extLst>
          </p:cNvPr>
          <p:cNvSpPr txBox="1"/>
          <p:nvPr/>
        </p:nvSpPr>
        <p:spPr>
          <a:xfrm>
            <a:off x="3595236" y="5407167"/>
            <a:ext cx="288000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77CC74-8B67-4D0F-B863-0EFDAAE43683}"/>
              </a:ext>
            </a:extLst>
          </p:cNvPr>
          <p:cNvSpPr/>
          <p:nvPr/>
        </p:nvSpPr>
        <p:spPr>
          <a:xfrm>
            <a:off x="890977" y="3286881"/>
            <a:ext cx="25012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9D9441F-FDE1-4CBE-8DA1-B398CBB7A185}"/>
              </a:ext>
            </a:extLst>
          </p:cNvPr>
          <p:cNvSpPr/>
          <p:nvPr/>
        </p:nvSpPr>
        <p:spPr>
          <a:xfrm>
            <a:off x="3564481" y="3472897"/>
            <a:ext cx="289555" cy="3061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BA24422-F3EA-49AB-B35A-E371BE0B5744}"/>
              </a:ext>
            </a:extLst>
          </p:cNvPr>
          <p:cNvSpPr/>
          <p:nvPr/>
        </p:nvSpPr>
        <p:spPr>
          <a:xfrm>
            <a:off x="859443" y="4385007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755B799-905A-4CE2-A2DB-8694B299B097}"/>
              </a:ext>
            </a:extLst>
          </p:cNvPr>
          <p:cNvSpPr/>
          <p:nvPr/>
        </p:nvSpPr>
        <p:spPr>
          <a:xfrm>
            <a:off x="4322329" y="211215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4A1381F-C2AB-4553-A4AE-9E6DA9802CBA}"/>
              </a:ext>
            </a:extLst>
          </p:cNvPr>
          <p:cNvSpPr/>
          <p:nvPr/>
        </p:nvSpPr>
        <p:spPr>
          <a:xfrm>
            <a:off x="904193" y="5309915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A5FD488-7657-4AE2-B783-9ED09D0A3FA2}"/>
              </a:ext>
            </a:extLst>
          </p:cNvPr>
          <p:cNvSpPr txBox="1"/>
          <p:nvPr/>
        </p:nvSpPr>
        <p:spPr>
          <a:xfrm>
            <a:off x="2909345" y="2711966"/>
            <a:ext cx="288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62F28A8A-4BC3-49B7-88E1-9AE5AA480DEF}"/>
              </a:ext>
            </a:extLst>
          </p:cNvPr>
          <p:cNvSpPr/>
          <p:nvPr/>
        </p:nvSpPr>
        <p:spPr>
          <a:xfrm>
            <a:off x="4302891" y="363299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46F248A-2EF9-4EA7-BAF2-88ECA8400EB7}"/>
              </a:ext>
            </a:extLst>
          </p:cNvPr>
          <p:cNvSpPr/>
          <p:nvPr/>
        </p:nvSpPr>
        <p:spPr>
          <a:xfrm>
            <a:off x="4968561" y="601574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369913D-B363-4C5F-97B4-47764D8C727B}"/>
              </a:ext>
            </a:extLst>
          </p:cNvPr>
          <p:cNvSpPr/>
          <p:nvPr/>
        </p:nvSpPr>
        <p:spPr>
          <a:xfrm>
            <a:off x="4599354" y="3620749"/>
            <a:ext cx="2473787" cy="2132754"/>
          </a:xfrm>
          <a:prstGeom prst="roundRect">
            <a:avLst>
              <a:gd name="adj" fmla="val 4805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8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11B68FA9-DBBE-47E9-ABBF-C5911578B992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41DE28-DC6B-4474-A8B5-B425AD45FA3A}"/>
              </a:ext>
            </a:extLst>
          </p:cNvPr>
          <p:cNvGrpSpPr/>
          <p:nvPr/>
        </p:nvGrpSpPr>
        <p:grpSpPr>
          <a:xfrm>
            <a:off x="396700" y="1104386"/>
            <a:ext cx="3036091" cy="5351009"/>
            <a:chOff x="3501609" y="1371355"/>
            <a:chExt cx="2809824" cy="4927365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E23A60E-238D-49E3-B139-80B706A13A57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110" name="Contacts">
                <a:extLst>
                  <a:ext uri="{FF2B5EF4-FFF2-40B4-BE49-F238E27FC236}">
                    <a16:creationId xmlns:a16="http://schemas.microsoft.com/office/drawing/2014/main" id="{56628885-271A-480A-8B26-DA1D4EABC7DA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112" name="Background">
                  <a:extLst>
                    <a:ext uri="{FF2B5EF4-FFF2-40B4-BE49-F238E27FC236}">
                      <a16:creationId xmlns:a16="http://schemas.microsoft.com/office/drawing/2014/main" id="{D96D4321-3A5D-490C-B866-DBF1C976443A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3" name="App Bar">
                  <a:extLst>
                    <a:ext uri="{FF2B5EF4-FFF2-40B4-BE49-F238E27FC236}">
                      <a16:creationId xmlns:a16="http://schemas.microsoft.com/office/drawing/2014/main" id="{FD14EBBE-BBCF-408B-935D-1FFFDFEFF063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125" name="Search Icon">
                    <a:extLst>
                      <a:ext uri="{FF2B5EF4-FFF2-40B4-BE49-F238E27FC236}">
                        <a16:creationId xmlns:a16="http://schemas.microsoft.com/office/drawing/2014/main" id="{38B2B1B6-7594-46E2-9E3A-2062E75C2FB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6" name="Menu Icon">
                    <a:extLst>
                      <a:ext uri="{FF2B5EF4-FFF2-40B4-BE49-F238E27FC236}">
                        <a16:creationId xmlns:a16="http://schemas.microsoft.com/office/drawing/2014/main" id="{63B59CD9-D1F0-4EB8-B8C7-DE8BF7F544F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7" name="Nav Icon">
                    <a:extLst>
                      <a:ext uri="{FF2B5EF4-FFF2-40B4-BE49-F238E27FC236}">
                        <a16:creationId xmlns:a16="http://schemas.microsoft.com/office/drawing/2014/main" id="{1B5A7F73-4987-4D74-8368-C7EB6F2F48B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Drop-down Arrow">
                    <a:extLst>
                      <a:ext uri="{FF2B5EF4-FFF2-40B4-BE49-F238E27FC236}">
                        <a16:creationId xmlns:a16="http://schemas.microsoft.com/office/drawing/2014/main" id="{C64E9A28-E396-4AF8-9C84-48EA782F74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4" name="Status Bar">
                  <a:extLst>
                    <a:ext uri="{FF2B5EF4-FFF2-40B4-BE49-F238E27FC236}">
                      <a16:creationId xmlns:a16="http://schemas.microsoft.com/office/drawing/2014/main" id="{DA32A24A-B9FC-4FBC-A6A9-819717F7D32A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15" name="Time">
                    <a:extLst>
                      <a:ext uri="{FF2B5EF4-FFF2-40B4-BE49-F238E27FC236}">
                        <a16:creationId xmlns:a16="http://schemas.microsoft.com/office/drawing/2014/main" id="{E9173EDF-425D-48CB-B50D-E21A7988800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16" name="Battery">
                    <a:extLst>
                      <a:ext uri="{FF2B5EF4-FFF2-40B4-BE49-F238E27FC236}">
                        <a16:creationId xmlns:a16="http://schemas.microsoft.com/office/drawing/2014/main" id="{7EF3B27B-C726-4C0E-9C3A-F0CC81FB137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23" name="Battery Part 1">
                      <a:extLst>
                        <a:ext uri="{FF2B5EF4-FFF2-40B4-BE49-F238E27FC236}">
                          <a16:creationId xmlns:a16="http://schemas.microsoft.com/office/drawing/2014/main" id="{5F2BC101-8135-4C6F-A095-4D184BD786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Battery Part 2">
                      <a:extLst>
                        <a:ext uri="{FF2B5EF4-FFF2-40B4-BE49-F238E27FC236}">
                          <a16:creationId xmlns:a16="http://schemas.microsoft.com/office/drawing/2014/main" id="{BD05C3E6-3ADD-4F5D-883C-EEAEC4BE22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7" name="Signal Strength">
                    <a:extLst>
                      <a:ext uri="{FF2B5EF4-FFF2-40B4-BE49-F238E27FC236}">
                        <a16:creationId xmlns:a16="http://schemas.microsoft.com/office/drawing/2014/main" id="{AD5CD291-E0CE-4697-A2B8-CD3AEFF6DB4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21" name="Signal Strength Part 1">
                      <a:extLst>
                        <a:ext uri="{FF2B5EF4-FFF2-40B4-BE49-F238E27FC236}">
                          <a16:creationId xmlns:a16="http://schemas.microsoft.com/office/drawing/2014/main" id="{454E2631-C6AD-409E-B92C-A39D6DC06A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2" name="Signal Strength Part 2">
                      <a:extLst>
                        <a:ext uri="{FF2B5EF4-FFF2-40B4-BE49-F238E27FC236}">
                          <a16:creationId xmlns:a16="http://schemas.microsoft.com/office/drawing/2014/main" id="{A4105F2E-3EB5-44F9-B0F5-150024BEE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WiFi">
                    <a:extLst>
                      <a:ext uri="{FF2B5EF4-FFF2-40B4-BE49-F238E27FC236}">
                        <a16:creationId xmlns:a16="http://schemas.microsoft.com/office/drawing/2014/main" id="{CF83956C-F656-4B2A-8DD1-E45CC81A186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19" name="WiFi Part 1">
                      <a:extLst>
                        <a:ext uri="{FF2B5EF4-FFF2-40B4-BE49-F238E27FC236}">
                          <a16:creationId xmlns:a16="http://schemas.microsoft.com/office/drawing/2014/main" id="{D5603859-6219-47D5-9BE3-44BD3DB5DD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WiFi Part 2">
                      <a:extLst>
                        <a:ext uri="{FF2B5EF4-FFF2-40B4-BE49-F238E27FC236}">
                          <a16:creationId xmlns:a16="http://schemas.microsoft.com/office/drawing/2014/main" id="{5E5C983C-8E91-4672-9C58-A7C6BD6F2D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737F7EE-F91F-4EA8-A82D-2C131A4AFACB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058D98-3461-4200-876C-B994F1102FD6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Picture 2" descr="arrow, back, left icon">
            <a:extLst>
              <a:ext uri="{FF2B5EF4-FFF2-40B4-BE49-F238E27FC236}">
                <a16:creationId xmlns:a16="http://schemas.microsoft.com/office/drawing/2014/main" id="{7356BF5F-1F43-439B-AB2E-AAB4C4CE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" y="1313410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타원 130">
            <a:extLst>
              <a:ext uri="{FF2B5EF4-FFF2-40B4-BE49-F238E27FC236}">
                <a16:creationId xmlns:a16="http://schemas.microsoft.com/office/drawing/2014/main" id="{7537BF71-A255-4551-9554-17EE553BA5D7}"/>
              </a:ext>
            </a:extLst>
          </p:cNvPr>
          <p:cNvSpPr/>
          <p:nvPr/>
        </p:nvSpPr>
        <p:spPr>
          <a:xfrm>
            <a:off x="1641023" y="6183892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E5BC2D-61F8-4D56-A5E2-23BC83D9D722}"/>
              </a:ext>
            </a:extLst>
          </p:cNvPr>
          <p:cNvSpPr/>
          <p:nvPr/>
        </p:nvSpPr>
        <p:spPr>
          <a:xfrm>
            <a:off x="1821998" y="6183892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6802695-7FF6-4FFF-BDCF-680FCEB04B61}"/>
              </a:ext>
            </a:extLst>
          </p:cNvPr>
          <p:cNvSpPr/>
          <p:nvPr/>
        </p:nvSpPr>
        <p:spPr>
          <a:xfrm>
            <a:off x="2000098" y="6181800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C42C94A-950A-44C0-A52F-03287222388B}"/>
              </a:ext>
            </a:extLst>
          </p:cNvPr>
          <p:cNvSpPr/>
          <p:nvPr/>
        </p:nvSpPr>
        <p:spPr>
          <a:xfrm>
            <a:off x="2181073" y="6181800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F8B345-0DD8-4BE4-B22C-699D3645E8FD}"/>
              </a:ext>
            </a:extLst>
          </p:cNvPr>
          <p:cNvSpPr txBox="1"/>
          <p:nvPr/>
        </p:nvSpPr>
        <p:spPr>
          <a:xfrm>
            <a:off x="417961" y="1318780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A55089-CB85-47DE-BA4B-F1995470818C}"/>
              </a:ext>
            </a:extLst>
          </p:cNvPr>
          <p:cNvSpPr txBox="1"/>
          <p:nvPr/>
        </p:nvSpPr>
        <p:spPr>
          <a:xfrm>
            <a:off x="418808" y="2042513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60B2403-6062-487F-8BF4-DC3AA97ED625}"/>
              </a:ext>
            </a:extLst>
          </p:cNvPr>
          <p:cNvSpPr/>
          <p:nvPr/>
        </p:nvSpPr>
        <p:spPr>
          <a:xfrm>
            <a:off x="813545" y="2619930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Picture 10" descr="search icon">
            <a:extLst>
              <a:ext uri="{FF2B5EF4-FFF2-40B4-BE49-F238E27FC236}">
                <a16:creationId xmlns:a16="http://schemas.microsoft.com/office/drawing/2014/main" id="{2B85BF9A-C286-4241-BD81-2A2FCD38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20" y="2702189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416CDC-B595-4BA9-AC01-4A3185D43ED9}"/>
              </a:ext>
            </a:extLst>
          </p:cNvPr>
          <p:cNvSpPr/>
          <p:nvPr/>
        </p:nvSpPr>
        <p:spPr>
          <a:xfrm>
            <a:off x="813475" y="2359098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8B58DEB-569F-4838-9F6F-DA556FFCC533}"/>
              </a:ext>
            </a:extLst>
          </p:cNvPr>
          <p:cNvSpPr/>
          <p:nvPr/>
        </p:nvSpPr>
        <p:spPr>
          <a:xfrm>
            <a:off x="838575" y="2375207"/>
            <a:ext cx="1075845" cy="188101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빠른 선택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60D84C8-B742-4442-B941-F32602CDD596}"/>
              </a:ext>
            </a:extLst>
          </p:cNvPr>
          <p:cNvSpPr/>
          <p:nvPr/>
        </p:nvSpPr>
        <p:spPr>
          <a:xfrm>
            <a:off x="1954259" y="2389168"/>
            <a:ext cx="1054721" cy="172496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422EC18-688A-4CB4-A311-CD37498BAB4B}"/>
              </a:ext>
            </a:extLst>
          </p:cNvPr>
          <p:cNvSpPr/>
          <p:nvPr/>
        </p:nvSpPr>
        <p:spPr>
          <a:xfrm>
            <a:off x="838575" y="2902554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3FD97A-D3CA-4EF5-A3F0-095C5DF72F76}"/>
              </a:ext>
            </a:extLst>
          </p:cNvPr>
          <p:cNvSpPr txBox="1"/>
          <p:nvPr/>
        </p:nvSpPr>
        <p:spPr>
          <a:xfrm>
            <a:off x="817825" y="562365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E9F81B-2CEF-4F1B-8F3C-38BE75A8A31F}"/>
              </a:ext>
            </a:extLst>
          </p:cNvPr>
          <p:cNvCxnSpPr/>
          <p:nvPr/>
        </p:nvCxnSpPr>
        <p:spPr>
          <a:xfrm>
            <a:off x="813475" y="3276600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267367B-2175-4AD6-844B-58F92A0C4793}"/>
              </a:ext>
            </a:extLst>
          </p:cNvPr>
          <p:cNvCxnSpPr/>
          <p:nvPr/>
        </p:nvCxnSpPr>
        <p:spPr>
          <a:xfrm>
            <a:off x="818273" y="364130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E94F411-576D-46E9-87A5-145B30FBD855}"/>
              </a:ext>
            </a:extLst>
          </p:cNvPr>
          <p:cNvCxnSpPr/>
          <p:nvPr/>
        </p:nvCxnSpPr>
        <p:spPr>
          <a:xfrm>
            <a:off x="813475" y="4023568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BA21A1E-1D53-49C5-8458-3203E139DD81}"/>
              </a:ext>
            </a:extLst>
          </p:cNvPr>
          <p:cNvCxnSpPr/>
          <p:nvPr/>
        </p:nvCxnSpPr>
        <p:spPr>
          <a:xfrm>
            <a:off x="813475" y="4409068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2A08B50-431E-41B4-BEE0-32D9041552D0}"/>
              </a:ext>
            </a:extLst>
          </p:cNvPr>
          <p:cNvCxnSpPr/>
          <p:nvPr/>
        </p:nvCxnSpPr>
        <p:spPr>
          <a:xfrm>
            <a:off x="813475" y="4809193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4FA1CBA-5B08-4579-B6E3-62F461FE194C}"/>
              </a:ext>
            </a:extLst>
          </p:cNvPr>
          <p:cNvSpPr/>
          <p:nvPr/>
        </p:nvSpPr>
        <p:spPr>
          <a:xfrm>
            <a:off x="869457" y="4757188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9CAD26D-982C-445C-BBE5-F4A1329BD99B}"/>
              </a:ext>
            </a:extLst>
          </p:cNvPr>
          <p:cNvSpPr/>
          <p:nvPr/>
        </p:nvSpPr>
        <p:spPr>
          <a:xfrm flipV="1">
            <a:off x="2988661" y="2979528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84B3F-1BBD-4C64-80F3-8047F591A6C9}"/>
              </a:ext>
            </a:extLst>
          </p:cNvPr>
          <p:cNvSpPr txBox="1"/>
          <p:nvPr/>
        </p:nvSpPr>
        <p:spPr>
          <a:xfrm>
            <a:off x="951352" y="299707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할랄</a:t>
            </a:r>
            <a:endParaRPr lang="ko-KR" alt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E5635A-B7FE-4C18-896F-9372AD339160}"/>
              </a:ext>
            </a:extLst>
          </p:cNvPr>
          <p:cNvSpPr txBox="1"/>
          <p:nvPr/>
        </p:nvSpPr>
        <p:spPr>
          <a:xfrm>
            <a:off x="948876" y="333877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83C9BA-0CF8-4ABE-9DA1-1594C8FB298F}"/>
              </a:ext>
            </a:extLst>
          </p:cNvPr>
          <p:cNvSpPr txBox="1"/>
          <p:nvPr/>
        </p:nvSpPr>
        <p:spPr>
          <a:xfrm>
            <a:off x="958541" y="409196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시크교</a:t>
            </a:r>
            <a:endParaRPr lang="ko-KR" altLang="en-US" sz="105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B49679A-8145-4749-9D02-CCDC9436783A}"/>
              </a:ext>
            </a:extLst>
          </p:cNvPr>
          <p:cNvSpPr txBox="1"/>
          <p:nvPr/>
        </p:nvSpPr>
        <p:spPr>
          <a:xfrm>
            <a:off x="949179" y="447746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비건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8CE61C-25F7-4C73-A92A-C0549C1464D1}"/>
              </a:ext>
            </a:extLst>
          </p:cNvPr>
          <p:cNvSpPr/>
          <p:nvPr/>
        </p:nvSpPr>
        <p:spPr>
          <a:xfrm>
            <a:off x="817825" y="3644179"/>
            <a:ext cx="2238170" cy="377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9FA5C-6538-4762-9E2F-4500EA875341}"/>
              </a:ext>
            </a:extLst>
          </p:cNvPr>
          <p:cNvSpPr txBox="1"/>
          <p:nvPr/>
        </p:nvSpPr>
        <p:spPr>
          <a:xfrm>
            <a:off x="954706" y="370601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힌두교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8D8F8B2-28DD-483E-8519-F3A0F129B8F7}"/>
              </a:ext>
            </a:extLst>
          </p:cNvPr>
          <p:cNvGrpSpPr/>
          <p:nvPr/>
        </p:nvGrpSpPr>
        <p:grpSpPr>
          <a:xfrm>
            <a:off x="3523615" y="1100267"/>
            <a:ext cx="3036091" cy="5351009"/>
            <a:chOff x="3501609" y="1371355"/>
            <a:chExt cx="2809824" cy="4927365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F70C266-3C47-4BC7-901C-2AB39EBB7172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151" name="Contacts">
                <a:extLst>
                  <a:ext uri="{FF2B5EF4-FFF2-40B4-BE49-F238E27FC236}">
                    <a16:creationId xmlns:a16="http://schemas.microsoft.com/office/drawing/2014/main" id="{0171BA39-A68D-45EE-A85C-1FFDC1E0E902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153" name="Background">
                  <a:extLst>
                    <a:ext uri="{FF2B5EF4-FFF2-40B4-BE49-F238E27FC236}">
                      <a16:creationId xmlns:a16="http://schemas.microsoft.com/office/drawing/2014/main" id="{E1589C58-735E-45E2-8339-744ACEE5B062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4" name="App Bar">
                  <a:extLst>
                    <a:ext uri="{FF2B5EF4-FFF2-40B4-BE49-F238E27FC236}">
                      <a16:creationId xmlns:a16="http://schemas.microsoft.com/office/drawing/2014/main" id="{5CE6E106-E525-4072-B800-69CD5EC031C8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166" name="Search Icon">
                    <a:extLst>
                      <a:ext uri="{FF2B5EF4-FFF2-40B4-BE49-F238E27FC236}">
                        <a16:creationId xmlns:a16="http://schemas.microsoft.com/office/drawing/2014/main" id="{C4D51724-40F2-4950-9397-C7A0C93543A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Menu Icon">
                    <a:extLst>
                      <a:ext uri="{FF2B5EF4-FFF2-40B4-BE49-F238E27FC236}">
                        <a16:creationId xmlns:a16="http://schemas.microsoft.com/office/drawing/2014/main" id="{5BAEAC77-507B-4BA7-BB75-55821694788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8" name="Nav Icon">
                    <a:extLst>
                      <a:ext uri="{FF2B5EF4-FFF2-40B4-BE49-F238E27FC236}">
                        <a16:creationId xmlns:a16="http://schemas.microsoft.com/office/drawing/2014/main" id="{FA81BEF4-6376-4D53-A30A-E59BBC3766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9" name="Drop-down Arrow">
                    <a:extLst>
                      <a:ext uri="{FF2B5EF4-FFF2-40B4-BE49-F238E27FC236}">
                        <a16:creationId xmlns:a16="http://schemas.microsoft.com/office/drawing/2014/main" id="{F8C9B455-5549-4739-A5D7-1D97E48DF7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5" name="Status Bar">
                  <a:extLst>
                    <a:ext uri="{FF2B5EF4-FFF2-40B4-BE49-F238E27FC236}">
                      <a16:creationId xmlns:a16="http://schemas.microsoft.com/office/drawing/2014/main" id="{126BF7E9-8B85-418A-8291-17D0DA66886E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56" name="Time">
                    <a:extLst>
                      <a:ext uri="{FF2B5EF4-FFF2-40B4-BE49-F238E27FC236}">
                        <a16:creationId xmlns:a16="http://schemas.microsoft.com/office/drawing/2014/main" id="{EADF1CAE-BC6A-4407-909E-5627EE24CC9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57" name="Battery">
                    <a:extLst>
                      <a:ext uri="{FF2B5EF4-FFF2-40B4-BE49-F238E27FC236}">
                        <a16:creationId xmlns:a16="http://schemas.microsoft.com/office/drawing/2014/main" id="{24858CE3-98CC-4262-A0F9-1FA2F281A2C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64" name="Battery Part 1">
                      <a:extLst>
                        <a:ext uri="{FF2B5EF4-FFF2-40B4-BE49-F238E27FC236}">
                          <a16:creationId xmlns:a16="http://schemas.microsoft.com/office/drawing/2014/main" id="{72CD9664-9126-48BF-9742-B71D8F7C82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Battery Part 2">
                      <a:extLst>
                        <a:ext uri="{FF2B5EF4-FFF2-40B4-BE49-F238E27FC236}">
                          <a16:creationId xmlns:a16="http://schemas.microsoft.com/office/drawing/2014/main" id="{79394FCC-8B95-41C2-928F-EC3B39F3FD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8" name="Signal Strength">
                    <a:extLst>
                      <a:ext uri="{FF2B5EF4-FFF2-40B4-BE49-F238E27FC236}">
                        <a16:creationId xmlns:a16="http://schemas.microsoft.com/office/drawing/2014/main" id="{C5541324-BD29-438B-82E0-2DB8F5C19B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62" name="Signal Strength Part 1">
                      <a:extLst>
                        <a:ext uri="{FF2B5EF4-FFF2-40B4-BE49-F238E27FC236}">
                          <a16:creationId xmlns:a16="http://schemas.microsoft.com/office/drawing/2014/main" id="{6BC7D1FF-8037-4011-B307-F313365AD1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3" name="Signal Strength Part 2">
                      <a:extLst>
                        <a:ext uri="{FF2B5EF4-FFF2-40B4-BE49-F238E27FC236}">
                          <a16:creationId xmlns:a16="http://schemas.microsoft.com/office/drawing/2014/main" id="{E0979CE9-9B0E-491F-8044-2AD3625114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9" name="WiFi">
                    <a:extLst>
                      <a:ext uri="{FF2B5EF4-FFF2-40B4-BE49-F238E27FC236}">
                        <a16:creationId xmlns:a16="http://schemas.microsoft.com/office/drawing/2014/main" id="{4DB76350-AA45-49A8-BCFC-FB265D88373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60" name="WiFi Part 1">
                      <a:extLst>
                        <a:ext uri="{FF2B5EF4-FFF2-40B4-BE49-F238E27FC236}">
                          <a16:creationId xmlns:a16="http://schemas.microsoft.com/office/drawing/2014/main" id="{2214CC5B-3FF1-4D35-B74A-04BD6793A5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1" name="WiFi Part 2">
                      <a:extLst>
                        <a:ext uri="{FF2B5EF4-FFF2-40B4-BE49-F238E27FC236}">
                          <a16:creationId xmlns:a16="http://schemas.microsoft.com/office/drawing/2014/main" id="{18075D46-FEC4-493E-A79B-75F2A63162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C495C4CC-EE95-4A60-BB33-6B4476AE07FF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5F71FB2-282B-4251-888A-9EB1373BCAF1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0" name="Picture 2" descr="arrow, back, left icon">
            <a:extLst>
              <a:ext uri="{FF2B5EF4-FFF2-40B4-BE49-F238E27FC236}">
                <a16:creationId xmlns:a16="http://schemas.microsoft.com/office/drawing/2014/main" id="{6C856EB0-C6C2-4C09-BB3D-4EB6A65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35" y="1309291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38A830D4-08A2-4CA7-BAC4-3E04A9F0296E}"/>
              </a:ext>
            </a:extLst>
          </p:cNvPr>
          <p:cNvSpPr/>
          <p:nvPr/>
        </p:nvSpPr>
        <p:spPr>
          <a:xfrm>
            <a:off x="4767938" y="617977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717BF6B-1CEA-44BD-BF8F-A72C7994C439}"/>
              </a:ext>
            </a:extLst>
          </p:cNvPr>
          <p:cNvSpPr/>
          <p:nvPr/>
        </p:nvSpPr>
        <p:spPr>
          <a:xfrm>
            <a:off x="4948913" y="617977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F197E9C-7E50-4A0D-BC52-9E234681AD81}"/>
              </a:ext>
            </a:extLst>
          </p:cNvPr>
          <p:cNvSpPr/>
          <p:nvPr/>
        </p:nvSpPr>
        <p:spPr>
          <a:xfrm>
            <a:off x="5127013" y="6177681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BBA19C9-C982-4A7D-89A2-F7599F2BF752}"/>
              </a:ext>
            </a:extLst>
          </p:cNvPr>
          <p:cNvSpPr/>
          <p:nvPr/>
        </p:nvSpPr>
        <p:spPr>
          <a:xfrm>
            <a:off x="5307988" y="617768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DBD1CA4-22FE-48E1-87C5-B3C55291C709}"/>
              </a:ext>
            </a:extLst>
          </p:cNvPr>
          <p:cNvSpPr txBox="1"/>
          <p:nvPr/>
        </p:nvSpPr>
        <p:spPr>
          <a:xfrm>
            <a:off x="3544876" y="1314661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522311F-9674-4678-A0C6-835ECCECBE58}"/>
              </a:ext>
            </a:extLst>
          </p:cNvPr>
          <p:cNvSpPr txBox="1"/>
          <p:nvPr/>
        </p:nvSpPr>
        <p:spPr>
          <a:xfrm>
            <a:off x="3545723" y="2038394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7E216BA7-189A-4467-AE75-2604D8FF5D59}"/>
              </a:ext>
            </a:extLst>
          </p:cNvPr>
          <p:cNvSpPr/>
          <p:nvPr/>
        </p:nvSpPr>
        <p:spPr>
          <a:xfrm>
            <a:off x="3940460" y="2615811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8" name="Picture 10" descr="search icon">
            <a:extLst>
              <a:ext uri="{FF2B5EF4-FFF2-40B4-BE49-F238E27FC236}">
                <a16:creationId xmlns:a16="http://schemas.microsoft.com/office/drawing/2014/main" id="{55B589A8-66CC-4EA9-8B5A-FBE6050E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5" y="2698070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9562E791-D095-47DF-A8EE-B9FCA6EDFD37}"/>
              </a:ext>
            </a:extLst>
          </p:cNvPr>
          <p:cNvSpPr/>
          <p:nvPr/>
        </p:nvSpPr>
        <p:spPr>
          <a:xfrm>
            <a:off x="3940390" y="2354979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DC6B1C0A-1101-4ACC-A54D-3EA55AC5E043}"/>
              </a:ext>
            </a:extLst>
          </p:cNvPr>
          <p:cNvSpPr/>
          <p:nvPr/>
        </p:nvSpPr>
        <p:spPr>
          <a:xfrm>
            <a:off x="3965490" y="2371088"/>
            <a:ext cx="1075845" cy="188101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빠른 선택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01A45ECC-10E0-44C0-8CCF-F77194D008AF}"/>
              </a:ext>
            </a:extLst>
          </p:cNvPr>
          <p:cNvSpPr/>
          <p:nvPr/>
        </p:nvSpPr>
        <p:spPr>
          <a:xfrm>
            <a:off x="5081174" y="2385049"/>
            <a:ext cx="1054721" cy="172496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5A5A7A-2FB3-4795-B25B-BADCEB35D393}"/>
              </a:ext>
            </a:extLst>
          </p:cNvPr>
          <p:cNvSpPr/>
          <p:nvPr/>
        </p:nvSpPr>
        <p:spPr>
          <a:xfrm>
            <a:off x="3965490" y="2898435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A50CF6B-DDA1-42D0-99AD-53675DE2F061}"/>
              </a:ext>
            </a:extLst>
          </p:cNvPr>
          <p:cNvSpPr txBox="1"/>
          <p:nvPr/>
        </p:nvSpPr>
        <p:spPr>
          <a:xfrm>
            <a:off x="3944740" y="561953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9420744-F795-4D32-A463-D2D15E12FB17}"/>
              </a:ext>
            </a:extLst>
          </p:cNvPr>
          <p:cNvCxnSpPr/>
          <p:nvPr/>
        </p:nvCxnSpPr>
        <p:spPr>
          <a:xfrm>
            <a:off x="3940390" y="40194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1CD8161-C3DC-4C2D-B840-6CC9DA2A6000}"/>
              </a:ext>
            </a:extLst>
          </p:cNvPr>
          <p:cNvCxnSpPr/>
          <p:nvPr/>
        </p:nvCxnSpPr>
        <p:spPr>
          <a:xfrm>
            <a:off x="3940390" y="44049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7D49E77-5A15-4D02-B31A-BA70D6689A7A}"/>
              </a:ext>
            </a:extLst>
          </p:cNvPr>
          <p:cNvCxnSpPr/>
          <p:nvPr/>
        </p:nvCxnSpPr>
        <p:spPr>
          <a:xfrm>
            <a:off x="3940390" y="4805074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616EB9F1-4F1F-418A-B0C1-3A3F3F6788F1}"/>
              </a:ext>
            </a:extLst>
          </p:cNvPr>
          <p:cNvSpPr/>
          <p:nvPr/>
        </p:nvSpPr>
        <p:spPr>
          <a:xfrm>
            <a:off x="3996372" y="4753069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C593AB-89D5-4707-B99A-C3C30F68F057}"/>
              </a:ext>
            </a:extLst>
          </p:cNvPr>
          <p:cNvSpPr txBox="1"/>
          <p:nvPr/>
        </p:nvSpPr>
        <p:spPr>
          <a:xfrm>
            <a:off x="4078267" y="299295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육고기</a:t>
            </a:r>
            <a:endParaRPr lang="ko-KR" altLang="en-US" sz="105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DD4C2E6-2E37-49B7-A629-CA50E7390FD1}"/>
              </a:ext>
            </a:extLst>
          </p:cNvPr>
          <p:cNvSpPr txBox="1"/>
          <p:nvPr/>
        </p:nvSpPr>
        <p:spPr>
          <a:xfrm>
            <a:off x="4085456" y="408784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견과류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9962408-FCFA-46B8-B942-7AD07127B1D2}"/>
              </a:ext>
            </a:extLst>
          </p:cNvPr>
          <p:cNvSpPr txBox="1"/>
          <p:nvPr/>
        </p:nvSpPr>
        <p:spPr>
          <a:xfrm>
            <a:off x="4076094" y="447334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과일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56FC4B5-4518-4D16-8C93-9579B95DD7D9}"/>
              </a:ext>
            </a:extLst>
          </p:cNvPr>
          <p:cNvSpPr/>
          <p:nvPr/>
        </p:nvSpPr>
        <p:spPr>
          <a:xfrm>
            <a:off x="3944740" y="3272482"/>
            <a:ext cx="2242222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CE8BCF4-8288-48AB-B3DD-679CB9D0A148}"/>
              </a:ext>
            </a:extLst>
          </p:cNvPr>
          <p:cNvSpPr txBox="1"/>
          <p:nvPr/>
        </p:nvSpPr>
        <p:spPr>
          <a:xfrm>
            <a:off x="4081621" y="369554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4C2A378-DD49-4C48-9391-E0D6D378AC62}"/>
              </a:ext>
            </a:extLst>
          </p:cNvPr>
          <p:cNvSpPr txBox="1"/>
          <p:nvPr/>
        </p:nvSpPr>
        <p:spPr>
          <a:xfrm>
            <a:off x="4075791" y="3334654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야채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804D435-1D67-4FC5-8C75-9F1688B3CBA7}"/>
              </a:ext>
            </a:extLst>
          </p:cNvPr>
          <p:cNvCxnSpPr/>
          <p:nvPr/>
        </p:nvCxnSpPr>
        <p:spPr>
          <a:xfrm>
            <a:off x="3945188" y="363718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CF88EA5-8F9D-4B8D-91F5-B34D91604981}"/>
              </a:ext>
            </a:extLst>
          </p:cNvPr>
          <p:cNvCxnSpPr/>
          <p:nvPr/>
        </p:nvCxnSpPr>
        <p:spPr>
          <a:xfrm>
            <a:off x="3940390" y="32724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57EDE31-A2AC-40AC-8EC9-FAC7E8701ECF}"/>
              </a:ext>
            </a:extLst>
          </p:cNvPr>
          <p:cNvSpPr/>
          <p:nvPr/>
        </p:nvSpPr>
        <p:spPr>
          <a:xfrm flipV="1">
            <a:off x="6115576" y="2975409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1BBAEF3-7248-4D59-BA35-AE32156D0EC8}"/>
              </a:ext>
            </a:extLst>
          </p:cNvPr>
          <p:cNvGrpSpPr/>
          <p:nvPr/>
        </p:nvGrpSpPr>
        <p:grpSpPr>
          <a:xfrm>
            <a:off x="6612691" y="1107525"/>
            <a:ext cx="3036091" cy="5351009"/>
            <a:chOff x="3501609" y="1371355"/>
            <a:chExt cx="2809824" cy="4927365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8685DC0A-6C3D-4682-BD4B-0AF388F955AF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200" name="Contacts">
                <a:extLst>
                  <a:ext uri="{FF2B5EF4-FFF2-40B4-BE49-F238E27FC236}">
                    <a16:creationId xmlns:a16="http://schemas.microsoft.com/office/drawing/2014/main" id="{F52886C6-88C5-42F2-8439-70902B9EE1A0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202" name="Background">
                  <a:extLst>
                    <a:ext uri="{FF2B5EF4-FFF2-40B4-BE49-F238E27FC236}">
                      <a16:creationId xmlns:a16="http://schemas.microsoft.com/office/drawing/2014/main" id="{6DB41950-427B-4804-BDB2-ABDF18B0346F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3" name="App Bar">
                  <a:extLst>
                    <a:ext uri="{FF2B5EF4-FFF2-40B4-BE49-F238E27FC236}">
                      <a16:creationId xmlns:a16="http://schemas.microsoft.com/office/drawing/2014/main" id="{AAA52361-F0C5-4015-9FE2-7BE1DE952B25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215" name="Search Icon">
                    <a:extLst>
                      <a:ext uri="{FF2B5EF4-FFF2-40B4-BE49-F238E27FC236}">
                        <a16:creationId xmlns:a16="http://schemas.microsoft.com/office/drawing/2014/main" id="{393E9F11-8841-4ABC-8EC4-8BD41CFAB6A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6" name="Menu Icon">
                    <a:extLst>
                      <a:ext uri="{FF2B5EF4-FFF2-40B4-BE49-F238E27FC236}">
                        <a16:creationId xmlns:a16="http://schemas.microsoft.com/office/drawing/2014/main" id="{6D20B97A-5504-4952-BFBF-6FCC1CD1278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Nav Icon">
                    <a:extLst>
                      <a:ext uri="{FF2B5EF4-FFF2-40B4-BE49-F238E27FC236}">
                        <a16:creationId xmlns:a16="http://schemas.microsoft.com/office/drawing/2014/main" id="{F9ED5F32-6BC9-4B0E-ABA9-85A5045BD734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8" name="Drop-down Arrow">
                    <a:extLst>
                      <a:ext uri="{FF2B5EF4-FFF2-40B4-BE49-F238E27FC236}">
                        <a16:creationId xmlns:a16="http://schemas.microsoft.com/office/drawing/2014/main" id="{46C189C3-70DC-4F28-B213-15FD4EE9FE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4" name="Status Bar">
                  <a:extLst>
                    <a:ext uri="{FF2B5EF4-FFF2-40B4-BE49-F238E27FC236}">
                      <a16:creationId xmlns:a16="http://schemas.microsoft.com/office/drawing/2014/main" id="{19664AB0-5AC4-4A40-BF24-80BEC815BF29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205" name="Time">
                    <a:extLst>
                      <a:ext uri="{FF2B5EF4-FFF2-40B4-BE49-F238E27FC236}">
                        <a16:creationId xmlns:a16="http://schemas.microsoft.com/office/drawing/2014/main" id="{B4C39CF6-67F1-4C0C-900C-C6A714659D7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" name="Battery">
                    <a:extLst>
                      <a:ext uri="{FF2B5EF4-FFF2-40B4-BE49-F238E27FC236}">
                        <a16:creationId xmlns:a16="http://schemas.microsoft.com/office/drawing/2014/main" id="{98F01E43-192E-4188-9246-22820441D6B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13" name="Battery Part 1">
                      <a:extLst>
                        <a:ext uri="{FF2B5EF4-FFF2-40B4-BE49-F238E27FC236}">
                          <a16:creationId xmlns:a16="http://schemas.microsoft.com/office/drawing/2014/main" id="{E72F05B8-9259-42F9-B72A-70D812B7BE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4" name="Battery Part 2">
                      <a:extLst>
                        <a:ext uri="{FF2B5EF4-FFF2-40B4-BE49-F238E27FC236}">
                          <a16:creationId xmlns:a16="http://schemas.microsoft.com/office/drawing/2014/main" id="{D685D17B-6C75-4845-944E-6EC90F23FB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7" name="Signal Strength">
                    <a:extLst>
                      <a:ext uri="{FF2B5EF4-FFF2-40B4-BE49-F238E27FC236}">
                        <a16:creationId xmlns:a16="http://schemas.microsoft.com/office/drawing/2014/main" id="{69F5F172-88EB-46BE-B065-8A341F12266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211" name="Signal Strength Part 1">
                      <a:extLst>
                        <a:ext uri="{FF2B5EF4-FFF2-40B4-BE49-F238E27FC236}">
                          <a16:creationId xmlns:a16="http://schemas.microsoft.com/office/drawing/2014/main" id="{85E93571-1BDB-416F-9192-F37A678FF4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2" name="Signal Strength Part 2">
                      <a:extLst>
                        <a:ext uri="{FF2B5EF4-FFF2-40B4-BE49-F238E27FC236}">
                          <a16:creationId xmlns:a16="http://schemas.microsoft.com/office/drawing/2014/main" id="{79A24A47-19FB-438E-93D5-51E93771D4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8" name="WiFi">
                    <a:extLst>
                      <a:ext uri="{FF2B5EF4-FFF2-40B4-BE49-F238E27FC236}">
                        <a16:creationId xmlns:a16="http://schemas.microsoft.com/office/drawing/2014/main" id="{C5DCE941-7832-453D-84E5-2008310EBCB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209" name="WiFi Part 1">
                      <a:extLst>
                        <a:ext uri="{FF2B5EF4-FFF2-40B4-BE49-F238E27FC236}">
                          <a16:creationId xmlns:a16="http://schemas.microsoft.com/office/drawing/2014/main" id="{7D967D11-D48D-4214-8E36-1FE7306AAD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0" name="WiFi Part 2">
                      <a:extLst>
                        <a:ext uri="{FF2B5EF4-FFF2-40B4-BE49-F238E27FC236}">
                          <a16:creationId xmlns:a16="http://schemas.microsoft.com/office/drawing/2014/main" id="{B0E0DF74-CFF4-4D89-9798-6FB11F82E7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443828E-6B7C-4484-9679-AC92700F856F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50EC269-5FE4-4026-BC9E-7A649AC59EA6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9" name="Picture 2" descr="arrow, back, left icon">
            <a:extLst>
              <a:ext uri="{FF2B5EF4-FFF2-40B4-BE49-F238E27FC236}">
                <a16:creationId xmlns:a16="http://schemas.microsoft.com/office/drawing/2014/main" id="{D7B52B95-B5BE-4509-BDC6-3C256458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11" y="1316549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타원 219">
            <a:extLst>
              <a:ext uri="{FF2B5EF4-FFF2-40B4-BE49-F238E27FC236}">
                <a16:creationId xmlns:a16="http://schemas.microsoft.com/office/drawing/2014/main" id="{3A5A2583-8C8C-4A1C-A01D-EB1EB6326AB2}"/>
              </a:ext>
            </a:extLst>
          </p:cNvPr>
          <p:cNvSpPr/>
          <p:nvPr/>
        </p:nvSpPr>
        <p:spPr>
          <a:xfrm>
            <a:off x="7857014" y="618703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2A0814E-65DB-4E91-9E8F-2CBD094DCB85}"/>
              </a:ext>
            </a:extLst>
          </p:cNvPr>
          <p:cNvSpPr/>
          <p:nvPr/>
        </p:nvSpPr>
        <p:spPr>
          <a:xfrm>
            <a:off x="8037989" y="618703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1461115-C53B-4EF9-9FB5-84C70DACEF62}"/>
              </a:ext>
            </a:extLst>
          </p:cNvPr>
          <p:cNvSpPr/>
          <p:nvPr/>
        </p:nvSpPr>
        <p:spPr>
          <a:xfrm>
            <a:off x="8216089" y="6184939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43163A3-FB27-4C86-BDCA-20FD29CEDDCF}"/>
              </a:ext>
            </a:extLst>
          </p:cNvPr>
          <p:cNvSpPr/>
          <p:nvPr/>
        </p:nvSpPr>
        <p:spPr>
          <a:xfrm>
            <a:off x="8397064" y="6184939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9DA0716-4096-4B08-9F2A-C476568FFA1E}"/>
              </a:ext>
            </a:extLst>
          </p:cNvPr>
          <p:cNvSpPr txBox="1"/>
          <p:nvPr/>
        </p:nvSpPr>
        <p:spPr>
          <a:xfrm>
            <a:off x="6633952" y="1321919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645C87-5E31-4E23-94CB-284C2576E6FC}"/>
              </a:ext>
            </a:extLst>
          </p:cNvPr>
          <p:cNvSpPr txBox="1"/>
          <p:nvPr/>
        </p:nvSpPr>
        <p:spPr>
          <a:xfrm>
            <a:off x="6634799" y="2045652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1EAA515B-032C-4127-9831-34C4D666CDF0}"/>
              </a:ext>
            </a:extLst>
          </p:cNvPr>
          <p:cNvSpPr/>
          <p:nvPr/>
        </p:nvSpPr>
        <p:spPr>
          <a:xfrm>
            <a:off x="7029536" y="2623069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32A8DA02-24F8-436E-80C6-72A285EB3A04}"/>
              </a:ext>
            </a:extLst>
          </p:cNvPr>
          <p:cNvSpPr/>
          <p:nvPr/>
        </p:nvSpPr>
        <p:spPr>
          <a:xfrm>
            <a:off x="7029466" y="2362237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E7AE9C00-B9C6-41FC-8235-DA6A9EFEB08C}"/>
              </a:ext>
            </a:extLst>
          </p:cNvPr>
          <p:cNvSpPr/>
          <p:nvPr/>
        </p:nvSpPr>
        <p:spPr>
          <a:xfrm>
            <a:off x="7054566" y="2378346"/>
            <a:ext cx="1075845" cy="188101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빠른 선택</a:t>
            </a: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DBE0C1B7-C9EC-428A-BBEA-2D66B3CF1777}"/>
              </a:ext>
            </a:extLst>
          </p:cNvPr>
          <p:cNvSpPr/>
          <p:nvPr/>
        </p:nvSpPr>
        <p:spPr>
          <a:xfrm>
            <a:off x="8170250" y="2392307"/>
            <a:ext cx="1054721" cy="172496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B5D968-FE26-4CCC-933A-5FD1DF4E36A2}"/>
              </a:ext>
            </a:extLst>
          </p:cNvPr>
          <p:cNvSpPr/>
          <p:nvPr/>
        </p:nvSpPr>
        <p:spPr>
          <a:xfrm>
            <a:off x="7054566" y="2905693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6332B84-AAEB-4031-A3E6-17FC1FD7091A}"/>
              </a:ext>
            </a:extLst>
          </p:cNvPr>
          <p:cNvSpPr txBox="1"/>
          <p:nvPr/>
        </p:nvSpPr>
        <p:spPr>
          <a:xfrm>
            <a:off x="7033816" y="5626792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2EDD0FE9-F37F-44AA-877B-FE1054476A22}"/>
              </a:ext>
            </a:extLst>
          </p:cNvPr>
          <p:cNvCxnSpPr/>
          <p:nvPr/>
        </p:nvCxnSpPr>
        <p:spPr>
          <a:xfrm>
            <a:off x="7029466" y="4026707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90B9C20-299A-435C-AF32-A2FD6FADE546}"/>
              </a:ext>
            </a:extLst>
          </p:cNvPr>
          <p:cNvCxnSpPr/>
          <p:nvPr/>
        </p:nvCxnSpPr>
        <p:spPr>
          <a:xfrm>
            <a:off x="7029466" y="4412207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F5EF0241-4BB8-46BD-B6EB-AABA8E764812}"/>
              </a:ext>
            </a:extLst>
          </p:cNvPr>
          <p:cNvCxnSpPr/>
          <p:nvPr/>
        </p:nvCxnSpPr>
        <p:spPr>
          <a:xfrm>
            <a:off x="7029466" y="481233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7FC0051B-9FF3-4749-9E6F-E4C791098E19}"/>
              </a:ext>
            </a:extLst>
          </p:cNvPr>
          <p:cNvSpPr/>
          <p:nvPr/>
        </p:nvSpPr>
        <p:spPr>
          <a:xfrm>
            <a:off x="7085448" y="4732619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F1F435-B5D5-4A61-BEFD-AD65CF031801}"/>
              </a:ext>
            </a:extLst>
          </p:cNvPr>
          <p:cNvSpPr txBox="1"/>
          <p:nvPr/>
        </p:nvSpPr>
        <p:spPr>
          <a:xfrm>
            <a:off x="7167343" y="3000209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육고기</a:t>
            </a:r>
            <a:endParaRPr lang="ko-KR" altLang="en-US" sz="105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4F53E22-2910-4434-B560-959C13B547DA}"/>
              </a:ext>
            </a:extLst>
          </p:cNvPr>
          <p:cNvSpPr txBox="1"/>
          <p:nvPr/>
        </p:nvSpPr>
        <p:spPr>
          <a:xfrm>
            <a:off x="7174532" y="409510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견과류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23D541D-9983-4EA4-9DA4-AC593BA19BBA}"/>
              </a:ext>
            </a:extLst>
          </p:cNvPr>
          <p:cNvSpPr txBox="1"/>
          <p:nvPr/>
        </p:nvSpPr>
        <p:spPr>
          <a:xfrm>
            <a:off x="7165170" y="448060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과일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E783AFE-A6B0-40E9-B3A8-A337A873CE7A}"/>
              </a:ext>
            </a:extLst>
          </p:cNvPr>
          <p:cNvSpPr/>
          <p:nvPr/>
        </p:nvSpPr>
        <p:spPr>
          <a:xfrm>
            <a:off x="7033816" y="3279740"/>
            <a:ext cx="2242222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9497EB8-3E77-4626-B6E8-249E31B938C1}"/>
              </a:ext>
            </a:extLst>
          </p:cNvPr>
          <p:cNvSpPr txBox="1"/>
          <p:nvPr/>
        </p:nvSpPr>
        <p:spPr>
          <a:xfrm>
            <a:off x="7170697" y="3702799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29A47B2-3303-40BD-918F-B0B1A45853C5}"/>
              </a:ext>
            </a:extLst>
          </p:cNvPr>
          <p:cNvSpPr txBox="1"/>
          <p:nvPr/>
        </p:nvSpPr>
        <p:spPr>
          <a:xfrm>
            <a:off x="7164867" y="334191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야채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81146CB-CB1D-4E9D-A0B3-CDC577DD4927}"/>
              </a:ext>
            </a:extLst>
          </p:cNvPr>
          <p:cNvCxnSpPr/>
          <p:nvPr/>
        </p:nvCxnSpPr>
        <p:spPr>
          <a:xfrm>
            <a:off x="7034264" y="3644440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D5863504-B4CD-4DD5-B4A1-FCADB5962F1A}"/>
              </a:ext>
            </a:extLst>
          </p:cNvPr>
          <p:cNvCxnSpPr/>
          <p:nvPr/>
        </p:nvCxnSpPr>
        <p:spPr>
          <a:xfrm>
            <a:off x="7029466" y="327973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5B0EB9-7D4D-402A-B118-6E7CD0872BAE}"/>
              </a:ext>
            </a:extLst>
          </p:cNvPr>
          <p:cNvSpPr/>
          <p:nvPr/>
        </p:nvSpPr>
        <p:spPr>
          <a:xfrm>
            <a:off x="6637947" y="1100267"/>
            <a:ext cx="3007908" cy="530794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07F04335-A765-4AE7-9BD2-40415A387D07}"/>
              </a:ext>
            </a:extLst>
          </p:cNvPr>
          <p:cNvSpPr/>
          <p:nvPr/>
        </p:nvSpPr>
        <p:spPr>
          <a:xfrm>
            <a:off x="7030720" y="2623293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9" name="Picture 10" descr="search icon">
            <a:extLst>
              <a:ext uri="{FF2B5EF4-FFF2-40B4-BE49-F238E27FC236}">
                <a16:creationId xmlns:a16="http://schemas.microsoft.com/office/drawing/2014/main" id="{4D88C608-D1F7-4D5D-9C72-3C9F28EA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51" y="2698523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33358DD-BC03-4D3A-B1E6-F000B1D1B8A9}"/>
              </a:ext>
            </a:extLst>
          </p:cNvPr>
          <p:cNvSpPr/>
          <p:nvPr/>
        </p:nvSpPr>
        <p:spPr>
          <a:xfrm>
            <a:off x="7033816" y="2890294"/>
            <a:ext cx="222340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9860129-E2D7-4E70-9315-DC8D772EAD5A}"/>
              </a:ext>
            </a:extLst>
          </p:cNvPr>
          <p:cNvCxnSpPr/>
          <p:nvPr/>
        </p:nvCxnSpPr>
        <p:spPr>
          <a:xfrm>
            <a:off x="7019825" y="44049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8227E84D-020C-4743-9942-67494718D210}"/>
              </a:ext>
            </a:extLst>
          </p:cNvPr>
          <p:cNvSpPr txBox="1"/>
          <p:nvPr/>
        </p:nvSpPr>
        <p:spPr>
          <a:xfrm>
            <a:off x="7157702" y="299295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할라피뇨</a:t>
            </a:r>
            <a:endParaRPr lang="ko-KR" altLang="en-US" sz="105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B070946-357A-48C1-AD0C-D0FF03EFE8D9}"/>
              </a:ext>
            </a:extLst>
          </p:cNvPr>
          <p:cNvSpPr txBox="1"/>
          <p:nvPr/>
        </p:nvSpPr>
        <p:spPr>
          <a:xfrm>
            <a:off x="7164891" y="408784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콜라비</a:t>
            </a:r>
            <a:endParaRPr lang="ko-KR" altLang="en-US" sz="10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EBD4115-28B7-46D1-9AB4-C9FFA7197E38}"/>
              </a:ext>
            </a:extLst>
          </p:cNvPr>
          <p:cNvSpPr txBox="1"/>
          <p:nvPr/>
        </p:nvSpPr>
        <p:spPr>
          <a:xfrm>
            <a:off x="7155529" y="447334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양상추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41B5F2E-F912-4234-8B18-7113DAED8746}"/>
              </a:ext>
            </a:extLst>
          </p:cNvPr>
          <p:cNvSpPr txBox="1"/>
          <p:nvPr/>
        </p:nvSpPr>
        <p:spPr>
          <a:xfrm>
            <a:off x="7155226" y="3334654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토마토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C3DCE02-F802-4083-917E-3798D85C866C}"/>
              </a:ext>
            </a:extLst>
          </p:cNvPr>
          <p:cNvCxnSpPr/>
          <p:nvPr/>
        </p:nvCxnSpPr>
        <p:spPr>
          <a:xfrm>
            <a:off x="7019825" y="32724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39D97B8-4616-4546-908F-ACA3B2524114}"/>
              </a:ext>
            </a:extLst>
          </p:cNvPr>
          <p:cNvSpPr txBox="1"/>
          <p:nvPr/>
        </p:nvSpPr>
        <p:spPr>
          <a:xfrm>
            <a:off x="7155226" y="522115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양파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F75F336-C254-4198-BDD2-84BCCCFCFCD5}"/>
              </a:ext>
            </a:extLst>
          </p:cNvPr>
          <p:cNvSpPr/>
          <p:nvPr/>
        </p:nvSpPr>
        <p:spPr>
          <a:xfrm>
            <a:off x="7170697" y="5222640"/>
            <a:ext cx="1993339" cy="248909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B48E8BA-389E-4EB9-8E89-FFF406A73852}"/>
              </a:ext>
            </a:extLst>
          </p:cNvPr>
          <p:cNvSpPr/>
          <p:nvPr/>
        </p:nvSpPr>
        <p:spPr>
          <a:xfrm>
            <a:off x="7031444" y="3653691"/>
            <a:ext cx="2234953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55852B8-B927-447D-8420-32F2EF033F4F}"/>
              </a:ext>
            </a:extLst>
          </p:cNvPr>
          <p:cNvSpPr txBox="1"/>
          <p:nvPr/>
        </p:nvSpPr>
        <p:spPr>
          <a:xfrm>
            <a:off x="7161056" y="369554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오이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B6BC0FEA-CA78-4939-A27F-F73473F9F8BC}"/>
              </a:ext>
            </a:extLst>
          </p:cNvPr>
          <p:cNvCxnSpPr/>
          <p:nvPr/>
        </p:nvCxnSpPr>
        <p:spPr>
          <a:xfrm>
            <a:off x="7019825" y="40194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0997C4A-973A-442E-88C0-6A8D702B108E}"/>
              </a:ext>
            </a:extLst>
          </p:cNvPr>
          <p:cNvCxnSpPr/>
          <p:nvPr/>
        </p:nvCxnSpPr>
        <p:spPr>
          <a:xfrm>
            <a:off x="7024623" y="363718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AE584F9-14BD-478F-874C-B51EA1CCABB2}"/>
              </a:ext>
            </a:extLst>
          </p:cNvPr>
          <p:cNvSpPr/>
          <p:nvPr/>
        </p:nvSpPr>
        <p:spPr>
          <a:xfrm>
            <a:off x="7037621" y="4784844"/>
            <a:ext cx="2233689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96E35A86-1498-4012-8BA8-8A7BCE6C460A}"/>
              </a:ext>
            </a:extLst>
          </p:cNvPr>
          <p:cNvCxnSpPr/>
          <p:nvPr/>
        </p:nvCxnSpPr>
        <p:spPr>
          <a:xfrm>
            <a:off x="7019825" y="477863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D0D754BC-59E5-4763-AE28-F3C1282AA9F9}"/>
              </a:ext>
            </a:extLst>
          </p:cNvPr>
          <p:cNvCxnSpPr/>
          <p:nvPr/>
        </p:nvCxnSpPr>
        <p:spPr>
          <a:xfrm>
            <a:off x="7013475" y="51405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921E84AA-64B0-4BB4-8D67-E68384C10A11}"/>
              </a:ext>
            </a:extLst>
          </p:cNvPr>
          <p:cNvSpPr txBox="1"/>
          <p:nvPr/>
        </p:nvSpPr>
        <p:spPr>
          <a:xfrm>
            <a:off x="7164867" y="4845428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브로콜리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660A5E3-D7FC-4123-B0D9-960BBE8B7C0D}"/>
              </a:ext>
            </a:extLst>
          </p:cNvPr>
          <p:cNvSpPr/>
          <p:nvPr/>
        </p:nvSpPr>
        <p:spPr>
          <a:xfrm flipV="1">
            <a:off x="9186141" y="2985462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2DC428-C147-4CEA-A37E-5E458302751C}"/>
              </a:ext>
            </a:extLst>
          </p:cNvPr>
          <p:cNvSpPr/>
          <p:nvPr/>
        </p:nvSpPr>
        <p:spPr>
          <a:xfrm>
            <a:off x="907601" y="4983783"/>
            <a:ext cx="515234" cy="1455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/>
                </a:solidFill>
              </a:rPr>
              <a:t>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lose, x mark icon">
            <a:extLst>
              <a:ext uri="{FF2B5EF4-FFF2-40B4-BE49-F238E27FC236}">
                <a16:creationId xmlns:a16="http://schemas.microsoft.com/office/drawing/2014/main" id="{D07D378B-CB61-4099-B9CE-8405CB86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38" y="5022691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0A870837-918A-49C0-B16C-028D589CCBF5}"/>
              </a:ext>
            </a:extLst>
          </p:cNvPr>
          <p:cNvSpPr/>
          <p:nvPr/>
        </p:nvSpPr>
        <p:spPr>
          <a:xfrm>
            <a:off x="1460979" y="4984869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71" name="Picture 2" descr="close, x mark icon">
            <a:extLst>
              <a:ext uri="{FF2B5EF4-FFF2-40B4-BE49-F238E27FC236}">
                <a16:creationId xmlns:a16="http://schemas.microsoft.com/office/drawing/2014/main" id="{8E0117C0-9891-48E2-9113-C29FA2DF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16" y="5026952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94BACB26-24D5-4B1A-8717-9D06700ACCD1}"/>
              </a:ext>
            </a:extLst>
          </p:cNvPr>
          <p:cNvSpPr/>
          <p:nvPr/>
        </p:nvSpPr>
        <p:spPr>
          <a:xfrm>
            <a:off x="2022606" y="4986269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계란</a:t>
            </a:r>
          </a:p>
        </p:txBody>
      </p:sp>
      <p:pic>
        <p:nvPicPr>
          <p:cNvPr id="273" name="Picture 2" descr="close, x mark icon">
            <a:extLst>
              <a:ext uri="{FF2B5EF4-FFF2-40B4-BE49-F238E27FC236}">
                <a16:creationId xmlns:a16="http://schemas.microsoft.com/office/drawing/2014/main" id="{2C98221D-434A-4219-AB04-6ED1D19B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43" y="5028352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A5530475-B29A-4086-8BC9-2BE0971F09CB}"/>
              </a:ext>
            </a:extLst>
          </p:cNvPr>
          <p:cNvSpPr/>
          <p:nvPr/>
        </p:nvSpPr>
        <p:spPr>
          <a:xfrm>
            <a:off x="4049517" y="4985367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오이</a:t>
            </a:r>
          </a:p>
        </p:txBody>
      </p:sp>
      <p:pic>
        <p:nvPicPr>
          <p:cNvPr id="277" name="Picture 2" descr="close, x mark icon">
            <a:extLst>
              <a:ext uri="{FF2B5EF4-FFF2-40B4-BE49-F238E27FC236}">
                <a16:creationId xmlns:a16="http://schemas.microsoft.com/office/drawing/2014/main" id="{99A95278-620F-4CF2-A080-8BF6FF9C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54" y="5027450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9F4BD749-4B26-431A-9DAB-490BD84E006A}"/>
              </a:ext>
            </a:extLst>
          </p:cNvPr>
          <p:cNvSpPr/>
          <p:nvPr/>
        </p:nvSpPr>
        <p:spPr>
          <a:xfrm>
            <a:off x="4611143" y="4986767"/>
            <a:ext cx="737829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브로콜리</a:t>
            </a:r>
          </a:p>
        </p:txBody>
      </p:sp>
      <p:pic>
        <p:nvPicPr>
          <p:cNvPr id="279" name="Picture 2" descr="close, x mark icon">
            <a:extLst>
              <a:ext uri="{FF2B5EF4-FFF2-40B4-BE49-F238E27FC236}">
                <a16:creationId xmlns:a16="http://schemas.microsoft.com/office/drawing/2014/main" id="{D5383CFB-4952-4C18-A148-A4A6687C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9" y="5024088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9143E327-58A9-4C72-A0DF-ED81B482F7DB}"/>
              </a:ext>
            </a:extLst>
          </p:cNvPr>
          <p:cNvSpPr txBox="1"/>
          <p:nvPr/>
        </p:nvSpPr>
        <p:spPr>
          <a:xfrm>
            <a:off x="429738" y="4758034"/>
            <a:ext cx="3011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 리스트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EB454D8-0BC5-4103-BD3E-37F1BB89052B}"/>
              </a:ext>
            </a:extLst>
          </p:cNvPr>
          <p:cNvSpPr txBox="1"/>
          <p:nvPr/>
        </p:nvSpPr>
        <p:spPr>
          <a:xfrm>
            <a:off x="3554375" y="4764684"/>
            <a:ext cx="3011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 리스트</a:t>
            </a: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B8FDE7EE-94B5-4C7A-858B-7A72F3F0899F}"/>
              </a:ext>
            </a:extLst>
          </p:cNvPr>
          <p:cNvCxnSpPr/>
          <p:nvPr/>
        </p:nvCxnSpPr>
        <p:spPr>
          <a:xfrm>
            <a:off x="985024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1C917CE6-6C9A-4E14-BFD4-FBB871D309C8}"/>
              </a:ext>
            </a:extLst>
          </p:cNvPr>
          <p:cNvSpPr/>
          <p:nvPr/>
        </p:nvSpPr>
        <p:spPr>
          <a:xfrm>
            <a:off x="519560" y="234302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BDBD531-D149-4F41-8072-DFF7BF243D60}"/>
              </a:ext>
            </a:extLst>
          </p:cNvPr>
          <p:cNvSpPr/>
          <p:nvPr/>
        </p:nvSpPr>
        <p:spPr>
          <a:xfrm>
            <a:off x="3110905" y="264139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EA2D54A2-FD5C-4076-B4F5-B48F8EAB7C84}"/>
              </a:ext>
            </a:extLst>
          </p:cNvPr>
          <p:cNvSpPr/>
          <p:nvPr/>
        </p:nvSpPr>
        <p:spPr>
          <a:xfrm>
            <a:off x="503058" y="298568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D8A8A95C-7B8B-4665-930C-DDF996CA1EC1}"/>
              </a:ext>
            </a:extLst>
          </p:cNvPr>
          <p:cNvSpPr/>
          <p:nvPr/>
        </p:nvSpPr>
        <p:spPr>
          <a:xfrm>
            <a:off x="498111" y="49352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031AB9EE-037E-42E5-BA3D-0FA3BCDE5945}"/>
              </a:ext>
            </a:extLst>
          </p:cNvPr>
          <p:cNvSpPr/>
          <p:nvPr/>
        </p:nvSpPr>
        <p:spPr>
          <a:xfrm>
            <a:off x="3657280" y="333678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B91A18B-E77A-45BE-B8DA-68FEC4F1ACD5}"/>
              </a:ext>
            </a:extLst>
          </p:cNvPr>
          <p:cNvSpPr/>
          <p:nvPr/>
        </p:nvSpPr>
        <p:spPr>
          <a:xfrm>
            <a:off x="6751300" y="267215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F86D697-8790-4066-A594-6A86638EFB39}"/>
              </a:ext>
            </a:extLst>
          </p:cNvPr>
          <p:cNvSpPr/>
          <p:nvPr/>
        </p:nvSpPr>
        <p:spPr>
          <a:xfrm>
            <a:off x="6845338" y="522094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EA7C1EA-310F-461D-A30D-ED4C6050B103}"/>
              </a:ext>
            </a:extLst>
          </p:cNvPr>
          <p:cNvSpPr/>
          <p:nvPr/>
        </p:nvSpPr>
        <p:spPr>
          <a:xfrm>
            <a:off x="9960410" y="14001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78D60A9-3622-42D9-872E-F66BDA0D724F}"/>
              </a:ext>
            </a:extLst>
          </p:cNvPr>
          <p:cNvSpPr/>
          <p:nvPr/>
        </p:nvSpPr>
        <p:spPr>
          <a:xfrm>
            <a:off x="9960409" y="10811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D57A491-81A5-42A0-B1DB-61F53E0C65FE}"/>
              </a:ext>
            </a:extLst>
          </p:cNvPr>
          <p:cNvSpPr/>
          <p:nvPr/>
        </p:nvSpPr>
        <p:spPr>
          <a:xfrm>
            <a:off x="9960410" y="1792768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49BE654-5444-4858-AA6D-B8B30AD1FEC9}"/>
              </a:ext>
            </a:extLst>
          </p:cNvPr>
          <p:cNvSpPr/>
          <p:nvPr/>
        </p:nvSpPr>
        <p:spPr>
          <a:xfrm>
            <a:off x="9975377" y="271613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EF4D5A9-E18D-4D12-991B-A8AE97017769}"/>
              </a:ext>
            </a:extLst>
          </p:cNvPr>
          <p:cNvSpPr/>
          <p:nvPr/>
        </p:nvSpPr>
        <p:spPr>
          <a:xfrm>
            <a:off x="10011790" y="360779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BA3AAEB-FA7B-4635-9BAE-7B6CA06E2892}"/>
              </a:ext>
            </a:extLst>
          </p:cNvPr>
          <p:cNvSpPr txBox="1"/>
          <p:nvPr/>
        </p:nvSpPr>
        <p:spPr>
          <a:xfrm>
            <a:off x="10320949" y="129203"/>
            <a:ext cx="17908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종교</a:t>
            </a:r>
            <a:r>
              <a:rPr lang="en-US" altLang="ko-KR" sz="1500" dirty="0"/>
              <a:t>/</a:t>
            </a:r>
            <a:r>
              <a:rPr lang="ko-KR" altLang="en-US" sz="1500" dirty="0"/>
              <a:t>원재료 별 </a:t>
            </a:r>
            <a:endParaRPr lang="en-US" altLang="ko-KR" sz="1500" dirty="0"/>
          </a:p>
          <a:p>
            <a:r>
              <a:rPr lang="ko-KR" altLang="en-US" sz="1500" dirty="0"/>
              <a:t>입력양식 선택가능</a:t>
            </a:r>
            <a:endParaRPr lang="en-US" altLang="ko-KR" sz="1500" dirty="0"/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4CB0F5FB-684F-46C3-B5EE-120514CC19DE}"/>
              </a:ext>
            </a:extLst>
          </p:cNvPr>
          <p:cNvGrpSpPr/>
          <p:nvPr/>
        </p:nvGrpSpPr>
        <p:grpSpPr>
          <a:xfrm>
            <a:off x="10335097" y="1020747"/>
            <a:ext cx="2203878" cy="530157"/>
            <a:chOff x="9441655" y="2723312"/>
            <a:chExt cx="2157894" cy="530157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20DBD1E-0746-4885-B9E7-28C121566985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  <a:endParaRPr lang="ko-KR" altLang="en-US" sz="1500" b="1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F603AC5-765A-4F0B-8FD3-A0A84EE93F0E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문자로 검색 가능</a:t>
              </a:r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BFF6AEA9-A9E6-4420-86F1-C942E92EE155}"/>
              </a:ext>
            </a:extLst>
          </p:cNvPr>
          <p:cNvSpPr txBox="1"/>
          <p:nvPr/>
        </p:nvSpPr>
        <p:spPr>
          <a:xfrm>
            <a:off x="10342005" y="1707565"/>
            <a:ext cx="1858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해당 종교 클릭 시 </a:t>
            </a:r>
            <a:endParaRPr lang="en-US" altLang="ko-KR" sz="1500" dirty="0"/>
          </a:p>
          <a:p>
            <a:r>
              <a:rPr lang="ko-KR" altLang="en-US" sz="1500" dirty="0"/>
              <a:t>해당되는 원재료를 </a:t>
            </a:r>
            <a:endParaRPr lang="en-US" altLang="ko-KR" sz="1500" dirty="0"/>
          </a:p>
          <a:p>
            <a:r>
              <a:rPr lang="ko-KR" altLang="en-US" sz="1500" dirty="0"/>
              <a:t>선택 리스트에 추가</a:t>
            </a:r>
            <a:endParaRPr lang="en-US" altLang="ko-KR" sz="15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B64F038-9E29-43C4-B231-1862EC628B77}"/>
              </a:ext>
            </a:extLst>
          </p:cNvPr>
          <p:cNvSpPr txBox="1"/>
          <p:nvPr/>
        </p:nvSpPr>
        <p:spPr>
          <a:xfrm>
            <a:off x="10393196" y="2690333"/>
            <a:ext cx="18582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Chips</a:t>
            </a:r>
          </a:p>
          <a:p>
            <a:r>
              <a:rPr lang="ko-KR" altLang="en-US" sz="1500" dirty="0"/>
              <a:t>클릭 시 스타일변화</a:t>
            </a:r>
            <a:endParaRPr lang="en-US" altLang="ko-KR" sz="1500" dirty="0"/>
          </a:p>
          <a:p>
            <a:r>
              <a:rPr lang="en-US" altLang="ko-KR" sz="1500" dirty="0"/>
              <a:t>X </a:t>
            </a:r>
            <a:r>
              <a:rPr lang="ko-KR" altLang="en-US" sz="1500" dirty="0"/>
              <a:t>클릭 시 제외</a:t>
            </a:r>
            <a:endParaRPr lang="en-US" altLang="ko-KR" sz="1500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BBF2208E-EF29-434B-B35A-6BDA40A4E207}"/>
              </a:ext>
            </a:extLst>
          </p:cNvPr>
          <p:cNvGrpSpPr/>
          <p:nvPr/>
        </p:nvGrpSpPr>
        <p:grpSpPr>
          <a:xfrm>
            <a:off x="10431296" y="3564944"/>
            <a:ext cx="2203878" cy="760990"/>
            <a:chOff x="9441655" y="2723312"/>
            <a:chExt cx="2157894" cy="760990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D3D232-DF3E-46DF-9DD6-E06A98246527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A3B0380-5F0A-442B-B352-337364755DFE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클릭시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modal </a:t>
              </a:r>
              <a:r>
                <a:rPr lang="ko-KR" altLang="en-US" sz="1500" dirty="0"/>
                <a:t>창</a:t>
              </a:r>
              <a:endParaRPr lang="en-US" altLang="ko-KR" sz="1500" dirty="0"/>
            </a:p>
            <a:p>
              <a:r>
                <a:rPr lang="ko-KR" altLang="en-US" sz="1500" dirty="0"/>
                <a:t>이동 </a:t>
              </a:r>
              <a:r>
                <a:rPr lang="en-US" altLang="ko-KR" sz="1500" dirty="0"/>
                <a:t>– </a:t>
              </a:r>
              <a:r>
                <a:rPr lang="ko-KR" altLang="en-US" sz="1500" dirty="0"/>
                <a:t>세부 선택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0BB10C8F-7FA1-4990-9C5A-21CEE2643B49}"/>
              </a:ext>
            </a:extLst>
          </p:cNvPr>
          <p:cNvSpPr/>
          <p:nvPr/>
        </p:nvSpPr>
        <p:spPr>
          <a:xfrm>
            <a:off x="10023000" y="443977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41650E3A-0627-4D9E-915B-3F94ED3172DF}"/>
              </a:ext>
            </a:extLst>
          </p:cNvPr>
          <p:cNvSpPr/>
          <p:nvPr/>
        </p:nvSpPr>
        <p:spPr>
          <a:xfrm>
            <a:off x="10003950" y="535446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8841759-FBF4-43A1-8A06-C727BB59C397}"/>
              </a:ext>
            </a:extLst>
          </p:cNvPr>
          <p:cNvGrpSpPr/>
          <p:nvPr/>
        </p:nvGrpSpPr>
        <p:grpSpPr>
          <a:xfrm>
            <a:off x="10450346" y="4457739"/>
            <a:ext cx="2203878" cy="760990"/>
            <a:chOff x="9441655" y="2723312"/>
            <a:chExt cx="2157894" cy="76099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B877EEC1-955E-42E3-9171-FC754CEB16C6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modal</a:t>
              </a:r>
              <a:endParaRPr lang="ko-KR" altLang="en-US" sz="1500" b="1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279A6B5E-A0BA-4031-8EE5-619EE5EB7CB6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세부 선택창 </a:t>
              </a:r>
              <a:endParaRPr lang="en-US" altLang="ko-KR" sz="1500" dirty="0"/>
            </a:p>
            <a:p>
              <a:r>
                <a:rPr lang="en-US" altLang="ko-KR" sz="1500" dirty="0"/>
                <a:t>- </a:t>
              </a:r>
              <a:r>
                <a:rPr lang="ko-KR" altLang="en-US" sz="1500" dirty="0"/>
                <a:t>중복 선택 가능</a:t>
              </a: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F1DEECD5-1EA4-4DFE-B911-AE7AAFFB183C}"/>
              </a:ext>
            </a:extLst>
          </p:cNvPr>
          <p:cNvGrpSpPr/>
          <p:nvPr/>
        </p:nvGrpSpPr>
        <p:grpSpPr>
          <a:xfrm>
            <a:off x="10445112" y="5381917"/>
            <a:ext cx="2203878" cy="991822"/>
            <a:chOff x="9441655" y="2723312"/>
            <a:chExt cx="2157894" cy="99182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FFF0D9B-1A57-46D8-8633-9646C5C7240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895B0A55-541A-4E03-BB09-508467061352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기존 페이지 이동</a:t>
              </a:r>
              <a:r>
                <a:rPr lang="en-US" altLang="ko-KR" sz="1500" dirty="0"/>
                <a:t>,</a:t>
              </a:r>
            </a:p>
            <a:p>
              <a:r>
                <a:rPr lang="ko-KR" altLang="en-US" sz="1500" dirty="0"/>
                <a:t>선택 리스트에</a:t>
              </a:r>
              <a:endParaRPr lang="en-US" altLang="ko-KR" sz="1500" dirty="0"/>
            </a:p>
            <a:p>
              <a:r>
                <a:rPr lang="ko-KR" altLang="en-US" sz="1500" dirty="0"/>
                <a:t>해당 원재료 추가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08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E13A2B-5A92-4A66-B7F1-C8626F4DF365}"/>
              </a:ext>
            </a:extLst>
          </p:cNvPr>
          <p:cNvGrpSpPr/>
          <p:nvPr/>
        </p:nvGrpSpPr>
        <p:grpSpPr>
          <a:xfrm>
            <a:off x="3371903" y="1085605"/>
            <a:ext cx="3014829" cy="5334874"/>
            <a:chOff x="3521286" y="1371355"/>
            <a:chExt cx="2790147" cy="49125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5033DA4-CD32-472A-8B33-929A8454BA51}"/>
                </a:ext>
              </a:extLst>
            </p:cNvPr>
            <p:cNvGrpSpPr/>
            <p:nvPr/>
          </p:nvGrpSpPr>
          <p:grpSpPr>
            <a:xfrm>
              <a:off x="3521286" y="1371355"/>
              <a:ext cx="2790147" cy="4912507"/>
              <a:chOff x="3521286" y="1371355"/>
              <a:chExt cx="2790147" cy="4912507"/>
            </a:xfrm>
          </p:grpSpPr>
          <p:grpSp>
            <p:nvGrpSpPr>
              <p:cNvPr id="7" name="Contacts">
                <a:extLst>
                  <a:ext uri="{FF2B5EF4-FFF2-40B4-BE49-F238E27FC236}">
                    <a16:creationId xmlns:a16="http://schemas.microsoft.com/office/drawing/2014/main" id="{3FC00382-7C17-4655-A8BB-40152B31EBFD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9" name="Background">
                  <a:extLst>
                    <a:ext uri="{FF2B5EF4-FFF2-40B4-BE49-F238E27FC236}">
                      <a16:creationId xmlns:a16="http://schemas.microsoft.com/office/drawing/2014/main" id="{F1100BA1-B6C6-4E9F-BC79-3A1AC50DBF2D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" name="App Bar">
                  <a:extLst>
                    <a:ext uri="{FF2B5EF4-FFF2-40B4-BE49-F238E27FC236}">
                      <a16:creationId xmlns:a16="http://schemas.microsoft.com/office/drawing/2014/main" id="{B4FFFDCC-6EA1-404E-B601-5784EF0C0EE6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22" name="Search Icon">
                    <a:extLst>
                      <a:ext uri="{FF2B5EF4-FFF2-40B4-BE49-F238E27FC236}">
                        <a16:creationId xmlns:a16="http://schemas.microsoft.com/office/drawing/2014/main" id="{65962815-9FAB-406F-9EE2-7F9CB2D381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Menu Icon">
                    <a:extLst>
                      <a:ext uri="{FF2B5EF4-FFF2-40B4-BE49-F238E27FC236}">
                        <a16:creationId xmlns:a16="http://schemas.microsoft.com/office/drawing/2014/main" id="{983506ED-C125-4A64-9D09-37A09292D80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Nav Icon">
                    <a:extLst>
                      <a:ext uri="{FF2B5EF4-FFF2-40B4-BE49-F238E27FC236}">
                        <a16:creationId xmlns:a16="http://schemas.microsoft.com/office/drawing/2014/main" id="{6204AF05-DF3A-46D2-930E-137BF86949E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Drop-down Arrow">
                    <a:extLst>
                      <a:ext uri="{FF2B5EF4-FFF2-40B4-BE49-F238E27FC236}">
                        <a16:creationId xmlns:a16="http://schemas.microsoft.com/office/drawing/2014/main" id="{3019528A-0E29-49FD-82EE-594B89A90B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" name="Status Bar">
                  <a:extLst>
                    <a:ext uri="{FF2B5EF4-FFF2-40B4-BE49-F238E27FC236}">
                      <a16:creationId xmlns:a16="http://schemas.microsoft.com/office/drawing/2014/main" id="{05F6AAEC-301B-405B-83F4-189420E08587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2" name="Time">
                    <a:extLst>
                      <a:ext uri="{FF2B5EF4-FFF2-40B4-BE49-F238E27FC236}">
                        <a16:creationId xmlns:a16="http://schemas.microsoft.com/office/drawing/2014/main" id="{6169E982-20EF-45FD-9EDE-2930DD39B3F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" name="Battery">
                    <a:extLst>
                      <a:ext uri="{FF2B5EF4-FFF2-40B4-BE49-F238E27FC236}">
                        <a16:creationId xmlns:a16="http://schemas.microsoft.com/office/drawing/2014/main" id="{D23EB155-56B0-445C-B419-5AC736A0DCE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0" name="Battery Part 1">
                      <a:extLst>
                        <a:ext uri="{FF2B5EF4-FFF2-40B4-BE49-F238E27FC236}">
                          <a16:creationId xmlns:a16="http://schemas.microsoft.com/office/drawing/2014/main" id="{3485DB17-D71F-4D60-B7AE-4EC8B803B8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" name="Battery Part 2">
                      <a:extLst>
                        <a:ext uri="{FF2B5EF4-FFF2-40B4-BE49-F238E27FC236}">
                          <a16:creationId xmlns:a16="http://schemas.microsoft.com/office/drawing/2014/main" id="{3EBA1425-B36A-4C1F-8FA8-52DE623C40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" name="Signal Strength">
                    <a:extLst>
                      <a:ext uri="{FF2B5EF4-FFF2-40B4-BE49-F238E27FC236}">
                        <a16:creationId xmlns:a16="http://schemas.microsoft.com/office/drawing/2014/main" id="{B1852660-20F2-4A90-9843-2275F84B983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8" name="Signal Strength Part 1">
                      <a:extLst>
                        <a:ext uri="{FF2B5EF4-FFF2-40B4-BE49-F238E27FC236}">
                          <a16:creationId xmlns:a16="http://schemas.microsoft.com/office/drawing/2014/main" id="{1E9D431E-CDB8-4A4F-91DA-B0F7250B5E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Signal Strength Part 2">
                      <a:extLst>
                        <a:ext uri="{FF2B5EF4-FFF2-40B4-BE49-F238E27FC236}">
                          <a16:creationId xmlns:a16="http://schemas.microsoft.com/office/drawing/2014/main" id="{AF8230B9-19BE-425C-99BC-078451DD65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" name="WiFi">
                    <a:extLst>
                      <a:ext uri="{FF2B5EF4-FFF2-40B4-BE49-F238E27FC236}">
                        <a16:creationId xmlns:a16="http://schemas.microsoft.com/office/drawing/2014/main" id="{907C799C-6E57-46F1-9455-4E2AF51603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6" name="WiFi Part 1">
                      <a:extLst>
                        <a:ext uri="{FF2B5EF4-FFF2-40B4-BE49-F238E27FC236}">
                          <a16:creationId xmlns:a16="http://schemas.microsoft.com/office/drawing/2014/main" id="{C023B66D-26EA-45BF-898B-E077010047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WiFi Part 2">
                      <a:extLst>
                        <a:ext uri="{FF2B5EF4-FFF2-40B4-BE49-F238E27FC236}">
                          <a16:creationId xmlns:a16="http://schemas.microsoft.com/office/drawing/2014/main" id="{941A6618-76D5-4F35-B698-1456C498E9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A89517-546A-4B7E-AB86-6A2A7696C2E9}"/>
                  </a:ext>
                </a:extLst>
              </p:cNvPr>
              <p:cNvSpPr/>
              <p:nvPr/>
            </p:nvSpPr>
            <p:spPr>
              <a:xfrm>
                <a:off x="3521286" y="1557984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9ED928-833B-41C1-8184-FA4C91AB8843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C7C91CB-9D95-4633-8887-5FBFFE12CC1E}"/>
              </a:ext>
            </a:extLst>
          </p:cNvPr>
          <p:cNvSpPr/>
          <p:nvPr/>
        </p:nvSpPr>
        <p:spPr>
          <a:xfrm>
            <a:off x="3632835" y="2485669"/>
            <a:ext cx="2557720" cy="2885193"/>
          </a:xfrm>
          <a:prstGeom prst="roundRect">
            <a:avLst>
              <a:gd name="adj" fmla="val 87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arrow, back, left icon">
            <a:extLst>
              <a:ext uri="{FF2B5EF4-FFF2-40B4-BE49-F238E27FC236}">
                <a16:creationId xmlns:a16="http://schemas.microsoft.com/office/drawing/2014/main" id="{B6A8F714-D8F3-4A83-B5DC-DDD5430D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62" y="1294629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9513C5D5-812D-4FB5-A1CC-E9CEE5C1F6D9}"/>
              </a:ext>
            </a:extLst>
          </p:cNvPr>
          <p:cNvSpPr/>
          <p:nvPr/>
        </p:nvSpPr>
        <p:spPr>
          <a:xfrm>
            <a:off x="4594965" y="616511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B56E7D-F9F3-426B-A8FD-4710FEFABFF3}"/>
              </a:ext>
            </a:extLst>
          </p:cNvPr>
          <p:cNvSpPr/>
          <p:nvPr/>
        </p:nvSpPr>
        <p:spPr>
          <a:xfrm>
            <a:off x="4775940" y="616511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0922FA-76C0-406E-8656-5D55B4F76CD1}"/>
              </a:ext>
            </a:extLst>
          </p:cNvPr>
          <p:cNvSpPr/>
          <p:nvPr/>
        </p:nvSpPr>
        <p:spPr>
          <a:xfrm>
            <a:off x="4954040" y="6163019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7AFD69B-FAF0-4D0E-BBF1-01094CC7601D}"/>
              </a:ext>
            </a:extLst>
          </p:cNvPr>
          <p:cNvSpPr/>
          <p:nvPr/>
        </p:nvSpPr>
        <p:spPr>
          <a:xfrm>
            <a:off x="5135015" y="6163019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0A1203-6666-4CC6-B8ED-7F765D6CD9FF}"/>
              </a:ext>
            </a:extLst>
          </p:cNvPr>
          <p:cNvSpPr txBox="1"/>
          <p:nvPr/>
        </p:nvSpPr>
        <p:spPr>
          <a:xfrm>
            <a:off x="3371903" y="1299999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69333-E7C0-41B6-9698-BE8E5D186B01}"/>
              </a:ext>
            </a:extLst>
          </p:cNvPr>
          <p:cNvSpPr txBox="1"/>
          <p:nvPr/>
        </p:nvSpPr>
        <p:spPr>
          <a:xfrm>
            <a:off x="3381140" y="2003076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맛 선호도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4C3CC4-CB68-4A21-9D0C-37098B30D785}"/>
              </a:ext>
            </a:extLst>
          </p:cNvPr>
          <p:cNvSpPr txBox="1"/>
          <p:nvPr/>
        </p:nvSpPr>
        <p:spPr>
          <a:xfrm>
            <a:off x="3852076" y="2212696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해당 수치에 따른 제품들을 추천해드립니다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AEB34B-DE1D-4965-99AF-7F9562D5E4DC}"/>
              </a:ext>
            </a:extLst>
          </p:cNvPr>
          <p:cNvGrpSpPr/>
          <p:nvPr/>
        </p:nvGrpSpPr>
        <p:grpSpPr>
          <a:xfrm>
            <a:off x="3852076" y="2579921"/>
            <a:ext cx="2058030" cy="2605571"/>
            <a:chOff x="2125857" y="2677210"/>
            <a:chExt cx="2058030" cy="260557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4782EF2-01E9-4BC9-A0E8-2E8D23C43D71}"/>
                </a:ext>
              </a:extLst>
            </p:cNvPr>
            <p:cNvGrpSpPr/>
            <p:nvPr/>
          </p:nvGrpSpPr>
          <p:grpSpPr>
            <a:xfrm>
              <a:off x="2125857" y="2677210"/>
              <a:ext cx="2043197" cy="2511178"/>
              <a:chOff x="787788" y="2962558"/>
              <a:chExt cx="2043197" cy="251117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9BBAEB3-59CF-4970-95FA-D304EA092ABE}"/>
                  </a:ext>
                </a:extLst>
              </p:cNvPr>
              <p:cNvGrpSpPr/>
              <p:nvPr/>
            </p:nvGrpSpPr>
            <p:grpSpPr>
              <a:xfrm>
                <a:off x="787788" y="2962558"/>
                <a:ext cx="2043197" cy="333157"/>
                <a:chOff x="673488" y="3170762"/>
                <a:chExt cx="2043197" cy="333157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E323E47-3865-483D-931B-3D5A16E4C34C}"/>
                    </a:ext>
                  </a:extLst>
                </p:cNvPr>
                <p:cNvSpPr txBox="1"/>
                <p:nvPr/>
              </p:nvSpPr>
              <p:spPr>
                <a:xfrm>
                  <a:off x="673488" y="3170762"/>
                  <a:ext cx="7190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/>
                    <a:t>매운맛</a:t>
                  </a:r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2FE7DBB-F735-4E2F-AA6F-2CFA869DCEB0}"/>
                    </a:ext>
                  </a:extLst>
                </p:cNvPr>
                <p:cNvCxnSpPr/>
                <p:nvPr/>
              </p:nvCxnSpPr>
              <p:spPr>
                <a:xfrm>
                  <a:off x="772357" y="3495312"/>
                  <a:ext cx="19443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574CA64-E517-4EEC-A5B9-6A4F34CEA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356" y="3495312"/>
                  <a:ext cx="834502" cy="86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FD74F7-883F-4F23-9633-99A51BA85119}"/>
                  </a:ext>
                </a:extLst>
              </p:cNvPr>
              <p:cNvSpPr txBox="1"/>
              <p:nvPr/>
            </p:nvSpPr>
            <p:spPr>
              <a:xfrm>
                <a:off x="787788" y="3489674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단 맛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C839816-E7DC-4619-A633-6F30FFDF4F3A}"/>
                  </a:ext>
                </a:extLst>
              </p:cNvPr>
              <p:cNvCxnSpPr/>
              <p:nvPr/>
            </p:nvCxnSpPr>
            <p:spPr>
              <a:xfrm>
                <a:off x="886657" y="3814224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F702523-0FC6-4BF6-8FDD-76291D01A747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867606" y="3814224"/>
                <a:ext cx="1234895" cy="861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1D1AAF-0A2B-42C5-A9F3-6F23209C829A}"/>
                  </a:ext>
                </a:extLst>
              </p:cNvPr>
              <p:cNvSpPr txBox="1"/>
              <p:nvPr/>
            </p:nvSpPr>
            <p:spPr>
              <a:xfrm>
                <a:off x="787788" y="4046259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신 맛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9DF6A48-DC7D-4D82-819B-A7C6B607C202}"/>
                  </a:ext>
                </a:extLst>
              </p:cNvPr>
              <p:cNvCxnSpPr/>
              <p:nvPr/>
            </p:nvCxnSpPr>
            <p:spPr>
              <a:xfrm>
                <a:off x="886657" y="4370809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820DBF7-C913-4D81-972B-B22C1A0DD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656" y="4377166"/>
                <a:ext cx="574504" cy="2252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4EA224-3F41-411D-90E7-B5F24AF80A41}"/>
                  </a:ext>
                </a:extLst>
              </p:cNvPr>
              <p:cNvSpPr txBox="1"/>
              <p:nvPr/>
            </p:nvSpPr>
            <p:spPr>
              <a:xfrm>
                <a:off x="787788" y="4600697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쓴 맛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25FF0CC-4A73-40B0-9374-7D7B47ECB5B0}"/>
                  </a:ext>
                </a:extLst>
              </p:cNvPr>
              <p:cNvCxnSpPr/>
              <p:nvPr/>
            </p:nvCxnSpPr>
            <p:spPr>
              <a:xfrm>
                <a:off x="886657" y="4925247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AD55C90-1A5C-4EB2-BCC9-BEBCC87CDD0F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V="1">
                <a:off x="829506" y="4927395"/>
                <a:ext cx="1819162" cy="64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DC2D2F-E457-4C97-A482-6F2F9A3B6668}"/>
                  </a:ext>
                </a:extLst>
              </p:cNvPr>
              <p:cNvSpPr txBox="1"/>
              <p:nvPr/>
            </p:nvSpPr>
            <p:spPr>
              <a:xfrm>
                <a:off x="787788" y="5142134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짠 맛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27A70496-FF0A-4BA5-8C16-D52007C2D8B4}"/>
                  </a:ext>
                </a:extLst>
              </p:cNvPr>
              <p:cNvGrpSpPr/>
              <p:nvPr/>
            </p:nvGrpSpPr>
            <p:grpSpPr>
              <a:xfrm>
                <a:off x="886656" y="5465128"/>
                <a:ext cx="1944329" cy="8608"/>
                <a:chOff x="772356" y="5613928"/>
                <a:chExt cx="1944329" cy="8608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59EA691E-1561-46F7-A5DD-F9D7A4EEF6C4}"/>
                    </a:ext>
                  </a:extLst>
                </p:cNvPr>
                <p:cNvCxnSpPr/>
                <p:nvPr/>
              </p:nvCxnSpPr>
              <p:spPr>
                <a:xfrm>
                  <a:off x="772357" y="5613928"/>
                  <a:ext cx="19443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084FA50E-5AEA-407A-BA5E-F1145B761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356" y="5622535"/>
                  <a:ext cx="252534" cy="1"/>
                </a:xfrm>
                <a:prstGeom prst="line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8950F44-6ADC-4EA5-A5D7-BA3E11FDFCF5}"/>
                </a:ext>
              </a:extLst>
            </p:cNvPr>
            <p:cNvSpPr/>
            <p:nvPr/>
          </p:nvSpPr>
          <p:spPr>
            <a:xfrm>
              <a:off x="3048105" y="2917045"/>
              <a:ext cx="178100" cy="1712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F05CFF-BBF5-4A3C-BE45-BE9D3F73607E}"/>
                </a:ext>
              </a:extLst>
            </p:cNvPr>
            <p:cNvSpPr/>
            <p:nvPr/>
          </p:nvSpPr>
          <p:spPr>
            <a:xfrm>
              <a:off x="3459620" y="3443239"/>
              <a:ext cx="178100" cy="1712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E6D2E12-954A-45BA-9023-F43FB335169D}"/>
                </a:ext>
              </a:extLst>
            </p:cNvPr>
            <p:cNvSpPr/>
            <p:nvPr/>
          </p:nvSpPr>
          <p:spPr>
            <a:xfrm>
              <a:off x="2705217" y="4007253"/>
              <a:ext cx="178100" cy="1712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8BDE56-C293-4CBB-8D46-13D6B8EF3A39}"/>
                </a:ext>
              </a:extLst>
            </p:cNvPr>
            <p:cNvSpPr/>
            <p:nvPr/>
          </p:nvSpPr>
          <p:spPr>
            <a:xfrm>
              <a:off x="4005787" y="4556410"/>
              <a:ext cx="178100" cy="1712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2376F6-F1A9-4043-BDAD-DA6C4018BE4F}"/>
                </a:ext>
              </a:extLst>
            </p:cNvPr>
            <p:cNvSpPr/>
            <p:nvPr/>
          </p:nvSpPr>
          <p:spPr>
            <a:xfrm>
              <a:off x="2398028" y="5111507"/>
              <a:ext cx="178100" cy="171274"/>
            </a:xfrm>
            <a:prstGeom prst="ellipse">
              <a:avLst/>
            </a:prstGeom>
            <a:solidFill>
              <a:srgbClr val="1B0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4044ECD-DEC9-4D80-873F-3F8F9FE18905}"/>
              </a:ext>
            </a:extLst>
          </p:cNvPr>
          <p:cNvSpPr/>
          <p:nvPr/>
        </p:nvSpPr>
        <p:spPr>
          <a:xfrm>
            <a:off x="3632835" y="5488601"/>
            <a:ext cx="2544955" cy="436698"/>
          </a:xfrm>
          <a:prstGeom prst="roundRect">
            <a:avLst>
              <a:gd name="adj" fmla="val 3241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CREAT ACCOUNT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488B91-1DF2-4122-89E2-99F7C28D6325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EEBD8B-26C7-49AE-8386-E956616F0AE4}"/>
              </a:ext>
            </a:extLst>
          </p:cNvPr>
          <p:cNvCxnSpPr/>
          <p:nvPr/>
        </p:nvCxnSpPr>
        <p:spPr>
          <a:xfrm>
            <a:off x="8916680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DA8F90-A826-4E9D-AF0C-DC9D1CF6779F}"/>
              </a:ext>
            </a:extLst>
          </p:cNvPr>
          <p:cNvSpPr txBox="1"/>
          <p:nvPr/>
        </p:nvSpPr>
        <p:spPr>
          <a:xfrm>
            <a:off x="3128932" y="2508363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C8A3F5-D8E3-4E65-B336-F06014906C12}"/>
              </a:ext>
            </a:extLst>
          </p:cNvPr>
          <p:cNvSpPr txBox="1"/>
          <p:nvPr/>
        </p:nvSpPr>
        <p:spPr>
          <a:xfrm>
            <a:off x="3128932" y="5543882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98FCE9-0C2E-4A7E-B0F7-2E8E79E6152C}"/>
              </a:ext>
            </a:extLst>
          </p:cNvPr>
          <p:cNvSpPr txBox="1"/>
          <p:nvPr/>
        </p:nvSpPr>
        <p:spPr>
          <a:xfrm>
            <a:off x="9273236" y="4045566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8026C-8777-48CC-AF03-B1CB8CBF14EE}"/>
              </a:ext>
            </a:extLst>
          </p:cNvPr>
          <p:cNvSpPr txBox="1"/>
          <p:nvPr/>
        </p:nvSpPr>
        <p:spPr>
          <a:xfrm>
            <a:off x="9273236" y="2160981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CBFDF4-4FFB-4665-902A-4EE2687B1F68}"/>
              </a:ext>
            </a:extLst>
          </p:cNvPr>
          <p:cNvSpPr txBox="1"/>
          <p:nvPr/>
        </p:nvSpPr>
        <p:spPr>
          <a:xfrm>
            <a:off x="9597227" y="2376087"/>
            <a:ext cx="1480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 맛의 정도를 나타냅니다</a:t>
            </a:r>
            <a:r>
              <a:rPr lang="en-US" altLang="ko-KR" sz="1500" dirty="0"/>
              <a:t>(0~5)</a:t>
            </a:r>
            <a:endParaRPr lang="ko-KR" altLang="en-US" sz="15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EFD47B-CC61-4AED-9391-2E1CFB255F79}"/>
              </a:ext>
            </a:extLst>
          </p:cNvPr>
          <p:cNvSpPr txBox="1"/>
          <p:nvPr/>
        </p:nvSpPr>
        <p:spPr>
          <a:xfrm>
            <a:off x="9595067" y="2153343"/>
            <a:ext cx="1552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  <a:endParaRPr lang="ko-KR" altLang="en-US" sz="15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5EC2F5-65AD-4015-A215-348AEC962A75}"/>
              </a:ext>
            </a:extLst>
          </p:cNvPr>
          <p:cNvGrpSpPr/>
          <p:nvPr/>
        </p:nvGrpSpPr>
        <p:grpSpPr>
          <a:xfrm>
            <a:off x="9671267" y="4079436"/>
            <a:ext cx="2415952" cy="760990"/>
            <a:chOff x="9441655" y="2723312"/>
            <a:chExt cx="2365543" cy="76099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8AFAE4-3822-4058-88AE-3E14B675CB2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F648C2-1B2E-4311-A6CF-DE614666C23F}"/>
                </a:ext>
              </a:extLst>
            </p:cNvPr>
            <p:cNvSpPr txBox="1"/>
            <p:nvPr/>
          </p:nvSpPr>
          <p:spPr>
            <a:xfrm>
              <a:off x="9448418" y="2930304"/>
              <a:ext cx="23587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지정된 내용들을 저장 후 로그인 화면으로 이동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847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 err="1"/>
              <a:t>메인페이지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Rectangle 25">
            <a:extLst>
              <a:ext uri="{FF2B5EF4-FFF2-40B4-BE49-F238E27FC236}">
                <a16:creationId xmlns:a16="http://schemas.microsoft.com/office/drawing/2014/main" id="{90B2149D-4441-4659-B5A1-256255C9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7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648ED95-C12C-4AEE-80B1-0C7C3AF5E98A}"/>
              </a:ext>
            </a:extLst>
          </p:cNvPr>
          <p:cNvSpPr/>
          <p:nvPr/>
        </p:nvSpPr>
        <p:spPr>
          <a:xfrm>
            <a:off x="2872748" y="4945617"/>
            <a:ext cx="732948" cy="111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7B20D66-549C-40F3-A2A1-D9E9899B5CB9}"/>
              </a:ext>
            </a:extLst>
          </p:cNvPr>
          <p:cNvSpPr/>
          <p:nvPr/>
        </p:nvSpPr>
        <p:spPr>
          <a:xfrm>
            <a:off x="2891800" y="1659925"/>
            <a:ext cx="2786958" cy="3935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224" name="Picture 8" descr="home icon">
            <a:extLst>
              <a:ext uri="{FF2B5EF4-FFF2-40B4-BE49-F238E27FC236}">
                <a16:creationId xmlns:a16="http://schemas.microsoft.com/office/drawing/2014/main" id="{F5ECF03A-32B6-42E2-9042-45A46FB5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56" y="5664065"/>
            <a:ext cx="257783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2" descr="user icon">
            <a:extLst>
              <a:ext uri="{FF2B5EF4-FFF2-40B4-BE49-F238E27FC236}">
                <a16:creationId xmlns:a16="http://schemas.microsoft.com/office/drawing/2014/main" id="{32E72667-D8E1-4C6A-B093-D0DE352A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67" y="5674823"/>
            <a:ext cx="251852" cy="2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6" descr="heart icon">
            <a:extLst>
              <a:ext uri="{FF2B5EF4-FFF2-40B4-BE49-F238E27FC236}">
                <a16:creationId xmlns:a16="http://schemas.microsoft.com/office/drawing/2014/main" id="{031F420A-2ED4-46FF-98F2-81A381D0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87" y="5670414"/>
            <a:ext cx="285893" cy="28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0" descr="bar, chart icon">
            <a:extLst>
              <a:ext uri="{FF2B5EF4-FFF2-40B4-BE49-F238E27FC236}">
                <a16:creationId xmlns:a16="http://schemas.microsoft.com/office/drawing/2014/main" id="{7D31F1C3-A133-44D2-B327-192EBBCD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32" y="5681189"/>
            <a:ext cx="256995" cy="2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Status Bar">
            <a:extLst>
              <a:ext uri="{FF2B5EF4-FFF2-40B4-BE49-F238E27FC236}">
                <a16:creationId xmlns:a16="http://schemas.microsoft.com/office/drawing/2014/main" id="{2AA07ACF-8F58-48BF-A35A-1EAAD9C33128}"/>
              </a:ext>
            </a:extLst>
          </p:cNvPr>
          <p:cNvGrpSpPr/>
          <p:nvPr/>
        </p:nvGrpSpPr>
        <p:grpSpPr>
          <a:xfrm>
            <a:off x="4872516" y="1535122"/>
            <a:ext cx="768816" cy="88528"/>
            <a:chOff x="2189463" y="1302974"/>
            <a:chExt cx="630512" cy="83257"/>
          </a:xfrm>
        </p:grpSpPr>
        <p:grpSp>
          <p:nvGrpSpPr>
            <p:cNvPr id="229" name="Battery">
              <a:extLst>
                <a:ext uri="{FF2B5EF4-FFF2-40B4-BE49-F238E27FC236}">
                  <a16:creationId xmlns:a16="http://schemas.microsoft.com/office/drawing/2014/main" id="{B4B4832D-3A12-4702-A0FB-11531EB5C4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37" name="Battery Part 1">
                <a:extLst>
                  <a:ext uri="{FF2B5EF4-FFF2-40B4-BE49-F238E27FC236}">
                    <a16:creationId xmlns:a16="http://schemas.microsoft.com/office/drawing/2014/main" id="{8B17337A-7321-43DA-8574-2C827B318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Battery Part 2">
                <a:extLst>
                  <a:ext uri="{FF2B5EF4-FFF2-40B4-BE49-F238E27FC236}">
                    <a16:creationId xmlns:a16="http://schemas.microsoft.com/office/drawing/2014/main" id="{623AF6AF-27A8-49CE-BD59-B7278EEE9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0" name="Signal Strength">
              <a:extLst>
                <a:ext uri="{FF2B5EF4-FFF2-40B4-BE49-F238E27FC236}">
                  <a16:creationId xmlns:a16="http://schemas.microsoft.com/office/drawing/2014/main" id="{60FF2B46-219E-40F6-B860-1016473932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5" name="Signal Strength Part 1">
                <a:extLst>
                  <a:ext uri="{FF2B5EF4-FFF2-40B4-BE49-F238E27FC236}">
                    <a16:creationId xmlns:a16="http://schemas.microsoft.com/office/drawing/2014/main" id="{E5899C20-1447-4ACC-AA07-A47FD8DD9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Signal Strength Part 2">
                <a:extLst>
                  <a:ext uri="{FF2B5EF4-FFF2-40B4-BE49-F238E27FC236}">
                    <a16:creationId xmlns:a16="http://schemas.microsoft.com/office/drawing/2014/main" id="{01F9D92B-22BB-46AC-9269-F212E62EA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1" name="WiFi">
              <a:extLst>
                <a:ext uri="{FF2B5EF4-FFF2-40B4-BE49-F238E27FC236}">
                  <a16:creationId xmlns:a16="http://schemas.microsoft.com/office/drawing/2014/main" id="{CDC6D46B-09CC-4F63-8430-835B07D586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33" name="WiFi Part 1">
                <a:extLst>
                  <a:ext uri="{FF2B5EF4-FFF2-40B4-BE49-F238E27FC236}">
                    <a16:creationId xmlns:a16="http://schemas.microsoft.com/office/drawing/2014/main" id="{68BAF366-0935-48A3-928C-BE16A630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WiFi Part 2">
                <a:extLst>
                  <a:ext uri="{FF2B5EF4-FFF2-40B4-BE49-F238E27FC236}">
                    <a16:creationId xmlns:a16="http://schemas.microsoft.com/office/drawing/2014/main" id="{E54B9554-3556-4299-A364-B66F00C76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2" name="Time">
              <a:extLst>
                <a:ext uri="{FF2B5EF4-FFF2-40B4-BE49-F238E27FC236}">
                  <a16:creationId xmlns:a16="http://schemas.microsoft.com/office/drawing/2014/main" id="{42034EF2-BD12-434F-85FF-2230F42FC2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0CE418BC-228D-4CA8-B3DC-6B0039444137}"/>
              </a:ext>
            </a:extLst>
          </p:cNvPr>
          <p:cNvSpPr txBox="1"/>
          <p:nvPr/>
        </p:nvSpPr>
        <p:spPr>
          <a:xfrm>
            <a:off x="3344760" y="1753373"/>
            <a:ext cx="254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User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r>
              <a:rPr lang="ko-KR" altLang="en-US" sz="600" b="1" dirty="0"/>
              <a:t>     한국에 있습니다</a:t>
            </a:r>
            <a:r>
              <a:rPr lang="en-US" altLang="ko-KR" sz="600" b="1" dirty="0"/>
              <a:t>!</a:t>
            </a:r>
            <a:endParaRPr lang="ko-KR" altLang="en-US" sz="600" b="1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936CBC46-0E9A-478F-9079-450043D2FEA6}"/>
              </a:ext>
            </a:extLst>
          </p:cNvPr>
          <p:cNvSpPr/>
          <p:nvPr/>
        </p:nvSpPr>
        <p:spPr>
          <a:xfrm>
            <a:off x="2894506" y="1484294"/>
            <a:ext cx="2787439" cy="457332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F00F6-5007-4CC4-848E-4801B1E3F94D}"/>
              </a:ext>
            </a:extLst>
          </p:cNvPr>
          <p:cNvGrpSpPr/>
          <p:nvPr/>
        </p:nvGrpSpPr>
        <p:grpSpPr>
          <a:xfrm>
            <a:off x="2979051" y="2121622"/>
            <a:ext cx="2639015" cy="1831506"/>
            <a:chOff x="4163325" y="2121622"/>
            <a:chExt cx="2639015" cy="1831506"/>
          </a:xfrm>
        </p:grpSpPr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422151ED-19A2-465F-96FD-335DB6D968C2}"/>
                </a:ext>
              </a:extLst>
            </p:cNvPr>
            <p:cNvSpPr/>
            <p:nvPr/>
          </p:nvSpPr>
          <p:spPr>
            <a:xfrm>
              <a:off x="4170944" y="2121622"/>
              <a:ext cx="2631396" cy="1831506"/>
            </a:xfrm>
            <a:prstGeom prst="roundRect">
              <a:avLst>
                <a:gd name="adj" fmla="val 2889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2" name="그림 271">
              <a:extLst>
                <a:ext uri="{FF2B5EF4-FFF2-40B4-BE49-F238E27FC236}">
                  <a16:creationId xmlns:a16="http://schemas.microsoft.com/office/drawing/2014/main" id="{F8B097E7-BF1D-4083-BEC8-B1C8CA7F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8158" y="2599927"/>
              <a:ext cx="1774801" cy="1077325"/>
            </a:xfrm>
            <a:prstGeom prst="ellipse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C7FF7BB-7B06-4811-9BD1-369D2BEDC28E}"/>
                </a:ext>
              </a:extLst>
            </p:cNvPr>
            <p:cNvSpPr/>
            <p:nvPr/>
          </p:nvSpPr>
          <p:spPr>
            <a:xfrm>
              <a:off x="4473258" y="2535751"/>
              <a:ext cx="2177154" cy="128138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4" name="Picture 6" descr="불닭볶음면 png 이미지 검색결과">
              <a:extLst>
                <a:ext uri="{FF2B5EF4-FFF2-40B4-BE49-F238E27FC236}">
                  <a16:creationId xmlns:a16="http://schemas.microsoft.com/office/drawing/2014/main" id="{430E8A06-5F31-491B-A361-C1845FEF3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7021" y1="29907" x2="32340" y2="48131"/>
                          <a14:foregroundMark x1="33191" y1="26636" x2="26383" y2="52804"/>
                          <a14:foregroundMark x1="24681" y1="35514" x2="25106" y2="53738"/>
                          <a14:foregroundMark x1="40851" y1="35514" x2="39149" y2="56075"/>
                          <a14:foregroundMark x1="38723" y1="34579" x2="38298" y2="61682"/>
                          <a14:foregroundMark x1="41702" y1="54673" x2="36170" y2="68692"/>
                          <a14:foregroundMark x1="41277" y1="56542" x2="38723" y2="69159"/>
                          <a14:foregroundMark x1="33191" y1="53738" x2="30213" y2="70561"/>
                          <a14:foregroundMark x1="33191" y1="58879" x2="34043" y2="69159"/>
                          <a14:foregroundMark x1="32340" y1="58879" x2="31915" y2="69159"/>
                          <a14:foregroundMark x1="35319" y1="60280" x2="35319" y2="69626"/>
                          <a14:foregroundMark x1="34894" y1="56075" x2="31064" y2="69159"/>
                          <a14:foregroundMark x1="29362" y1="56542" x2="25957" y2="71495"/>
                          <a14:foregroundMark x1="28511" y1="53271" x2="24255" y2="68224"/>
                          <a14:foregroundMark x1="25106" y1="55607" x2="20851" y2="71495"/>
                          <a14:foregroundMark x1="19149" y1="54673" x2="18723" y2="66822"/>
                          <a14:foregroundMark x1="17021" y1="54673" x2="18298" y2="672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153" y="2715789"/>
              <a:ext cx="974737" cy="88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9BD89D1C-EAF5-4FE5-BCF2-6B04E8F10156}"/>
                </a:ext>
              </a:extLst>
            </p:cNvPr>
            <p:cNvSpPr txBox="1"/>
            <p:nvPr/>
          </p:nvSpPr>
          <p:spPr>
            <a:xfrm>
              <a:off x="4163325" y="2314904"/>
              <a:ext cx="26248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원재료 정보와 맛 정보를 한눈에 </a:t>
              </a:r>
            </a:p>
          </p:txBody>
        </p:sp>
      </p:grp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4932C738-1F37-496F-A5FE-473BD43451F4}"/>
              </a:ext>
            </a:extLst>
          </p:cNvPr>
          <p:cNvSpPr/>
          <p:nvPr/>
        </p:nvSpPr>
        <p:spPr>
          <a:xfrm>
            <a:off x="2992232" y="4007563"/>
            <a:ext cx="1305125" cy="1154544"/>
          </a:xfrm>
          <a:prstGeom prst="roundRect">
            <a:avLst>
              <a:gd name="adj" fmla="val 7009"/>
            </a:avLst>
          </a:prstGeom>
          <a:gradFill>
            <a:gsLst>
              <a:gs pos="0">
                <a:srgbClr val="FF9900"/>
              </a:gs>
              <a:gs pos="63000">
                <a:srgbClr val="FFC000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한눈에 </a:t>
            </a:r>
          </a:p>
        </p:txBody>
      </p:sp>
      <p:pic>
        <p:nvPicPr>
          <p:cNvPr id="282" name="Picture 2" descr="male, user icon">
            <a:extLst>
              <a:ext uri="{FF2B5EF4-FFF2-40B4-BE49-F238E27FC236}">
                <a16:creationId xmlns:a16="http://schemas.microsoft.com/office/drawing/2014/main" id="{034C9A9F-53AC-4F48-8F5C-1FEE5A51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02" y="1723343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4" descr="country, flag, south korea, world icon">
            <a:extLst>
              <a:ext uri="{FF2B5EF4-FFF2-40B4-BE49-F238E27FC236}">
                <a16:creationId xmlns:a16="http://schemas.microsoft.com/office/drawing/2014/main" id="{C9F51AD2-6D08-416B-A544-F2C24D0B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83" y="1950875"/>
            <a:ext cx="115360" cy="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31BA5B9-B268-4027-B761-1A3E4F4C57A2}"/>
              </a:ext>
            </a:extLst>
          </p:cNvPr>
          <p:cNvGrpSpPr/>
          <p:nvPr/>
        </p:nvGrpSpPr>
        <p:grpSpPr>
          <a:xfrm>
            <a:off x="2990749" y="5204363"/>
            <a:ext cx="2621209" cy="292916"/>
            <a:chOff x="4173511" y="4116056"/>
            <a:chExt cx="2621209" cy="29291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AE9EDD2-E90D-44E7-B79F-0955678DE505}"/>
                </a:ext>
              </a:extLst>
            </p:cNvPr>
            <p:cNvSpPr/>
            <p:nvPr/>
          </p:nvSpPr>
          <p:spPr>
            <a:xfrm>
              <a:off x="4173511" y="4116056"/>
              <a:ext cx="2621209" cy="29291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9" name="Picture 10" descr="search icon">
              <a:extLst>
                <a:ext uri="{FF2B5EF4-FFF2-40B4-BE49-F238E27FC236}">
                  <a16:creationId xmlns:a16="http://schemas.microsoft.com/office/drawing/2014/main" id="{966C35F7-6AED-401A-A35B-0BD6DA78D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596" y="4198457"/>
              <a:ext cx="137170" cy="138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9340575-5A08-4EFC-A0CD-6241F5D64F26}"/>
              </a:ext>
            </a:extLst>
          </p:cNvPr>
          <p:cNvGrpSpPr/>
          <p:nvPr/>
        </p:nvGrpSpPr>
        <p:grpSpPr>
          <a:xfrm>
            <a:off x="3238495" y="4204171"/>
            <a:ext cx="806247" cy="564514"/>
            <a:chOff x="1764959" y="5066851"/>
            <a:chExt cx="499507" cy="363684"/>
          </a:xfrm>
        </p:grpSpPr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AF7C4D69-DA5E-4938-AE61-5A0FEB81806B}"/>
                </a:ext>
              </a:extLst>
            </p:cNvPr>
            <p:cNvSpPr/>
            <p:nvPr/>
          </p:nvSpPr>
          <p:spPr>
            <a:xfrm>
              <a:off x="1764959" y="5113677"/>
              <a:ext cx="499507" cy="3168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E63F966B-CD83-441F-A973-269689E5883C}"/>
                </a:ext>
              </a:extLst>
            </p:cNvPr>
            <p:cNvSpPr/>
            <p:nvPr/>
          </p:nvSpPr>
          <p:spPr>
            <a:xfrm flipH="1" flipV="1">
              <a:off x="2173846" y="5135567"/>
              <a:ext cx="45719" cy="45719"/>
            </a:xfrm>
            <a:prstGeom prst="ellipse">
              <a:avLst/>
            </a:prstGeom>
            <a:solidFill>
              <a:srgbClr val="FF99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67866D7B-2A0A-4A52-8752-49399E6B1F4A}"/>
                </a:ext>
              </a:extLst>
            </p:cNvPr>
            <p:cNvSpPr/>
            <p:nvPr/>
          </p:nvSpPr>
          <p:spPr>
            <a:xfrm>
              <a:off x="1881713" y="5066851"/>
              <a:ext cx="247766" cy="95256"/>
            </a:xfrm>
            <a:prstGeom prst="roundRect">
              <a:avLst>
                <a:gd name="adj" fmla="val 406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B3D0E10C-8A4D-4B1C-A9ED-356CEDF280E4}"/>
                </a:ext>
              </a:extLst>
            </p:cNvPr>
            <p:cNvSpPr/>
            <p:nvPr/>
          </p:nvSpPr>
          <p:spPr>
            <a:xfrm>
              <a:off x="1900771" y="5149963"/>
              <a:ext cx="225349" cy="2253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BA8C37-773E-47D4-9387-D5BD5AAD01F0}"/>
              </a:ext>
            </a:extLst>
          </p:cNvPr>
          <p:cNvSpPr txBox="1"/>
          <p:nvPr/>
        </p:nvSpPr>
        <p:spPr>
          <a:xfrm>
            <a:off x="3292164" y="4816771"/>
            <a:ext cx="97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제품 조회</a:t>
            </a:r>
          </a:p>
        </p:txBody>
      </p:sp>
      <p:sp>
        <p:nvSpPr>
          <p:cNvPr id="302" name="사각형: 둥근 모서리 301">
            <a:extLst>
              <a:ext uri="{FF2B5EF4-FFF2-40B4-BE49-F238E27FC236}">
                <a16:creationId xmlns:a16="http://schemas.microsoft.com/office/drawing/2014/main" id="{CF70828D-3419-4A45-9E89-6D88A45E1DF1}"/>
              </a:ext>
            </a:extLst>
          </p:cNvPr>
          <p:cNvSpPr/>
          <p:nvPr/>
        </p:nvSpPr>
        <p:spPr>
          <a:xfrm>
            <a:off x="4320171" y="4007563"/>
            <a:ext cx="1310686" cy="1148255"/>
          </a:xfrm>
          <a:prstGeom prst="roundRect">
            <a:avLst>
              <a:gd name="adj" fmla="val 710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33847-CEB1-4169-9E05-7ACA72925EF6}"/>
              </a:ext>
            </a:extLst>
          </p:cNvPr>
          <p:cNvSpPr/>
          <p:nvPr/>
        </p:nvSpPr>
        <p:spPr>
          <a:xfrm>
            <a:off x="4503743" y="4019474"/>
            <a:ext cx="9428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- Food List -</a:t>
            </a:r>
            <a:endParaRPr lang="ko-KR" altLang="en-US" sz="1000" b="1" dirty="0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2E44941-6A08-4731-B8D3-A3934B80A939}"/>
              </a:ext>
            </a:extLst>
          </p:cNvPr>
          <p:cNvGrpSpPr/>
          <p:nvPr/>
        </p:nvGrpSpPr>
        <p:grpSpPr>
          <a:xfrm>
            <a:off x="4785077" y="4892621"/>
            <a:ext cx="990126" cy="200055"/>
            <a:chOff x="4794899" y="1748556"/>
            <a:chExt cx="990126" cy="200055"/>
          </a:xfrm>
        </p:grpSpPr>
        <p:sp>
          <p:nvSpPr>
            <p:cNvPr id="310" name="별: 꼭짓점 5개 309">
              <a:extLst>
                <a:ext uri="{FF2B5EF4-FFF2-40B4-BE49-F238E27FC236}">
                  <a16:creationId xmlns:a16="http://schemas.microsoft.com/office/drawing/2014/main" id="{B5581988-43CD-4B78-936F-522A8C521F29}"/>
                </a:ext>
              </a:extLst>
            </p:cNvPr>
            <p:cNvSpPr/>
            <p:nvPr/>
          </p:nvSpPr>
          <p:spPr>
            <a:xfrm>
              <a:off x="4794899" y="1781525"/>
              <a:ext cx="124476" cy="120596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AC57F1D-19EC-4D16-BDBB-9AAE4DDB1519}"/>
                </a:ext>
              </a:extLst>
            </p:cNvPr>
            <p:cNvSpPr txBox="1"/>
            <p:nvPr/>
          </p:nvSpPr>
          <p:spPr>
            <a:xfrm>
              <a:off x="4849397" y="1748556"/>
              <a:ext cx="9356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4/5</a:t>
              </a:r>
              <a:endParaRPr lang="ko-KR" altLang="en-US" sz="700" dirty="0"/>
            </a:p>
          </p:txBody>
        </p:sp>
      </p:grpSp>
      <p:pic>
        <p:nvPicPr>
          <p:cNvPr id="309" name="Picture 6" descr="불닭볶음면 png 이미지 검색결과">
            <a:extLst>
              <a:ext uri="{FF2B5EF4-FFF2-40B4-BE49-F238E27FC236}">
                <a16:creationId xmlns:a16="http://schemas.microsoft.com/office/drawing/2014/main" id="{F8F691F5-5845-4C14-8844-6A5599CC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53" y="4239511"/>
            <a:ext cx="697962" cy="63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FDEF0A90-92ED-4D3B-BB6C-1708DD74CFAB}"/>
              </a:ext>
            </a:extLst>
          </p:cNvPr>
          <p:cNvSpPr txBox="1"/>
          <p:nvPr/>
        </p:nvSpPr>
        <p:spPr>
          <a:xfrm>
            <a:off x="4663734" y="4772525"/>
            <a:ext cx="13536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rgbClr val="222222"/>
                </a:solidFill>
                <a:latin typeface="Arial Unicode MS"/>
              </a:rPr>
              <a:t>불닭볶음면</a:t>
            </a:r>
            <a:endParaRPr lang="ko-KR" altLang="en-US" sz="700" b="1" dirty="0"/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CEF932FE-6997-4EF7-8D4C-FBE2D0E7F7C1}"/>
              </a:ext>
            </a:extLst>
          </p:cNvPr>
          <p:cNvGrpSpPr/>
          <p:nvPr/>
        </p:nvGrpSpPr>
        <p:grpSpPr>
          <a:xfrm>
            <a:off x="4138299" y="3840546"/>
            <a:ext cx="365444" cy="51045"/>
            <a:chOff x="1764959" y="4330602"/>
            <a:chExt cx="365444" cy="51045"/>
          </a:xfrm>
        </p:grpSpPr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0417C74-EABF-49A2-A7AD-FC87D257DB55}"/>
                </a:ext>
              </a:extLst>
            </p:cNvPr>
            <p:cNvSpPr/>
            <p:nvPr/>
          </p:nvSpPr>
          <p:spPr>
            <a:xfrm>
              <a:off x="1764959" y="4330602"/>
              <a:ext cx="45719" cy="51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E5D4251-51F3-4B70-8C73-981C84A1216A}"/>
                </a:ext>
              </a:extLst>
            </p:cNvPr>
            <p:cNvSpPr/>
            <p:nvPr/>
          </p:nvSpPr>
          <p:spPr>
            <a:xfrm>
              <a:off x="1928964" y="4330602"/>
              <a:ext cx="45719" cy="510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CEB800AD-48FA-49E9-B475-DA0385E9EE4F}"/>
                </a:ext>
              </a:extLst>
            </p:cNvPr>
            <p:cNvSpPr/>
            <p:nvPr/>
          </p:nvSpPr>
          <p:spPr>
            <a:xfrm>
              <a:off x="2084684" y="4330602"/>
              <a:ext cx="45719" cy="510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68FE06-EB62-4EB9-8FCB-CDD5C82C7628}"/>
              </a:ext>
            </a:extLst>
          </p:cNvPr>
          <p:cNvSpPr/>
          <p:nvPr/>
        </p:nvSpPr>
        <p:spPr>
          <a:xfrm>
            <a:off x="8860987" y="152550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7F5256-5EE1-4DC8-B23A-C5AE6F0A5F9C}"/>
              </a:ext>
            </a:extLst>
          </p:cNvPr>
          <p:cNvSpPr/>
          <p:nvPr/>
        </p:nvSpPr>
        <p:spPr>
          <a:xfrm>
            <a:off x="8868875" y="356975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D19C0D4-89E3-4A69-9F97-7BB926E84021}"/>
              </a:ext>
            </a:extLst>
          </p:cNvPr>
          <p:cNvSpPr/>
          <p:nvPr/>
        </p:nvSpPr>
        <p:spPr>
          <a:xfrm>
            <a:off x="8868385" y="438930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392133D-7DF5-4916-900A-4AA8511A7A08}"/>
              </a:ext>
            </a:extLst>
          </p:cNvPr>
          <p:cNvSpPr/>
          <p:nvPr/>
        </p:nvSpPr>
        <p:spPr>
          <a:xfrm>
            <a:off x="9201861" y="414382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b="1" dirty="0"/>
          </a:p>
          <a:p>
            <a:r>
              <a:rPr lang="en-US" altLang="ko-KR" sz="1400" dirty="0"/>
              <a:t>DB</a:t>
            </a:r>
            <a:r>
              <a:rPr lang="ko-KR" altLang="en-US" sz="1400" dirty="0"/>
              <a:t>에 저장된 음식 리스트를 나열</a:t>
            </a:r>
            <a:endParaRPr lang="en-US" altLang="ko-KR" sz="1400" dirty="0"/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50B986-4F10-4281-911C-7D79951CF354}"/>
              </a:ext>
            </a:extLst>
          </p:cNvPr>
          <p:cNvSpPr/>
          <p:nvPr/>
        </p:nvSpPr>
        <p:spPr>
          <a:xfrm>
            <a:off x="8868941" y="518310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5203EC-DCE5-4BA4-BB55-EE2CF3999298}"/>
              </a:ext>
            </a:extLst>
          </p:cNvPr>
          <p:cNvSpPr/>
          <p:nvPr/>
        </p:nvSpPr>
        <p:spPr>
          <a:xfrm>
            <a:off x="9228138" y="51397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err="1"/>
              <a:t>TapNavigation</a:t>
            </a:r>
            <a:endParaRPr lang="en-US" altLang="ko-KR" sz="1400" b="1" dirty="0"/>
          </a:p>
          <a:p>
            <a:r>
              <a:rPr lang="ko-KR" altLang="en-US" sz="1400" dirty="0"/>
              <a:t>지정된 버튼을 클릭하면</a:t>
            </a:r>
            <a:endParaRPr lang="en-US" altLang="ko-KR" sz="1400" dirty="0"/>
          </a:p>
          <a:p>
            <a:r>
              <a:rPr lang="ko-KR" altLang="en-US" sz="1400" dirty="0"/>
              <a:t>해당 페이지로 이동</a:t>
            </a:r>
            <a:endParaRPr lang="en-US" altLang="ko-KR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5AEF4F-1A66-435E-B60B-3DEEEF7C4EEE}"/>
              </a:ext>
            </a:extLst>
          </p:cNvPr>
          <p:cNvSpPr txBox="1"/>
          <p:nvPr/>
        </p:nvSpPr>
        <p:spPr>
          <a:xfrm>
            <a:off x="9237373" y="3537010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페이지로 이동</a:t>
            </a:r>
            <a:endParaRPr lang="en-US" altLang="ko-KR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0C53EF4-8C06-4E37-A525-9AF0DA7F0A3C}"/>
              </a:ext>
            </a:extLst>
          </p:cNvPr>
          <p:cNvSpPr/>
          <p:nvPr/>
        </p:nvSpPr>
        <p:spPr>
          <a:xfrm>
            <a:off x="9187072" y="148727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유저 사진과 이름 나타냄</a:t>
            </a:r>
            <a:endParaRPr lang="en-US" altLang="ko-KR" sz="1400" dirty="0"/>
          </a:p>
          <a:p>
            <a:r>
              <a:rPr lang="ko-KR" altLang="en-US" sz="1400" dirty="0"/>
              <a:t>사용자 위치정보를 받아와 </a:t>
            </a:r>
            <a:endParaRPr lang="en-US" altLang="ko-KR" sz="1400" dirty="0"/>
          </a:p>
          <a:p>
            <a:r>
              <a:rPr lang="ko-KR" altLang="en-US" sz="1400" dirty="0"/>
              <a:t>현재 위치한 국가를 표시</a:t>
            </a:r>
            <a:endParaRPr lang="en-US" altLang="ko-KR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8FBDEC-A1DB-4F97-9B67-F1E2E214C465}"/>
              </a:ext>
            </a:extLst>
          </p:cNvPr>
          <p:cNvSpPr/>
          <p:nvPr/>
        </p:nvSpPr>
        <p:spPr>
          <a:xfrm>
            <a:off x="8854086" y="268903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E848498-3C3C-46AD-B786-39D3CC4C5272}"/>
              </a:ext>
            </a:extLst>
          </p:cNvPr>
          <p:cNvSpPr txBox="1"/>
          <p:nvPr/>
        </p:nvSpPr>
        <p:spPr>
          <a:xfrm>
            <a:off x="9222584" y="2656288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제품 조회 페이지로 이동</a:t>
            </a:r>
            <a:endParaRPr lang="en-US" altLang="ko-KR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A09E91-712E-4A64-96EF-F2D5960AE05A}"/>
              </a:ext>
            </a:extLst>
          </p:cNvPr>
          <p:cNvSpPr/>
          <p:nvPr/>
        </p:nvSpPr>
        <p:spPr>
          <a:xfrm>
            <a:off x="2522954" y="177218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0BC68C4-9639-4634-B8AF-9F2BC99D91F3}"/>
              </a:ext>
            </a:extLst>
          </p:cNvPr>
          <p:cNvSpPr/>
          <p:nvPr/>
        </p:nvSpPr>
        <p:spPr>
          <a:xfrm>
            <a:off x="2680790" y="406023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FACEAB5-504F-41CB-80BA-5660F1A7A24F}"/>
              </a:ext>
            </a:extLst>
          </p:cNvPr>
          <p:cNvSpPr/>
          <p:nvPr/>
        </p:nvSpPr>
        <p:spPr>
          <a:xfrm>
            <a:off x="5717341" y="523273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E1BC713-F6C5-4172-B7D9-E8497E4DAEE4}"/>
              </a:ext>
            </a:extLst>
          </p:cNvPr>
          <p:cNvSpPr/>
          <p:nvPr/>
        </p:nvSpPr>
        <p:spPr>
          <a:xfrm>
            <a:off x="4352992" y="427484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E834F1-414A-4EA6-959A-3682C442372E}"/>
              </a:ext>
            </a:extLst>
          </p:cNvPr>
          <p:cNvSpPr/>
          <p:nvPr/>
        </p:nvSpPr>
        <p:spPr>
          <a:xfrm>
            <a:off x="2569787" y="56915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731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9662" y="4000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제품 조회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EFC515E2-92FE-477B-9C19-209E8F9E477E}"/>
              </a:ext>
            </a:extLst>
          </p:cNvPr>
          <p:cNvGrpSpPr/>
          <p:nvPr/>
        </p:nvGrpSpPr>
        <p:grpSpPr>
          <a:xfrm>
            <a:off x="500792" y="1390575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D15D5F1-8643-47D3-95A3-6463D78EFAF9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80A26E0E-3C42-4145-9275-B052A7716D94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6DCD1856-66FF-446E-B588-6A4C475F4A1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4633E46E-B2DE-4C25-B20F-3DDA376FFA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4F75439A-0D86-4045-A0E4-14CEE84129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8071119A-CE24-4246-9266-7593587AEB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461CD555-5313-4C40-ABDA-25707C43BA8B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98DA15A9-B012-4B69-A401-A9491C3D1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2C4F616C-2BCC-4DBD-9FD1-723192FF2A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753F3253-2A85-4625-88A8-672D1D34C6C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0F4DC42A-3B81-4A46-9173-C57C3C3E3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E260E917-C0E8-4D7F-A874-AD4A4110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EC77880E-BFAC-4C86-B7C8-B8D24E01BB1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FCEB0A51-4DD9-41FA-BF77-7C25BD869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1E4896BC-5472-48D7-AAD1-9C86BA0A6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5FCAB2E5-5997-40AE-85B7-B679F2E062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688491B7-928C-42CA-806C-3616C9A30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B1E2B845-EC31-46BD-BD27-C89683B46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906BC6-5825-4F3E-BC14-A9503265DAF2}"/>
              </a:ext>
            </a:extLst>
          </p:cNvPr>
          <p:cNvSpPr/>
          <p:nvPr/>
        </p:nvSpPr>
        <p:spPr>
          <a:xfrm>
            <a:off x="502891" y="1384891"/>
            <a:ext cx="2787439" cy="4893397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D87FD7-AD09-416B-8196-4642B5A05F81}"/>
              </a:ext>
            </a:extLst>
          </p:cNvPr>
          <p:cNvGrpSpPr/>
          <p:nvPr/>
        </p:nvGrpSpPr>
        <p:grpSpPr>
          <a:xfrm>
            <a:off x="740530" y="2491010"/>
            <a:ext cx="2307959" cy="2307959"/>
            <a:chOff x="1556397" y="2563514"/>
            <a:chExt cx="2307959" cy="23079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1C6C5A5-346B-4DBC-B233-DCA002E6AE68}"/>
                </a:ext>
              </a:extLst>
            </p:cNvPr>
            <p:cNvSpPr/>
            <p:nvPr/>
          </p:nvSpPr>
          <p:spPr>
            <a:xfrm>
              <a:off x="1974732" y="3048448"/>
              <a:ext cx="1458715" cy="15335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71310B-F1AE-444A-B395-08DBA5A4B003}"/>
                </a:ext>
              </a:extLst>
            </p:cNvPr>
            <p:cNvSpPr/>
            <p:nvPr/>
          </p:nvSpPr>
          <p:spPr>
            <a:xfrm>
              <a:off x="2162663" y="256351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79466A-5BE1-4689-8B1D-5F86CD890964}"/>
                </a:ext>
              </a:extLst>
            </p:cNvPr>
            <p:cNvSpPr/>
            <p:nvPr/>
          </p:nvSpPr>
          <p:spPr>
            <a:xfrm rot="16200000">
              <a:off x="2177182" y="267434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B43A838-166A-47C2-98D9-5DE29450D2B5}"/>
              </a:ext>
            </a:extLst>
          </p:cNvPr>
          <p:cNvSpPr/>
          <p:nvPr/>
        </p:nvSpPr>
        <p:spPr>
          <a:xfrm>
            <a:off x="647468" y="1700326"/>
            <a:ext cx="2502217" cy="3952329"/>
          </a:xfrm>
          <a:prstGeom prst="roundRect">
            <a:avLst>
              <a:gd name="adj" fmla="val 6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0ECAE2F-4D1A-48EF-ACEB-E59A643D0E42}"/>
              </a:ext>
            </a:extLst>
          </p:cNvPr>
          <p:cNvSpPr/>
          <p:nvPr/>
        </p:nvSpPr>
        <p:spPr>
          <a:xfrm>
            <a:off x="1293337" y="582822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88619D-53AF-40A6-9A1D-39B846AB237F}"/>
              </a:ext>
            </a:extLst>
          </p:cNvPr>
          <p:cNvSpPr/>
          <p:nvPr/>
        </p:nvSpPr>
        <p:spPr>
          <a:xfrm>
            <a:off x="2457846" y="183604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81D619D-87F5-46B6-9B69-5BD9ADA495D8}"/>
              </a:ext>
            </a:extLst>
          </p:cNvPr>
          <p:cNvGrpSpPr/>
          <p:nvPr/>
        </p:nvGrpSpPr>
        <p:grpSpPr>
          <a:xfrm>
            <a:off x="752537" y="2522757"/>
            <a:ext cx="2307959" cy="2307959"/>
            <a:chOff x="1556397" y="2563514"/>
            <a:chExt cx="2307959" cy="2307959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06DA598-990A-459E-BE7B-5213720ADAA2}"/>
                </a:ext>
              </a:extLst>
            </p:cNvPr>
            <p:cNvSpPr/>
            <p:nvPr/>
          </p:nvSpPr>
          <p:spPr>
            <a:xfrm>
              <a:off x="1974732" y="3048448"/>
              <a:ext cx="1458715" cy="153352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B91A34A-88C2-4165-8227-2DDFBC5D8E72}"/>
                </a:ext>
              </a:extLst>
            </p:cNvPr>
            <p:cNvSpPr/>
            <p:nvPr/>
          </p:nvSpPr>
          <p:spPr>
            <a:xfrm>
              <a:off x="2162663" y="256351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994D02-F96A-498C-BD7D-8BE1F3053AB0}"/>
                </a:ext>
              </a:extLst>
            </p:cNvPr>
            <p:cNvSpPr/>
            <p:nvPr/>
          </p:nvSpPr>
          <p:spPr>
            <a:xfrm rot="16200000">
              <a:off x="2177182" y="267434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51" name="그룹 6150">
            <a:extLst>
              <a:ext uri="{FF2B5EF4-FFF2-40B4-BE49-F238E27FC236}">
                <a16:creationId xmlns:a16="http://schemas.microsoft.com/office/drawing/2014/main" id="{D6FDF26B-9634-43B4-BFA1-A216F8BCC560}"/>
              </a:ext>
            </a:extLst>
          </p:cNvPr>
          <p:cNvGrpSpPr/>
          <p:nvPr/>
        </p:nvGrpSpPr>
        <p:grpSpPr>
          <a:xfrm>
            <a:off x="1659811" y="5761159"/>
            <a:ext cx="499507" cy="363684"/>
            <a:chOff x="1905191" y="5454975"/>
            <a:chExt cx="499507" cy="363684"/>
          </a:xfrm>
        </p:grpSpPr>
        <p:grpSp>
          <p:nvGrpSpPr>
            <p:cNvPr id="6144" name="그룹 6143">
              <a:extLst>
                <a:ext uri="{FF2B5EF4-FFF2-40B4-BE49-F238E27FC236}">
                  <a16:creationId xmlns:a16="http://schemas.microsoft.com/office/drawing/2014/main" id="{D928ED0C-5268-41EA-9C73-2D584B43CDA6}"/>
                </a:ext>
              </a:extLst>
            </p:cNvPr>
            <p:cNvGrpSpPr/>
            <p:nvPr/>
          </p:nvGrpSpPr>
          <p:grpSpPr>
            <a:xfrm>
              <a:off x="1905191" y="5501801"/>
              <a:ext cx="499507" cy="316858"/>
              <a:chOff x="1905191" y="5501801"/>
              <a:chExt cx="499507" cy="316858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845BA35-F218-4744-A460-4E7F8A113591}"/>
                  </a:ext>
                </a:extLst>
              </p:cNvPr>
              <p:cNvSpPr/>
              <p:nvPr/>
            </p:nvSpPr>
            <p:spPr>
              <a:xfrm>
                <a:off x="1905191" y="5501801"/>
                <a:ext cx="499507" cy="316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0962F40E-54B4-49D1-BA90-ED8DC17D97FD}"/>
                  </a:ext>
                </a:extLst>
              </p:cNvPr>
              <p:cNvSpPr/>
              <p:nvPr/>
            </p:nvSpPr>
            <p:spPr>
              <a:xfrm>
                <a:off x="2042544" y="5550232"/>
                <a:ext cx="225349" cy="22534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7FFF91B6-824E-4853-9028-ED270608264A}"/>
                  </a:ext>
                </a:extLst>
              </p:cNvPr>
              <p:cNvSpPr/>
              <p:nvPr/>
            </p:nvSpPr>
            <p:spPr>
              <a:xfrm flipH="1" flipV="1">
                <a:off x="2323604" y="5523691"/>
                <a:ext cx="45719" cy="45719"/>
              </a:xfrm>
              <a:prstGeom prst="ellipse">
                <a:avLst/>
              </a:prstGeom>
              <a:solidFill>
                <a:srgbClr val="FFCC6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49" name="사각형: 둥근 모서리 6148">
              <a:extLst>
                <a:ext uri="{FF2B5EF4-FFF2-40B4-BE49-F238E27FC236}">
                  <a16:creationId xmlns:a16="http://schemas.microsoft.com/office/drawing/2014/main" id="{FF400F2F-D852-4B54-8AB5-DFF78D7C726D}"/>
                </a:ext>
              </a:extLst>
            </p:cNvPr>
            <p:cNvSpPr/>
            <p:nvPr/>
          </p:nvSpPr>
          <p:spPr>
            <a:xfrm>
              <a:off x="2022712" y="5454975"/>
              <a:ext cx="261288" cy="45719"/>
            </a:xfrm>
            <a:prstGeom prst="roundRect">
              <a:avLst>
                <a:gd name="adj" fmla="val 406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57" name="직사각형 6156">
            <a:extLst>
              <a:ext uri="{FF2B5EF4-FFF2-40B4-BE49-F238E27FC236}">
                <a16:creationId xmlns:a16="http://schemas.microsoft.com/office/drawing/2014/main" id="{F18CC68C-8FE3-49A6-B1CD-334AFFD89BB5}"/>
              </a:ext>
            </a:extLst>
          </p:cNvPr>
          <p:cNvSpPr/>
          <p:nvPr/>
        </p:nvSpPr>
        <p:spPr>
          <a:xfrm>
            <a:off x="3590702" y="1625634"/>
            <a:ext cx="613225" cy="300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성공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19F75C2-942F-45B5-9874-D4C0DC2A6385}"/>
              </a:ext>
            </a:extLst>
          </p:cNvPr>
          <p:cNvSpPr/>
          <p:nvPr/>
        </p:nvSpPr>
        <p:spPr>
          <a:xfrm>
            <a:off x="5922203" y="1613534"/>
            <a:ext cx="613224" cy="300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407319-E9C4-4881-854E-960F4A2EE107}"/>
              </a:ext>
            </a:extLst>
          </p:cNvPr>
          <p:cNvGrpSpPr/>
          <p:nvPr/>
        </p:nvGrpSpPr>
        <p:grpSpPr>
          <a:xfrm>
            <a:off x="3578845" y="2041355"/>
            <a:ext cx="2179135" cy="4110449"/>
            <a:chOff x="3642055" y="1935684"/>
            <a:chExt cx="2179135" cy="4169104"/>
          </a:xfrm>
        </p:grpSpPr>
        <p:grpSp>
          <p:nvGrpSpPr>
            <p:cNvPr id="6153" name="그룹 6152">
              <a:extLst>
                <a:ext uri="{FF2B5EF4-FFF2-40B4-BE49-F238E27FC236}">
                  <a16:creationId xmlns:a16="http://schemas.microsoft.com/office/drawing/2014/main" id="{9730D263-0DE0-4D17-883F-483F7000E8CF}"/>
                </a:ext>
              </a:extLst>
            </p:cNvPr>
            <p:cNvGrpSpPr/>
            <p:nvPr/>
          </p:nvGrpSpPr>
          <p:grpSpPr>
            <a:xfrm>
              <a:off x="3642055" y="2011282"/>
              <a:ext cx="2179135" cy="4093506"/>
              <a:chOff x="4108872" y="1943102"/>
              <a:chExt cx="1997835" cy="3752936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FD4306D8-71DD-4879-BA6F-649413848431}"/>
                  </a:ext>
                </a:extLst>
              </p:cNvPr>
              <p:cNvGrpSpPr/>
              <p:nvPr/>
            </p:nvGrpSpPr>
            <p:grpSpPr>
              <a:xfrm>
                <a:off x="4108872" y="1943102"/>
                <a:ext cx="1997835" cy="3752936"/>
                <a:chOff x="5100524" y="1578550"/>
                <a:chExt cx="2288135" cy="4320686"/>
              </a:xfrm>
            </p:grpSpPr>
            <p:pic>
              <p:nvPicPr>
                <p:cNvPr id="148" name="그림 147">
                  <a:extLst>
                    <a:ext uri="{FF2B5EF4-FFF2-40B4-BE49-F238E27FC236}">
                      <a16:creationId xmlns:a16="http://schemas.microsoft.com/office/drawing/2014/main" id="{E5379076-F3AD-430C-B4D6-B4F8D3AC8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00524" y="1579236"/>
                  <a:ext cx="2288135" cy="4320000"/>
                </a:xfrm>
                <a:prstGeom prst="rect">
                  <a:avLst/>
                </a:prstGeom>
                <a:effectLst>
                  <a:outerShdw blurRad="508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</p:pic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B0B21D-AA01-4FD7-944B-29BBFE1EAEF6}"/>
                    </a:ext>
                  </a:extLst>
                </p:cNvPr>
                <p:cNvSpPr/>
                <p:nvPr/>
              </p:nvSpPr>
              <p:spPr>
                <a:xfrm>
                  <a:off x="5100524" y="1578550"/>
                  <a:ext cx="328613" cy="3000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1200C1AD-CB1F-45AA-BA41-6227F76B7240}"/>
                  </a:ext>
                </a:extLst>
              </p:cNvPr>
              <p:cNvSpPr/>
              <p:nvPr/>
            </p:nvSpPr>
            <p:spPr>
              <a:xfrm>
                <a:off x="4199392" y="5189307"/>
                <a:ext cx="252927" cy="2466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</p:grpSp>
        <p:grpSp>
          <p:nvGrpSpPr>
            <p:cNvPr id="62" name="Status Bar">
              <a:extLst>
                <a:ext uri="{FF2B5EF4-FFF2-40B4-BE49-F238E27FC236}">
                  <a16:creationId xmlns:a16="http://schemas.microsoft.com/office/drawing/2014/main" id="{DC8B0842-EA39-4596-BDE3-BD40D7A76883}"/>
                </a:ext>
              </a:extLst>
            </p:cNvPr>
            <p:cNvGrpSpPr/>
            <p:nvPr/>
          </p:nvGrpSpPr>
          <p:grpSpPr>
            <a:xfrm>
              <a:off x="5161706" y="1935684"/>
              <a:ext cx="600693" cy="78599"/>
              <a:chOff x="2189463" y="1302974"/>
              <a:chExt cx="630512" cy="83257"/>
            </a:xfrm>
          </p:grpSpPr>
          <p:sp>
            <p:nvSpPr>
              <p:cNvPr id="64" name="Time">
                <a:extLst>
                  <a:ext uri="{FF2B5EF4-FFF2-40B4-BE49-F238E27FC236}">
                    <a16:creationId xmlns:a16="http://schemas.microsoft.com/office/drawing/2014/main" id="{195951CD-95F2-4BFD-B362-F3F5156DC5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5" name="Battery">
                <a:extLst>
                  <a:ext uri="{FF2B5EF4-FFF2-40B4-BE49-F238E27FC236}">
                    <a16:creationId xmlns:a16="http://schemas.microsoft.com/office/drawing/2014/main" id="{C70438A1-4FD9-4820-A605-3F3BE71211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73" name="Battery Part 1">
                  <a:extLst>
                    <a:ext uri="{FF2B5EF4-FFF2-40B4-BE49-F238E27FC236}">
                      <a16:creationId xmlns:a16="http://schemas.microsoft.com/office/drawing/2014/main" id="{6045BF3C-001E-4E47-A5E2-EAFC46E4A5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 Part 2">
                  <a:extLst>
                    <a:ext uri="{FF2B5EF4-FFF2-40B4-BE49-F238E27FC236}">
                      <a16:creationId xmlns:a16="http://schemas.microsoft.com/office/drawing/2014/main" id="{A01D2BE4-356B-4635-AB34-00156D084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Signal Strength">
                <a:extLst>
                  <a:ext uri="{FF2B5EF4-FFF2-40B4-BE49-F238E27FC236}">
                    <a16:creationId xmlns:a16="http://schemas.microsoft.com/office/drawing/2014/main" id="{2432C638-DFC8-4BFF-B2BD-0D69408A56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71" name="Signal Strength Part 1">
                  <a:extLst>
                    <a:ext uri="{FF2B5EF4-FFF2-40B4-BE49-F238E27FC236}">
                      <a16:creationId xmlns:a16="http://schemas.microsoft.com/office/drawing/2014/main" id="{81FD1C49-473F-4B69-BE5B-B7C55C240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Signal Strength Part 2">
                  <a:extLst>
                    <a:ext uri="{FF2B5EF4-FFF2-40B4-BE49-F238E27FC236}">
                      <a16:creationId xmlns:a16="http://schemas.microsoft.com/office/drawing/2014/main" id="{91B6E42D-3C83-49EE-A282-33209F3A0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WiFi">
                <a:extLst>
                  <a:ext uri="{FF2B5EF4-FFF2-40B4-BE49-F238E27FC236}">
                    <a16:creationId xmlns:a16="http://schemas.microsoft.com/office/drawing/2014/main" id="{07F3CFEF-DEA7-463C-915A-9230C1CC79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69" name="WiFi Part 1">
                  <a:extLst>
                    <a:ext uri="{FF2B5EF4-FFF2-40B4-BE49-F238E27FC236}">
                      <a16:creationId xmlns:a16="http://schemas.microsoft.com/office/drawing/2014/main" id="{35CACFE0-EB52-42EB-8A99-7B2745DB5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WiFi Part 2">
                  <a:extLst>
                    <a:ext uri="{FF2B5EF4-FFF2-40B4-BE49-F238E27FC236}">
                      <a16:creationId xmlns:a16="http://schemas.microsoft.com/office/drawing/2014/main" id="{97305C02-95F2-4D28-9D65-5E70DBE82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C816E5A-ACD5-4F46-A695-ECF2F755E794}"/>
              </a:ext>
            </a:extLst>
          </p:cNvPr>
          <p:cNvGrpSpPr/>
          <p:nvPr/>
        </p:nvGrpSpPr>
        <p:grpSpPr>
          <a:xfrm>
            <a:off x="5914899" y="2015654"/>
            <a:ext cx="2185797" cy="4127441"/>
            <a:chOff x="6052348" y="1935679"/>
            <a:chExt cx="2185797" cy="4127441"/>
          </a:xfrm>
        </p:grpSpPr>
        <p:grpSp>
          <p:nvGrpSpPr>
            <p:cNvPr id="6155" name="그룹 6154">
              <a:extLst>
                <a:ext uri="{FF2B5EF4-FFF2-40B4-BE49-F238E27FC236}">
                  <a16:creationId xmlns:a16="http://schemas.microsoft.com/office/drawing/2014/main" id="{AF717714-8E7A-492E-889F-ABD2D3EB1986}"/>
                </a:ext>
              </a:extLst>
            </p:cNvPr>
            <p:cNvGrpSpPr/>
            <p:nvPr/>
          </p:nvGrpSpPr>
          <p:grpSpPr>
            <a:xfrm>
              <a:off x="6052348" y="1935679"/>
              <a:ext cx="2185797" cy="4127441"/>
              <a:chOff x="6321670" y="1959921"/>
              <a:chExt cx="1990073" cy="3757855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E3FE803A-5B9E-4704-BBF6-868B9F65E085}"/>
                  </a:ext>
                </a:extLst>
              </p:cNvPr>
              <p:cNvGrpSpPr/>
              <p:nvPr/>
            </p:nvGrpSpPr>
            <p:grpSpPr>
              <a:xfrm>
                <a:off x="6321670" y="1959921"/>
                <a:ext cx="1990073" cy="3757855"/>
                <a:chOff x="8210925" y="1578549"/>
                <a:chExt cx="2288135" cy="4320687"/>
              </a:xfrm>
            </p:grpSpPr>
            <p:pic>
              <p:nvPicPr>
                <p:cNvPr id="149" name="그림 148">
                  <a:extLst>
                    <a:ext uri="{FF2B5EF4-FFF2-40B4-BE49-F238E27FC236}">
                      <a16:creationId xmlns:a16="http://schemas.microsoft.com/office/drawing/2014/main" id="{D1B3C8E5-C044-44BA-A607-DF6CC6CE8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10925" y="1579236"/>
                  <a:ext cx="2288135" cy="4320000"/>
                </a:xfrm>
                <a:prstGeom prst="rect">
                  <a:avLst/>
                </a:prstGeom>
                <a:effectLst>
                  <a:outerShdw blurRad="508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</p:pic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46383D84-8053-4BF6-A51D-207D78B3CCCD}"/>
                    </a:ext>
                  </a:extLst>
                </p:cNvPr>
                <p:cNvSpPr/>
                <p:nvPr/>
              </p:nvSpPr>
              <p:spPr>
                <a:xfrm>
                  <a:off x="8210925" y="1578549"/>
                  <a:ext cx="328613" cy="3000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A2FF056D-6EF4-48E8-84A9-3E1816B5D93F}"/>
                  </a:ext>
                </a:extLst>
              </p:cNvPr>
              <p:cNvSpPr/>
              <p:nvPr/>
            </p:nvSpPr>
            <p:spPr>
              <a:xfrm>
                <a:off x="6412679" y="5216478"/>
                <a:ext cx="252927" cy="2466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4</a:t>
                </a:r>
                <a:endParaRPr lang="ko-KR" altLang="en-US" sz="1400" dirty="0"/>
              </a:p>
            </p:txBody>
          </p:sp>
        </p:grpSp>
        <p:grpSp>
          <p:nvGrpSpPr>
            <p:cNvPr id="81" name="Status Bar">
              <a:extLst>
                <a:ext uri="{FF2B5EF4-FFF2-40B4-BE49-F238E27FC236}">
                  <a16:creationId xmlns:a16="http://schemas.microsoft.com/office/drawing/2014/main" id="{250ACF20-F9C0-4EA9-AA87-1CD557378FBC}"/>
                </a:ext>
              </a:extLst>
            </p:cNvPr>
            <p:cNvGrpSpPr/>
            <p:nvPr/>
          </p:nvGrpSpPr>
          <p:grpSpPr>
            <a:xfrm>
              <a:off x="7575597" y="1945415"/>
              <a:ext cx="603484" cy="78599"/>
              <a:chOff x="2189463" y="1302974"/>
              <a:chExt cx="630512" cy="83257"/>
            </a:xfrm>
          </p:grpSpPr>
          <p:sp>
            <p:nvSpPr>
              <p:cNvPr id="83" name="Time">
                <a:extLst>
                  <a:ext uri="{FF2B5EF4-FFF2-40B4-BE49-F238E27FC236}">
                    <a16:creationId xmlns:a16="http://schemas.microsoft.com/office/drawing/2014/main" id="{F1523852-CA08-44DB-B29D-EBABD227087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4" name="Battery">
                <a:extLst>
                  <a:ext uri="{FF2B5EF4-FFF2-40B4-BE49-F238E27FC236}">
                    <a16:creationId xmlns:a16="http://schemas.microsoft.com/office/drawing/2014/main" id="{82D978FD-B754-48A3-8438-8635F360C0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91" name="Battery Part 1">
                  <a:extLst>
                    <a:ext uri="{FF2B5EF4-FFF2-40B4-BE49-F238E27FC236}">
                      <a16:creationId xmlns:a16="http://schemas.microsoft.com/office/drawing/2014/main" id="{D8E00629-6B42-4E95-91AD-29342072B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Battery Part 2">
                  <a:extLst>
                    <a:ext uri="{FF2B5EF4-FFF2-40B4-BE49-F238E27FC236}">
                      <a16:creationId xmlns:a16="http://schemas.microsoft.com/office/drawing/2014/main" id="{441F8AF6-D40C-408A-B424-3D9924958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5" name="Signal Strength">
                <a:extLst>
                  <a:ext uri="{FF2B5EF4-FFF2-40B4-BE49-F238E27FC236}">
                    <a16:creationId xmlns:a16="http://schemas.microsoft.com/office/drawing/2014/main" id="{1265BD25-6759-4841-BEB9-FA5CC39D50E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89" name="Signal Strength Part 1">
                  <a:extLst>
                    <a:ext uri="{FF2B5EF4-FFF2-40B4-BE49-F238E27FC236}">
                      <a16:creationId xmlns:a16="http://schemas.microsoft.com/office/drawing/2014/main" id="{1D6E8EC2-89D9-4B7C-9F91-48BB9B15F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Signal Strength Part 2">
                  <a:extLst>
                    <a:ext uri="{FF2B5EF4-FFF2-40B4-BE49-F238E27FC236}">
                      <a16:creationId xmlns:a16="http://schemas.microsoft.com/office/drawing/2014/main" id="{B936DD65-0F15-4051-BABC-61115C073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6" name="WiFi">
                <a:extLst>
                  <a:ext uri="{FF2B5EF4-FFF2-40B4-BE49-F238E27FC236}">
                    <a16:creationId xmlns:a16="http://schemas.microsoft.com/office/drawing/2014/main" id="{8745C323-8844-4ED9-BF5A-744CC65CAD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87" name="WiFi Part 1">
                  <a:extLst>
                    <a:ext uri="{FF2B5EF4-FFF2-40B4-BE49-F238E27FC236}">
                      <a16:creationId xmlns:a16="http://schemas.microsoft.com/office/drawing/2014/main" id="{7EE50887-CDEB-40E8-8570-C0E42F046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WiFi Part 2">
                  <a:extLst>
                    <a:ext uri="{FF2B5EF4-FFF2-40B4-BE49-F238E27FC236}">
                      <a16:creationId xmlns:a16="http://schemas.microsoft.com/office/drawing/2014/main" id="{0B3AC50A-0FD1-42ED-9DC7-D53E9881A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09580-2850-4894-AB1F-3B8C8892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7" y="1751470"/>
            <a:ext cx="406096" cy="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877B41-D5ED-428E-8687-D1633D8A5D11}"/>
              </a:ext>
            </a:extLst>
          </p:cNvPr>
          <p:cNvSpPr/>
          <p:nvPr/>
        </p:nvSpPr>
        <p:spPr>
          <a:xfrm>
            <a:off x="8697022" y="69403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11B8D4-D693-4EB2-B61D-41EB621341A5}"/>
              </a:ext>
            </a:extLst>
          </p:cNvPr>
          <p:cNvSpPr txBox="1"/>
          <p:nvPr/>
        </p:nvSpPr>
        <p:spPr>
          <a:xfrm>
            <a:off x="9052696" y="624074"/>
            <a:ext cx="229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사진촬영</a:t>
            </a:r>
            <a:endParaRPr lang="en-US" altLang="ko-KR" sz="14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254A69-0D41-46AB-A15F-207AC6615B37}"/>
              </a:ext>
            </a:extLst>
          </p:cNvPr>
          <p:cNvSpPr/>
          <p:nvPr/>
        </p:nvSpPr>
        <p:spPr>
          <a:xfrm>
            <a:off x="8703130" y="150850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03993-0F1E-455F-9057-D82ED1624BF2}"/>
              </a:ext>
            </a:extLst>
          </p:cNvPr>
          <p:cNvSpPr txBox="1"/>
          <p:nvPr/>
        </p:nvSpPr>
        <p:spPr>
          <a:xfrm>
            <a:off x="9090858" y="1447883"/>
            <a:ext cx="2578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갤러리에 있는 사진을 가져옴</a:t>
            </a:r>
            <a:endParaRPr lang="en-US" altLang="ko-KR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46964BA-4EAA-4B42-9073-3A3A982347B0}"/>
              </a:ext>
            </a:extLst>
          </p:cNvPr>
          <p:cNvSpPr/>
          <p:nvPr/>
        </p:nvSpPr>
        <p:spPr>
          <a:xfrm>
            <a:off x="8703130" y="261640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E4AF2E-E233-4AD6-B6E3-EEE8C581EE91}"/>
              </a:ext>
            </a:extLst>
          </p:cNvPr>
          <p:cNvSpPr txBox="1"/>
          <p:nvPr/>
        </p:nvSpPr>
        <p:spPr>
          <a:xfrm>
            <a:off x="9090858" y="2555787"/>
            <a:ext cx="2806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성공 시 화면에 출력</a:t>
            </a:r>
            <a:endParaRPr lang="en-US" altLang="ko-KR" sz="1400" dirty="0"/>
          </a:p>
          <a:p>
            <a:r>
              <a:rPr lang="ko-KR" altLang="en-US" sz="1400" dirty="0"/>
              <a:t>클릭 시 관련 상품에 대한 진단페이지로 이동</a:t>
            </a:r>
            <a:endParaRPr lang="en-US" altLang="ko-KR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2AEA346-6C27-40D3-B2BE-EFB27ED5774D}"/>
              </a:ext>
            </a:extLst>
          </p:cNvPr>
          <p:cNvSpPr/>
          <p:nvPr/>
        </p:nvSpPr>
        <p:spPr>
          <a:xfrm>
            <a:off x="8699751" y="400130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EEF1DB-422B-42C9-9DA9-6F4903A8BAAA}"/>
              </a:ext>
            </a:extLst>
          </p:cNvPr>
          <p:cNvSpPr txBox="1"/>
          <p:nvPr/>
        </p:nvSpPr>
        <p:spPr>
          <a:xfrm>
            <a:off x="9087478" y="3940690"/>
            <a:ext cx="3134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실패 시 화면에 출력</a:t>
            </a:r>
            <a:endParaRPr lang="en-US" altLang="ko-KR" sz="1400" dirty="0"/>
          </a:p>
          <a:p>
            <a:r>
              <a:rPr lang="ko-KR" altLang="en-US" sz="1400" dirty="0"/>
              <a:t>클릭 시 제품조회 페이지로 이동</a:t>
            </a:r>
            <a:endParaRPr lang="en-US" altLang="ko-KR" sz="1400" dirty="0"/>
          </a:p>
        </p:txBody>
      </p:sp>
      <p:pic>
        <p:nvPicPr>
          <p:cNvPr id="96" name="Picture 2" descr="arrow, back, left icon">
            <a:extLst>
              <a:ext uri="{FF2B5EF4-FFF2-40B4-BE49-F238E27FC236}">
                <a16:creationId xmlns:a16="http://schemas.microsoft.com/office/drawing/2014/main" id="{A80D76EA-E252-4C51-A2FD-DB805413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4" y="1473524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77EB0B4C-C3B0-4D63-9A1F-DEF0E3B90DB8}"/>
              </a:ext>
            </a:extLst>
          </p:cNvPr>
          <p:cNvSpPr/>
          <p:nvPr/>
        </p:nvSpPr>
        <p:spPr>
          <a:xfrm>
            <a:off x="8716176" y="497013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F60894-37CF-4F14-99FA-F7C044DFDF17}"/>
              </a:ext>
            </a:extLst>
          </p:cNvPr>
          <p:cNvSpPr txBox="1"/>
          <p:nvPr/>
        </p:nvSpPr>
        <p:spPr>
          <a:xfrm>
            <a:off x="9103903" y="4909516"/>
            <a:ext cx="313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ko-KR" altLang="en-US" sz="1400" dirty="0" err="1"/>
              <a:t>메인페이지로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753E6F3-A50B-4145-A5D7-DCDE6E75C0B6}"/>
              </a:ext>
            </a:extLst>
          </p:cNvPr>
          <p:cNvSpPr/>
          <p:nvPr/>
        </p:nvSpPr>
        <p:spPr>
          <a:xfrm>
            <a:off x="282091" y="142106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07465-1C57-4F69-91F1-52E11EE24CE8}"/>
              </a:ext>
            </a:extLst>
          </p:cNvPr>
          <p:cNvSpPr txBox="1"/>
          <p:nvPr/>
        </p:nvSpPr>
        <p:spPr>
          <a:xfrm>
            <a:off x="992528" y="4641711"/>
            <a:ext cx="1935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7500"/>
                </a:solidFill>
              </a:rPr>
              <a:t>해당 영역에 맞춰 촬영해 주세요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27D4BB0-2D9B-4402-8467-ACD4EEB190CA}"/>
              </a:ext>
            </a:extLst>
          </p:cNvPr>
          <p:cNvSpPr/>
          <p:nvPr/>
        </p:nvSpPr>
        <p:spPr>
          <a:xfrm>
            <a:off x="792750" y="462586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D49D039-4054-4BA0-802D-73816ED00425}"/>
              </a:ext>
            </a:extLst>
          </p:cNvPr>
          <p:cNvSpPr/>
          <p:nvPr/>
        </p:nvSpPr>
        <p:spPr>
          <a:xfrm>
            <a:off x="8716176" y="5655635"/>
            <a:ext cx="258720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747A59-F72B-4B26-8BE9-C4F706AEA80D}"/>
              </a:ext>
            </a:extLst>
          </p:cNvPr>
          <p:cNvSpPr txBox="1"/>
          <p:nvPr/>
        </p:nvSpPr>
        <p:spPr>
          <a:xfrm>
            <a:off x="9103903" y="5605895"/>
            <a:ext cx="2793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가이드라인에 맞춰 사진을 찍도록 경고메시지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3</a:t>
            </a:r>
            <a:r>
              <a:rPr lang="ko-KR" altLang="en-US" sz="1200" b="1" dirty="0"/>
              <a:t>번 실패 시  </a:t>
            </a:r>
            <a:r>
              <a:rPr lang="ko-KR" altLang="en-US" sz="1200" dirty="0"/>
              <a:t>바코드를 입력 받도록 </a:t>
            </a:r>
            <a:r>
              <a:rPr lang="en-US" altLang="ko-KR" sz="1200" dirty="0"/>
              <a:t>“</a:t>
            </a:r>
            <a:r>
              <a:rPr lang="ko-KR" altLang="en-US" sz="1200" b="1" dirty="0">
                <a:solidFill>
                  <a:srgbClr val="FF7500"/>
                </a:solidFill>
              </a:rPr>
              <a:t>바코드를 찍으세요</a:t>
            </a:r>
            <a:r>
              <a:rPr lang="en-US" altLang="ko-KR" sz="1200" dirty="0"/>
              <a:t>” </a:t>
            </a:r>
            <a:r>
              <a:rPr lang="ko-KR" altLang="en-US" sz="1200" dirty="0"/>
              <a:t>문구로 변경해 출력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13565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OS5JBG+68nM17Zx6xrZcQNztqb1H05XO/ioRUg3v+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3221</Words>
  <Application>Microsoft Office PowerPoint</Application>
  <PresentationFormat>와이드스크린</PresentationFormat>
  <Paragraphs>1471</Paragraphs>
  <Slides>40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Arial Unicode MS</vt:lpstr>
      <vt:lpstr>Tmon몬소리OTF Black</vt:lpstr>
      <vt:lpstr>맑은 고딕</vt:lpstr>
      <vt:lpstr>Arial</vt:lpstr>
      <vt:lpstr>Comic Sans MS</vt:lpstr>
      <vt:lpstr>Segoe Print</vt:lpstr>
      <vt:lpstr>Segoe UI</vt:lpstr>
      <vt:lpstr>Times New Roman</vt:lpstr>
      <vt:lpstr>Office 테마</vt:lpstr>
      <vt:lpstr>Image</vt:lpstr>
      <vt:lpstr>DR. Foody StoryBoard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DR. Foody StoryBoard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scope0204@gmail.com</dc:creator>
  <cp:lastModifiedBy>scope0204@gmail.com</cp:lastModifiedBy>
  <cp:revision>162</cp:revision>
  <dcterms:created xsi:type="dcterms:W3CDTF">2020-03-09T03:06:53Z</dcterms:created>
  <dcterms:modified xsi:type="dcterms:W3CDTF">2020-06-10T17:20:58Z</dcterms:modified>
</cp:coreProperties>
</file>