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633"/>
  </p:normalViewPr>
  <p:slideViewPr>
    <p:cSldViewPr snapToGrid="0" showGuides="1">
      <p:cViewPr varScale="1">
        <p:scale>
          <a:sx n="147" d="100"/>
          <a:sy n="147" d="100"/>
        </p:scale>
        <p:origin x="8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2CD4-62A0-275A-F1A6-2EB8926D5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FDC74-10C0-F2E6-2EFB-E7DF552DE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E08B-5659-C013-1EFC-C8139F9D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98C4-AA54-6A62-603B-D4F4F7D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76A7-8299-8CE2-2125-C3FDD459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E4C1-B3FE-94BD-4A75-650535A2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5F238-C3FD-8808-000F-DB6A0BFD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5BDB-507C-7D13-5CEA-B5DF7577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E584-18FB-A6FB-281E-C752BAB1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FA63-33E4-5E0A-3A88-F313D9F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D455F-62C9-8F25-842B-1914B9BF9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0CCA3-0E21-69C0-65BF-75C86215C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71A1-7320-B5E5-5406-C70E4DA8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163D-EF7E-9101-02AD-FB0464E6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15F9-F6B7-7E23-426F-1EB12FB2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7A42-72FD-C895-66BC-F208A9A1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906E-65BD-872D-B5A6-D78AB36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29A0-9EF8-6C31-0915-F6F2FCF7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2B90-1526-B181-0AB9-F3CB154E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993F-7E6F-A84F-FB4F-D767E1F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CCB4-4ED3-B40E-18F5-0069DFFF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101D-F521-C3DB-F505-7FA59330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7CF7-2972-E51D-6FCB-45FBA4F5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C24C-22A8-FAD8-5395-14025817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6A62-81AA-B91C-4A54-09374BA2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91D2-5DB6-2F31-0DCF-FA6F641C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E805-EEC7-BF02-C514-9C00BE02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28177-4A5E-DD31-C8EA-8C98487E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5034-CF78-47F5-E155-1D017D9F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7377F-8A3B-A406-F3B7-A205160F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D1FCC-A1FD-9022-297F-CB2FD305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CA29-81D5-C014-8BC6-3373D98B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ED18-6608-F578-AFBD-0AD211F3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68A25-1F9D-F264-1F84-A92AB0FBA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1D715-2FC4-56F5-9C26-E33979405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A4D1C-7BB6-94E9-BBD5-328F5B076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DD770-3C95-4603-3782-11D5540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766AB-5450-325F-49CB-B77295F6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7A4AB-3ED2-37CB-67F9-8A6CAA91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5B9A-2493-29CF-E9EB-F402439D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16EBD-DC7B-F3A6-D393-D2313451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7E952-AA26-2627-3ACF-2C32C0A0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F6F0D-2B56-3037-38BB-F656A5A4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B5762-D0F1-822D-985D-55D8B26D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D71D7-27A9-BC61-FADF-8722D5D3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0F2FD-4112-E169-B1C0-7AE15E8F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0A6F-A2C7-09A5-249D-D1CE9A5D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8FC5-12B5-9027-0BC6-F54DA33F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AA78-C0CA-4D34-4D42-F9BB4195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B640-512D-1322-F01C-985F2B7C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F75DC-C4AA-6EC4-B4E8-610961AD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26CE5-B2D9-1670-EAC8-9C01C63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C0D-CF51-4C0F-DDE8-DAC8DB27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EFAB0-E469-79FE-EBD3-4C27A6039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C8AE5-62A5-2E1D-4E7E-F6834B43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4241-5B09-FDCC-9FFD-9C26711F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458-1824-0893-43CD-50E66BF9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CFCF2-C3CA-1422-7E04-434CB988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B406D-5AD2-880C-14C3-BEC0E9EC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6368-1316-85B4-53E7-263E23FB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DD1F-B3A4-9293-1EF4-1791D9837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15000-AC19-F044-A7E1-6D975E76EE3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8E62-7B36-F72D-D264-0F4F038D5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DEEB-B9AF-1827-D37F-F594D48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BA559-0AAE-4146-9E11-EB7A1C6D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CB02820-35CF-91FB-5405-BA7FB1981F49}"/>
              </a:ext>
            </a:extLst>
          </p:cNvPr>
          <p:cNvGrpSpPr/>
          <p:nvPr/>
        </p:nvGrpSpPr>
        <p:grpSpPr>
          <a:xfrm>
            <a:off x="1823416" y="765311"/>
            <a:ext cx="7772400" cy="4441371"/>
            <a:chOff x="1570867" y="956900"/>
            <a:chExt cx="7772400" cy="4441371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5A5B666F-5A96-7B59-999C-2546A0077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0867" y="956900"/>
              <a:ext cx="7772400" cy="444137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317F2A-0148-CFDF-AE93-C20A600C636B}"/>
                </a:ext>
              </a:extLst>
            </p:cNvPr>
            <p:cNvSpPr/>
            <p:nvPr/>
          </p:nvSpPr>
          <p:spPr>
            <a:xfrm>
              <a:off x="1623003" y="1316827"/>
              <a:ext cx="1684421" cy="1408955"/>
            </a:xfrm>
            <a:prstGeom prst="rect">
              <a:avLst/>
            </a:prstGeom>
            <a:solidFill>
              <a:srgbClr val="FBE3D6">
                <a:alpha val="36078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344DE6-5827-0DD4-0903-789465332AEF}"/>
                </a:ext>
              </a:extLst>
            </p:cNvPr>
            <p:cNvSpPr/>
            <p:nvPr/>
          </p:nvSpPr>
          <p:spPr>
            <a:xfrm>
              <a:off x="1623003" y="2725782"/>
              <a:ext cx="1684421" cy="1923525"/>
            </a:xfrm>
            <a:prstGeom prst="rect">
              <a:avLst/>
            </a:prstGeom>
            <a:solidFill>
              <a:srgbClr val="FFFF00">
                <a:alpha val="36078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0CA77C-D45C-3F6E-210E-CBD83E68157F}"/>
                </a:ext>
              </a:extLst>
            </p:cNvPr>
            <p:cNvSpPr/>
            <p:nvPr/>
          </p:nvSpPr>
          <p:spPr>
            <a:xfrm>
              <a:off x="1570867" y="956900"/>
              <a:ext cx="7772400" cy="44413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22015-C792-4A76-F48F-D007CFF08302}"/>
                </a:ext>
              </a:extLst>
            </p:cNvPr>
            <p:cNvSpPr txBox="1"/>
            <p:nvPr/>
          </p:nvSpPr>
          <p:spPr>
            <a:xfrm>
              <a:off x="1623003" y="4395391"/>
              <a:ext cx="1059238" cy="25391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Measurements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ECC79-22AF-83E2-2D3B-79949270DE28}"/>
                </a:ext>
              </a:extLst>
            </p:cNvPr>
            <p:cNvSpPr txBox="1"/>
            <p:nvPr/>
          </p:nvSpPr>
          <p:spPr>
            <a:xfrm>
              <a:off x="1623002" y="2471866"/>
              <a:ext cx="1599169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HardwareComponents</a:t>
              </a:r>
              <a:endParaRPr 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080C24-F43A-516E-5076-3F78175B2384}"/>
                </a:ext>
              </a:extLst>
            </p:cNvPr>
            <p:cNvSpPr txBox="1"/>
            <p:nvPr/>
          </p:nvSpPr>
          <p:spPr>
            <a:xfrm>
              <a:off x="1570868" y="5144355"/>
              <a:ext cx="510482" cy="2539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060CDA-B319-83B7-E786-BED7EBBF57A8}"/>
                </a:ext>
              </a:extLst>
            </p:cNvPr>
            <p:cNvSpPr/>
            <p:nvPr/>
          </p:nvSpPr>
          <p:spPr>
            <a:xfrm>
              <a:off x="3359560" y="1316827"/>
              <a:ext cx="5793149" cy="3890899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98B0BD-946C-0E01-068C-C74FB23F40EE}"/>
                </a:ext>
              </a:extLst>
            </p:cNvPr>
            <p:cNvSpPr txBox="1"/>
            <p:nvPr/>
          </p:nvSpPr>
          <p:spPr>
            <a:xfrm>
              <a:off x="5183647" y="1062911"/>
              <a:ext cx="2144973" cy="2539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/>
                <a:t>Measurement </a:t>
              </a:r>
              <a:r>
                <a:rPr lang="en-US" sz="1050" b="1" dirty="0"/>
                <a:t>user interfaces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06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Benedikt Ursprung</dc:creator>
  <cp:lastModifiedBy>Benedikt Ursprung</cp:lastModifiedBy>
  <cp:revision>1</cp:revision>
  <dcterms:created xsi:type="dcterms:W3CDTF">2025-05-02T07:00:26Z</dcterms:created>
  <dcterms:modified xsi:type="dcterms:W3CDTF">2025-05-02T13:22:46Z</dcterms:modified>
</cp:coreProperties>
</file>