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6F84-56E5-4BF1-A4D7-2842F09AB003}" type="datetimeFigureOut">
              <a:rPr lang="zh-CN" altLang="en-US" smtClean="0"/>
              <a:t>2017/4/25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F790-3ABF-4112-85EF-1F6F008640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947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6F84-56E5-4BF1-A4D7-2842F09AB003}" type="datetimeFigureOut">
              <a:rPr lang="zh-CN" altLang="en-US" smtClean="0"/>
              <a:t>2017/4/25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F790-3ABF-4112-85EF-1F6F008640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74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6F84-56E5-4BF1-A4D7-2842F09AB003}" type="datetimeFigureOut">
              <a:rPr lang="zh-CN" altLang="en-US" smtClean="0"/>
              <a:t>2017/4/25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F790-3ABF-4112-85EF-1F6F008640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452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6F84-56E5-4BF1-A4D7-2842F09AB003}" type="datetimeFigureOut">
              <a:rPr lang="zh-CN" altLang="en-US" smtClean="0"/>
              <a:t>2017/4/25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F790-3ABF-4112-85EF-1F6F008640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592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6F84-56E5-4BF1-A4D7-2842F09AB003}" type="datetimeFigureOut">
              <a:rPr lang="zh-CN" altLang="en-US" smtClean="0"/>
              <a:t>2017/4/25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F790-3ABF-4112-85EF-1F6F008640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990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6F84-56E5-4BF1-A4D7-2842F09AB003}" type="datetimeFigureOut">
              <a:rPr lang="zh-CN" altLang="en-US" smtClean="0"/>
              <a:t>2017/4/25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F790-3ABF-4112-85EF-1F6F008640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193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6F84-56E5-4BF1-A4D7-2842F09AB003}" type="datetimeFigureOut">
              <a:rPr lang="zh-CN" altLang="en-US" smtClean="0"/>
              <a:t>2017/4/25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F790-3ABF-4112-85EF-1F6F008640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383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6F84-56E5-4BF1-A4D7-2842F09AB003}" type="datetimeFigureOut">
              <a:rPr lang="zh-CN" altLang="en-US" smtClean="0"/>
              <a:t>2017/4/25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F790-3ABF-4112-85EF-1F6F008640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221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6F84-56E5-4BF1-A4D7-2842F09AB003}" type="datetimeFigureOut">
              <a:rPr lang="zh-CN" altLang="en-US" smtClean="0"/>
              <a:t>2017/4/25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F790-3ABF-4112-85EF-1F6F008640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870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6F84-56E5-4BF1-A4D7-2842F09AB003}" type="datetimeFigureOut">
              <a:rPr lang="zh-CN" altLang="en-US" smtClean="0"/>
              <a:t>2017/4/25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F790-3ABF-4112-85EF-1F6F008640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724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6F84-56E5-4BF1-A4D7-2842F09AB003}" type="datetimeFigureOut">
              <a:rPr lang="zh-CN" altLang="en-US" smtClean="0"/>
              <a:t>2017/4/25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F790-3ABF-4112-85EF-1F6F008640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411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F6F84-56E5-4BF1-A4D7-2842F09AB003}" type="datetimeFigureOut">
              <a:rPr lang="zh-CN" altLang="en-US" smtClean="0"/>
              <a:t>2017/4/25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6F790-3ABF-4112-85EF-1F6F008640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860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90292" y="2542478"/>
            <a:ext cx="3601844" cy="25536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254511" y="2789146"/>
            <a:ext cx="218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数据结构（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12956" y="3501483"/>
            <a:ext cx="428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eventName1: [listener1,listener2…]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12956" y="4042317"/>
            <a:ext cx="428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eventName2: [listener1…]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12956" y="4527395"/>
            <a:ext cx="428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7612563" y="806605"/>
            <a:ext cx="3601844" cy="25536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476782" y="1053273"/>
            <a:ext cx="218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数据结构（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7701774" y="1740107"/>
            <a:ext cx="428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eventName1: [listener1,listener2…]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701774" y="2280941"/>
            <a:ext cx="428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eventName2: [listener1,listener2…]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7701774" y="2766019"/>
            <a:ext cx="428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7612563" y="4173756"/>
            <a:ext cx="3601844" cy="25536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8476782" y="4420424"/>
            <a:ext cx="218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数据结构（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7735227" y="5132761"/>
            <a:ext cx="428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eventName1: [listener1,listener2…]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7735227" y="5673595"/>
            <a:ext cx="428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eventName2: [listener1…]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7735227" y="6158673"/>
            <a:ext cx="428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20" name="左大括号 19"/>
          <p:cNvSpPr/>
          <p:nvPr/>
        </p:nvSpPr>
        <p:spPr>
          <a:xfrm>
            <a:off x="3992136" y="1760551"/>
            <a:ext cx="479503" cy="416074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>
            <a:off x="4237462" y="2207942"/>
            <a:ext cx="3233853" cy="3345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>
            <a:off x="4231887" y="5116035"/>
            <a:ext cx="3239428" cy="3345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4471639" y="1914142"/>
            <a:ext cx="2575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on(eventName2,listener2)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4471639" y="4825281"/>
            <a:ext cx="2575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emit(eventName2)</a:t>
            </a:r>
            <a:endParaRPr lang="zh-CN" altLang="en-US" dirty="0"/>
          </a:p>
        </p:txBody>
      </p:sp>
      <p:sp>
        <p:nvSpPr>
          <p:cNvPr id="49" name="圆角矩形标注 48"/>
          <p:cNvSpPr/>
          <p:nvPr/>
        </p:nvSpPr>
        <p:spPr>
          <a:xfrm>
            <a:off x="8820614" y="6214429"/>
            <a:ext cx="1182029" cy="421049"/>
          </a:xfrm>
          <a:prstGeom prst="wedgeRoundRectCallout">
            <a:avLst>
              <a:gd name="adj1" fmla="val 13174"/>
              <a:gd name="adj2" fmla="val -11284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依次执行</a:t>
            </a:r>
            <a:endParaRPr lang="zh-CN" altLang="en-US" dirty="0"/>
          </a:p>
        </p:txBody>
      </p:sp>
      <p:sp>
        <p:nvSpPr>
          <p:cNvPr id="50" name="圆角矩形标注 49"/>
          <p:cNvSpPr/>
          <p:nvPr/>
        </p:nvSpPr>
        <p:spPr>
          <a:xfrm>
            <a:off x="8820614" y="2857919"/>
            <a:ext cx="1841807" cy="421049"/>
          </a:xfrm>
          <a:prstGeom prst="wedgeRoundRectCallout">
            <a:avLst>
              <a:gd name="adj1" fmla="val 13174"/>
              <a:gd name="adj2" fmla="val -11284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Push(listener2)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3656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538542" y="2843561"/>
            <a:ext cx="3155795" cy="27655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809780" y="4092496"/>
            <a:ext cx="1817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binary</a:t>
            </a:r>
            <a:endParaRPr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3713352" y="3947531"/>
            <a:ext cx="825190" cy="5575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364054" y="3066585"/>
            <a:ext cx="1349298" cy="2386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640048" y="3277116"/>
            <a:ext cx="90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binary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698591" y="3578199"/>
            <a:ext cx="90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utf8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698592" y="3929799"/>
            <a:ext cx="90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ascii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698591" y="4283378"/>
            <a:ext cx="90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hex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659562" y="4636957"/>
            <a:ext cx="90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base64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759923" y="4946779"/>
            <a:ext cx="90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15" name="右箭头 14"/>
          <p:cNvSpPr/>
          <p:nvPr/>
        </p:nvSpPr>
        <p:spPr>
          <a:xfrm>
            <a:off x="7690616" y="3977269"/>
            <a:ext cx="825190" cy="5575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8526954" y="3007115"/>
            <a:ext cx="1349298" cy="2386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8802948" y="3217646"/>
            <a:ext cx="90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binary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8861491" y="3518729"/>
            <a:ext cx="90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utf8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8861492" y="3870329"/>
            <a:ext cx="90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ascii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8861491" y="4223908"/>
            <a:ext cx="90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hex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8822462" y="4577487"/>
            <a:ext cx="90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base64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8922823" y="4887309"/>
            <a:ext cx="90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5809780" y="5813350"/>
            <a:ext cx="1382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buffer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2759923" y="5798636"/>
            <a:ext cx="1120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9045487" y="5794922"/>
            <a:ext cx="1120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</a:t>
            </a:r>
          </a:p>
        </p:txBody>
      </p:sp>
    </p:spTree>
    <p:extLst>
      <p:ext uri="{BB962C8B-B14F-4D97-AF65-F5344CB8AC3E}">
        <p14:creationId xmlns:p14="http://schemas.microsoft.com/office/powerpoint/2010/main" val="77438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521328" y="3501483"/>
            <a:ext cx="1151358" cy="1248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13680" y="4119705"/>
            <a:ext cx="869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源文件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816614" y="3947533"/>
            <a:ext cx="1618792" cy="802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910470" y="4304370"/>
            <a:ext cx="312234" cy="3456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263592" y="4304370"/>
            <a:ext cx="312234" cy="3456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616714" y="4304370"/>
            <a:ext cx="312234" cy="3456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969836" y="4304370"/>
            <a:ext cx="312234" cy="3456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1797206" y="4086252"/>
            <a:ext cx="934843" cy="62581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795348" y="4208911"/>
            <a:ext cx="892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_read()</a:t>
            </a:r>
            <a:endParaRPr lang="zh-CN" altLang="en-US" dirty="0"/>
          </a:p>
        </p:txBody>
      </p:sp>
      <p:sp>
        <p:nvSpPr>
          <p:cNvPr id="13" name="右箭头 12"/>
          <p:cNvSpPr/>
          <p:nvPr/>
        </p:nvSpPr>
        <p:spPr>
          <a:xfrm>
            <a:off x="4502313" y="4083211"/>
            <a:ext cx="1084450" cy="62581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679797" y="4216348"/>
            <a:ext cx="892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read()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3091675" y="4373509"/>
            <a:ext cx="7062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chunk</a:t>
            </a:r>
            <a:endParaRPr lang="zh-CN" altLang="en-US" sz="1600" dirty="0"/>
          </a:p>
        </p:txBody>
      </p:sp>
      <p:sp>
        <p:nvSpPr>
          <p:cNvPr id="16" name="文本框 15"/>
          <p:cNvSpPr txBox="1"/>
          <p:nvPr/>
        </p:nvSpPr>
        <p:spPr>
          <a:xfrm>
            <a:off x="3263592" y="3942172"/>
            <a:ext cx="769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buffer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816614" y="2859176"/>
            <a:ext cx="312234" cy="3456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下箭头 17"/>
          <p:cNvSpPr/>
          <p:nvPr/>
        </p:nvSpPr>
        <p:spPr>
          <a:xfrm>
            <a:off x="2706959" y="3345367"/>
            <a:ext cx="531543" cy="512956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583367" y="3394429"/>
            <a:ext cx="836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Push()</a:t>
            </a:r>
            <a:endParaRPr lang="zh-CN" altLang="en-US" dirty="0"/>
          </a:p>
        </p:txBody>
      </p:sp>
      <p:sp>
        <p:nvSpPr>
          <p:cNvPr id="21" name="图文框 20"/>
          <p:cNvSpPr/>
          <p:nvPr/>
        </p:nvSpPr>
        <p:spPr>
          <a:xfrm>
            <a:off x="1739594" y="3271769"/>
            <a:ext cx="3969832" cy="2649529"/>
          </a:xfrm>
          <a:prstGeom prst="frame">
            <a:avLst>
              <a:gd name="adj1" fmla="val 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162298" y="5585640"/>
            <a:ext cx="1345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Readable</a:t>
            </a:r>
            <a:endParaRPr lang="zh-CN" altLang="en-US" dirty="0"/>
          </a:p>
        </p:txBody>
      </p:sp>
      <p:sp>
        <p:nvSpPr>
          <p:cNvPr id="2" name="椭圆 1"/>
          <p:cNvSpPr/>
          <p:nvPr/>
        </p:nvSpPr>
        <p:spPr>
          <a:xfrm>
            <a:off x="1938446" y="5304401"/>
            <a:ext cx="709960" cy="508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027654" y="5371312"/>
            <a:ext cx="620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end</a:t>
            </a:r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2434676" y="4871803"/>
            <a:ext cx="709960" cy="508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2446751" y="4938714"/>
            <a:ext cx="697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close</a:t>
            </a:r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3171581" y="5093863"/>
            <a:ext cx="709960" cy="508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224557" y="5160774"/>
            <a:ext cx="732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error</a:t>
            </a:r>
            <a:endParaRPr lang="zh-CN" altLang="en-US" dirty="0"/>
          </a:p>
        </p:txBody>
      </p:sp>
      <p:sp>
        <p:nvSpPr>
          <p:cNvPr id="27" name="椭圆 26"/>
          <p:cNvSpPr/>
          <p:nvPr/>
        </p:nvSpPr>
        <p:spPr>
          <a:xfrm>
            <a:off x="4693726" y="5212439"/>
            <a:ext cx="709960" cy="508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782934" y="5279350"/>
            <a:ext cx="620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data</a:t>
            </a:r>
            <a:endParaRPr lang="zh-CN" altLang="en-US" dirty="0"/>
          </a:p>
        </p:txBody>
      </p:sp>
      <p:sp>
        <p:nvSpPr>
          <p:cNvPr id="29" name="椭圆 28"/>
          <p:cNvSpPr/>
          <p:nvPr/>
        </p:nvSpPr>
        <p:spPr>
          <a:xfrm>
            <a:off x="3881541" y="4781276"/>
            <a:ext cx="980393" cy="508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3860168" y="4849287"/>
            <a:ext cx="1139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readable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3486617" y="3310647"/>
            <a:ext cx="2100146" cy="54767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3429000" y="3433456"/>
            <a:ext cx="286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两种模式、三种状态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251084" y="3954970"/>
            <a:ext cx="1618792" cy="802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344940" y="4311807"/>
            <a:ext cx="312234" cy="3456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7698062" y="4311807"/>
            <a:ext cx="312234" cy="3456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8051184" y="4311807"/>
            <a:ext cx="312234" cy="3456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8404306" y="4311807"/>
            <a:ext cx="312234" cy="3456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右箭头 36"/>
          <p:cNvSpPr/>
          <p:nvPr/>
        </p:nvSpPr>
        <p:spPr>
          <a:xfrm>
            <a:off x="6231676" y="4093689"/>
            <a:ext cx="934843" cy="62581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6229818" y="4216348"/>
            <a:ext cx="892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write()</a:t>
            </a:r>
            <a:endParaRPr lang="zh-CN" altLang="en-US" dirty="0"/>
          </a:p>
        </p:txBody>
      </p:sp>
      <p:sp>
        <p:nvSpPr>
          <p:cNvPr id="39" name="右箭头 38"/>
          <p:cNvSpPr/>
          <p:nvPr/>
        </p:nvSpPr>
        <p:spPr>
          <a:xfrm>
            <a:off x="8936783" y="4090648"/>
            <a:ext cx="1084450" cy="62581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9002757" y="4223785"/>
            <a:ext cx="892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_write()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7526145" y="4380946"/>
            <a:ext cx="7062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chunk</a:t>
            </a:r>
            <a:endParaRPr lang="zh-CN" altLang="en-US" sz="1600" dirty="0"/>
          </a:p>
        </p:txBody>
      </p:sp>
      <p:sp>
        <p:nvSpPr>
          <p:cNvPr id="42" name="文本框 41"/>
          <p:cNvSpPr txBox="1"/>
          <p:nvPr/>
        </p:nvSpPr>
        <p:spPr>
          <a:xfrm>
            <a:off x="7698062" y="3949609"/>
            <a:ext cx="769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buffer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5778189" y="4216348"/>
            <a:ext cx="312234" cy="3456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图文框 45"/>
          <p:cNvSpPr/>
          <p:nvPr/>
        </p:nvSpPr>
        <p:spPr>
          <a:xfrm>
            <a:off x="6174064" y="3279206"/>
            <a:ext cx="3969832" cy="2649529"/>
          </a:xfrm>
          <a:prstGeom prst="frame">
            <a:avLst>
              <a:gd name="adj1" fmla="val 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7596768" y="5593077"/>
            <a:ext cx="1345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Writable</a:t>
            </a:r>
            <a:endParaRPr lang="zh-CN" altLang="en-US" dirty="0"/>
          </a:p>
        </p:txBody>
      </p:sp>
      <p:sp>
        <p:nvSpPr>
          <p:cNvPr id="48" name="椭圆 47"/>
          <p:cNvSpPr/>
          <p:nvPr/>
        </p:nvSpPr>
        <p:spPr>
          <a:xfrm>
            <a:off x="6372916" y="5311838"/>
            <a:ext cx="709960" cy="508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6404508" y="5378749"/>
            <a:ext cx="678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drain</a:t>
            </a:r>
            <a:endParaRPr lang="zh-CN" altLang="en-US" dirty="0"/>
          </a:p>
        </p:txBody>
      </p:sp>
      <p:sp>
        <p:nvSpPr>
          <p:cNvPr id="50" name="椭圆 49"/>
          <p:cNvSpPr/>
          <p:nvPr/>
        </p:nvSpPr>
        <p:spPr>
          <a:xfrm>
            <a:off x="6869146" y="4879240"/>
            <a:ext cx="709960" cy="508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6881221" y="4946151"/>
            <a:ext cx="697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close</a:t>
            </a:r>
            <a:endParaRPr lang="zh-CN" altLang="en-US" dirty="0"/>
          </a:p>
        </p:txBody>
      </p:sp>
      <p:sp>
        <p:nvSpPr>
          <p:cNvPr id="52" name="椭圆 51"/>
          <p:cNvSpPr/>
          <p:nvPr/>
        </p:nvSpPr>
        <p:spPr>
          <a:xfrm>
            <a:off x="7606051" y="5101300"/>
            <a:ext cx="709960" cy="508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7659027" y="5168211"/>
            <a:ext cx="732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error</a:t>
            </a:r>
            <a:endParaRPr lang="zh-CN" altLang="en-US" dirty="0"/>
          </a:p>
        </p:txBody>
      </p:sp>
      <p:sp>
        <p:nvSpPr>
          <p:cNvPr id="54" name="椭圆 53"/>
          <p:cNvSpPr/>
          <p:nvPr/>
        </p:nvSpPr>
        <p:spPr>
          <a:xfrm>
            <a:off x="9128196" y="5219876"/>
            <a:ext cx="709960" cy="508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9217404" y="5286787"/>
            <a:ext cx="620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pipe</a:t>
            </a:r>
            <a:endParaRPr lang="zh-CN" altLang="en-US" dirty="0"/>
          </a:p>
        </p:txBody>
      </p:sp>
      <p:sp>
        <p:nvSpPr>
          <p:cNvPr id="56" name="椭圆 55"/>
          <p:cNvSpPr/>
          <p:nvPr/>
        </p:nvSpPr>
        <p:spPr>
          <a:xfrm>
            <a:off x="8316011" y="4788713"/>
            <a:ext cx="980393" cy="508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8444266" y="4856724"/>
            <a:ext cx="989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finish</a:t>
            </a:r>
            <a:endParaRPr lang="zh-CN" altLang="en-US" dirty="0"/>
          </a:p>
        </p:txBody>
      </p:sp>
      <p:sp>
        <p:nvSpPr>
          <p:cNvPr id="60" name="圆角矩形 59"/>
          <p:cNvSpPr/>
          <p:nvPr/>
        </p:nvSpPr>
        <p:spPr>
          <a:xfrm>
            <a:off x="10322301" y="3508919"/>
            <a:ext cx="1219213" cy="1248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10418957" y="4127141"/>
            <a:ext cx="1210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目的文件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963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940266" y="5539414"/>
            <a:ext cx="1966823" cy="403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40266" y="5573633"/>
            <a:ext cx="1500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硬件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940266" y="4339085"/>
            <a:ext cx="1966823" cy="10437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0266" y="4261448"/>
            <a:ext cx="3536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系统进程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1041682" y="2961055"/>
            <a:ext cx="870166" cy="12541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37429" y="2974456"/>
            <a:ext cx="3735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用户进程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456114" y="3075043"/>
            <a:ext cx="357079" cy="113708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423434" y="3069744"/>
            <a:ext cx="3899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描述符表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517252" y="4505534"/>
            <a:ext cx="848265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508422" y="4520293"/>
            <a:ext cx="99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文件</a:t>
            </a:r>
            <a:r>
              <a:rPr lang="zh-CN" altLang="en-US" dirty="0" smtClean="0"/>
              <a:t>表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517252" y="5013548"/>
            <a:ext cx="858329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491805" y="5031457"/>
            <a:ext cx="1217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inode</a:t>
            </a:r>
            <a:r>
              <a:rPr lang="zh-CN" altLang="en-US" dirty="0" smtClean="0"/>
              <a:t>表</a:t>
            </a:r>
            <a:endParaRPr lang="zh-CN" altLang="en-US" dirty="0"/>
          </a:p>
        </p:txBody>
      </p:sp>
      <p:sp>
        <p:nvSpPr>
          <p:cNvPr id="27" name="下箭头 26"/>
          <p:cNvSpPr/>
          <p:nvPr/>
        </p:nvSpPr>
        <p:spPr>
          <a:xfrm>
            <a:off x="1813193" y="5392733"/>
            <a:ext cx="284671" cy="13722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下箭头 27"/>
          <p:cNvSpPr/>
          <p:nvPr/>
        </p:nvSpPr>
        <p:spPr>
          <a:xfrm>
            <a:off x="1752922" y="4892773"/>
            <a:ext cx="382101" cy="12077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下箭头 28"/>
          <p:cNvSpPr/>
          <p:nvPr/>
        </p:nvSpPr>
        <p:spPr>
          <a:xfrm>
            <a:off x="1519409" y="4211186"/>
            <a:ext cx="282896" cy="27445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形标注 29"/>
          <p:cNvSpPr/>
          <p:nvPr/>
        </p:nvSpPr>
        <p:spPr>
          <a:xfrm>
            <a:off x="2958846" y="3372932"/>
            <a:ext cx="1199073" cy="1275520"/>
          </a:xfrm>
          <a:prstGeom prst="wedgeEllipseCallout">
            <a:avLst>
              <a:gd name="adj1" fmla="val -96756"/>
              <a:gd name="adj2" fmla="val 5242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3046886" y="3390191"/>
            <a:ext cx="11110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文件状态</a:t>
            </a:r>
            <a:endParaRPr lang="zh-CN" altLang="en-US" sz="1600" dirty="0"/>
          </a:p>
        </p:txBody>
      </p:sp>
      <p:sp>
        <p:nvSpPr>
          <p:cNvPr id="32" name="文本框 31"/>
          <p:cNvSpPr txBox="1"/>
          <p:nvPr/>
        </p:nvSpPr>
        <p:spPr>
          <a:xfrm>
            <a:off x="3098643" y="3695304"/>
            <a:ext cx="1059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索引位置</a:t>
            </a:r>
            <a:endParaRPr lang="zh-CN" altLang="en-US" sz="1600" dirty="0"/>
          </a:p>
        </p:txBody>
      </p:sp>
      <p:sp>
        <p:nvSpPr>
          <p:cNvPr id="33" name="文本框 32"/>
          <p:cNvSpPr txBox="1"/>
          <p:nvPr/>
        </p:nvSpPr>
        <p:spPr>
          <a:xfrm>
            <a:off x="3078791" y="4033858"/>
            <a:ext cx="104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链接数量</a:t>
            </a:r>
            <a:endParaRPr lang="zh-CN" altLang="en-US" sz="1600" dirty="0"/>
          </a:p>
        </p:txBody>
      </p:sp>
      <p:sp>
        <p:nvSpPr>
          <p:cNvPr id="34" name="椭圆形标注 33"/>
          <p:cNvSpPr/>
          <p:nvPr/>
        </p:nvSpPr>
        <p:spPr>
          <a:xfrm>
            <a:off x="3019292" y="4747840"/>
            <a:ext cx="1199073" cy="1282027"/>
          </a:xfrm>
          <a:prstGeom prst="wedgeEllipseCallout">
            <a:avLst>
              <a:gd name="adj1" fmla="val -102511"/>
              <a:gd name="adj2" fmla="val -1418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3312958" y="4823972"/>
            <a:ext cx="630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大小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3222379" y="5123223"/>
            <a:ext cx="811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创建者</a:t>
            </a:r>
            <a:endParaRPr lang="zh-CN" altLang="en-US" sz="1600" dirty="0"/>
          </a:p>
        </p:txBody>
      </p:sp>
      <p:sp>
        <p:nvSpPr>
          <p:cNvPr id="37" name="文本框 36"/>
          <p:cNvSpPr txBox="1"/>
          <p:nvPr/>
        </p:nvSpPr>
        <p:spPr>
          <a:xfrm>
            <a:off x="3158598" y="5432085"/>
            <a:ext cx="104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时间节点</a:t>
            </a:r>
            <a:endParaRPr lang="zh-CN" altLang="en-US" sz="1600" dirty="0"/>
          </a:p>
        </p:txBody>
      </p:sp>
      <p:sp>
        <p:nvSpPr>
          <p:cNvPr id="42" name="文本框 41"/>
          <p:cNvSpPr txBox="1"/>
          <p:nvPr/>
        </p:nvSpPr>
        <p:spPr>
          <a:xfrm>
            <a:off x="3451927" y="5621908"/>
            <a:ext cx="460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…</a:t>
            </a:r>
            <a:endParaRPr lang="zh-CN" altLang="en-US" sz="1600" dirty="0"/>
          </a:p>
        </p:txBody>
      </p:sp>
      <p:sp>
        <p:nvSpPr>
          <p:cNvPr id="43" name="文本框 42"/>
          <p:cNvSpPr txBox="1"/>
          <p:nvPr/>
        </p:nvSpPr>
        <p:spPr>
          <a:xfrm>
            <a:off x="3372120" y="4264697"/>
            <a:ext cx="460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…</a:t>
            </a:r>
            <a:endParaRPr lang="zh-CN" altLang="en-US" sz="1600" dirty="0"/>
          </a:p>
        </p:txBody>
      </p:sp>
      <p:sp>
        <p:nvSpPr>
          <p:cNvPr id="44" name="椭圆 43"/>
          <p:cNvSpPr/>
          <p:nvPr/>
        </p:nvSpPr>
        <p:spPr>
          <a:xfrm>
            <a:off x="1525812" y="5564177"/>
            <a:ext cx="859431" cy="32105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1456114" y="5564177"/>
            <a:ext cx="104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文件内容</a:t>
            </a:r>
            <a:endParaRPr lang="zh-CN" altLang="en-US" sz="1600" dirty="0"/>
          </a:p>
        </p:txBody>
      </p:sp>
      <p:sp>
        <p:nvSpPr>
          <p:cNvPr id="46" name="下箭头 45"/>
          <p:cNvSpPr/>
          <p:nvPr/>
        </p:nvSpPr>
        <p:spPr>
          <a:xfrm>
            <a:off x="2044716" y="4227430"/>
            <a:ext cx="282896" cy="27445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1930564" y="2971670"/>
            <a:ext cx="870166" cy="12541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2359587" y="3004908"/>
            <a:ext cx="3566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用户进程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2017194" y="3079767"/>
            <a:ext cx="357079" cy="113708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1991653" y="3065162"/>
            <a:ext cx="3899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描述符表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4908417" y="3114037"/>
            <a:ext cx="1621766" cy="4371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5342579" y="3147954"/>
            <a:ext cx="1155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Buffer</a:t>
            </a:r>
            <a:endParaRPr lang="zh-CN" altLang="en-US" dirty="0"/>
          </a:p>
        </p:txBody>
      </p:sp>
      <p:sp>
        <p:nvSpPr>
          <p:cNvPr id="54" name="上下箭头 53"/>
          <p:cNvSpPr/>
          <p:nvPr/>
        </p:nvSpPr>
        <p:spPr>
          <a:xfrm>
            <a:off x="5451882" y="4747840"/>
            <a:ext cx="526212" cy="635040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5083786" y="4880694"/>
            <a:ext cx="141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打开</a:t>
            </a:r>
            <a:r>
              <a:rPr lang="en-US" altLang="zh-CN" dirty="0" smtClean="0"/>
              <a:t>/</a:t>
            </a:r>
            <a:r>
              <a:rPr lang="zh-CN" altLang="en-US" dirty="0" smtClean="0"/>
              <a:t>关闭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4908418" y="5413276"/>
            <a:ext cx="1621766" cy="4371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5236223" y="5481110"/>
            <a:ext cx="1155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文件名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4908418" y="4261440"/>
            <a:ext cx="1621766" cy="4371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5236223" y="4329274"/>
            <a:ext cx="1155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描述符</a:t>
            </a:r>
          </a:p>
        </p:txBody>
      </p:sp>
      <p:sp>
        <p:nvSpPr>
          <p:cNvPr id="60" name="上下箭头 59"/>
          <p:cNvSpPr/>
          <p:nvPr/>
        </p:nvSpPr>
        <p:spPr>
          <a:xfrm>
            <a:off x="5451882" y="3592483"/>
            <a:ext cx="526212" cy="635040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5342579" y="3739952"/>
            <a:ext cx="141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读</a:t>
            </a:r>
            <a:r>
              <a:rPr lang="en-US" altLang="zh-CN" dirty="0" smtClean="0"/>
              <a:t>/</a:t>
            </a:r>
            <a:r>
              <a:rPr lang="zh-CN" altLang="en-US" dirty="0" smtClean="0"/>
              <a:t>写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7234557" y="5427657"/>
            <a:ext cx="1245199" cy="4371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7441706" y="5495491"/>
            <a:ext cx="946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文件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9726203" y="3828946"/>
            <a:ext cx="1210464" cy="4371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/>
        </p:nvSpPr>
        <p:spPr>
          <a:xfrm>
            <a:off x="9930300" y="3896780"/>
            <a:ext cx="871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可写流</a:t>
            </a:r>
          </a:p>
        </p:txBody>
      </p:sp>
      <p:sp>
        <p:nvSpPr>
          <p:cNvPr id="66" name="矩形 65"/>
          <p:cNvSpPr/>
          <p:nvPr/>
        </p:nvSpPr>
        <p:spPr>
          <a:xfrm>
            <a:off x="7234557" y="3820275"/>
            <a:ext cx="1245199" cy="4371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7404324" y="3888109"/>
            <a:ext cx="983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可读流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9779345" y="5433415"/>
            <a:ext cx="1176190" cy="4371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9949115" y="5501249"/>
            <a:ext cx="885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文件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70" name="上箭头 69"/>
          <p:cNvSpPr/>
          <p:nvPr/>
        </p:nvSpPr>
        <p:spPr>
          <a:xfrm>
            <a:off x="7591235" y="4372412"/>
            <a:ext cx="698740" cy="877614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上箭头 70"/>
          <p:cNvSpPr/>
          <p:nvPr/>
        </p:nvSpPr>
        <p:spPr>
          <a:xfrm>
            <a:off x="10055515" y="4369532"/>
            <a:ext cx="698740" cy="877614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右箭头 71"/>
          <p:cNvSpPr/>
          <p:nvPr/>
        </p:nvSpPr>
        <p:spPr>
          <a:xfrm>
            <a:off x="8619900" y="3924618"/>
            <a:ext cx="966158" cy="30192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/>
          <p:cNvSpPr txBox="1"/>
          <p:nvPr/>
        </p:nvSpPr>
        <p:spPr>
          <a:xfrm>
            <a:off x="7628676" y="4747840"/>
            <a:ext cx="672860" cy="375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创建</a:t>
            </a:r>
          </a:p>
        </p:txBody>
      </p:sp>
      <p:sp>
        <p:nvSpPr>
          <p:cNvPr id="75" name="文本框 74"/>
          <p:cNvSpPr txBox="1"/>
          <p:nvPr/>
        </p:nvSpPr>
        <p:spPr>
          <a:xfrm>
            <a:off x="10110201" y="4753592"/>
            <a:ext cx="672860" cy="375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创建</a:t>
            </a:r>
          </a:p>
        </p:txBody>
      </p:sp>
      <p:sp>
        <p:nvSpPr>
          <p:cNvPr id="76" name="文本框 75"/>
          <p:cNvSpPr txBox="1"/>
          <p:nvPr/>
        </p:nvSpPr>
        <p:spPr>
          <a:xfrm>
            <a:off x="8766549" y="3889314"/>
            <a:ext cx="672860" cy="375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管道</a:t>
            </a:r>
          </a:p>
        </p:txBody>
      </p:sp>
      <p:cxnSp>
        <p:nvCxnSpPr>
          <p:cNvPr id="78" name="直接箭头连接符 77"/>
          <p:cNvCxnSpPr/>
          <p:nvPr/>
        </p:nvCxnSpPr>
        <p:spPr>
          <a:xfrm flipH="1" flipV="1">
            <a:off x="8471731" y="4415542"/>
            <a:ext cx="7595" cy="92008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>
            <a:off x="8507774" y="4415536"/>
            <a:ext cx="1156540" cy="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 flipV="1">
            <a:off x="8619900" y="5646240"/>
            <a:ext cx="1052445" cy="1953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>
            <a:off x="9672345" y="4418751"/>
            <a:ext cx="20417" cy="98203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3" name="文本框 92"/>
          <p:cNvSpPr txBox="1"/>
          <p:nvPr/>
        </p:nvSpPr>
        <p:spPr>
          <a:xfrm>
            <a:off x="8586756" y="5476696"/>
            <a:ext cx="113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数据流向</a:t>
            </a:r>
            <a:endParaRPr lang="zh-CN" altLang="en-US" dirty="0"/>
          </a:p>
        </p:txBody>
      </p:sp>
      <p:cxnSp>
        <p:nvCxnSpPr>
          <p:cNvPr id="95" name="直接连接符 94"/>
          <p:cNvCxnSpPr/>
          <p:nvPr/>
        </p:nvCxnSpPr>
        <p:spPr>
          <a:xfrm flipV="1">
            <a:off x="4487097" y="2452326"/>
            <a:ext cx="33133" cy="3515574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 flipV="1">
            <a:off x="6908237" y="2432196"/>
            <a:ext cx="33133" cy="3515574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右箭头 97"/>
          <p:cNvSpPr/>
          <p:nvPr/>
        </p:nvSpPr>
        <p:spPr>
          <a:xfrm>
            <a:off x="940266" y="2053087"/>
            <a:ext cx="10084292" cy="51758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文本框 98"/>
          <p:cNvSpPr txBox="1"/>
          <p:nvPr/>
        </p:nvSpPr>
        <p:spPr>
          <a:xfrm>
            <a:off x="5036305" y="2127213"/>
            <a:ext cx="1170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抽象级别</a:t>
            </a:r>
            <a:endParaRPr lang="zh-CN" altLang="en-US" dirty="0"/>
          </a:p>
        </p:txBody>
      </p:sp>
      <p:sp>
        <p:nvSpPr>
          <p:cNvPr id="100" name="文本框 99"/>
          <p:cNvSpPr txBox="1"/>
          <p:nvPr/>
        </p:nvSpPr>
        <p:spPr>
          <a:xfrm>
            <a:off x="867735" y="2127213"/>
            <a:ext cx="470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低</a:t>
            </a:r>
            <a:endParaRPr lang="zh-CN" altLang="en-US" dirty="0"/>
          </a:p>
        </p:txBody>
      </p:sp>
      <p:sp>
        <p:nvSpPr>
          <p:cNvPr id="101" name="文本框 100"/>
          <p:cNvSpPr txBox="1"/>
          <p:nvPr/>
        </p:nvSpPr>
        <p:spPr>
          <a:xfrm>
            <a:off x="10465105" y="2127213"/>
            <a:ext cx="470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高</a:t>
            </a:r>
          </a:p>
        </p:txBody>
      </p:sp>
    </p:spTree>
    <p:extLst>
      <p:ext uri="{BB962C8B-B14F-4D97-AF65-F5344CB8AC3E}">
        <p14:creationId xmlns:p14="http://schemas.microsoft.com/office/powerpoint/2010/main" val="233174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63903" y="2803584"/>
            <a:ext cx="1440612" cy="14061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9106595" y="2639683"/>
            <a:ext cx="2659827" cy="17762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50167" y="3044973"/>
            <a:ext cx="4485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客户端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46978" y="3153743"/>
            <a:ext cx="793630" cy="2968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03848" y="3636984"/>
            <a:ext cx="927344" cy="3123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03848" y="3108945"/>
            <a:ext cx="931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request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52091" y="3598971"/>
            <a:ext cx="11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response</a:t>
            </a:r>
            <a:endParaRPr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2880140" y="2544792"/>
            <a:ext cx="2266592" cy="19003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119525" y="2943439"/>
            <a:ext cx="1863306" cy="5177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119525" y="3007410"/>
            <a:ext cx="1966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IncomingMessage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3119525" y="3735755"/>
            <a:ext cx="1702279" cy="5177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3119525" y="3799726"/>
            <a:ext cx="1966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ServerResponse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9275895" y="2943438"/>
            <a:ext cx="1863306" cy="5177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9275895" y="3017641"/>
            <a:ext cx="1966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IncomingMessage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9275895" y="3733969"/>
            <a:ext cx="1702279" cy="5177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9333399" y="3779806"/>
            <a:ext cx="1966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ServerResponse</a:t>
            </a:r>
            <a:endParaRPr lang="zh-CN" altLang="en-US" dirty="0"/>
          </a:p>
        </p:txBody>
      </p:sp>
      <p:sp>
        <p:nvSpPr>
          <p:cNvPr id="42" name="圆角矩形 41"/>
          <p:cNvSpPr/>
          <p:nvPr/>
        </p:nvSpPr>
        <p:spPr>
          <a:xfrm>
            <a:off x="6684394" y="2544792"/>
            <a:ext cx="1355425" cy="19003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6962941" y="3053898"/>
            <a:ext cx="793630" cy="2968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6896083" y="3838473"/>
            <a:ext cx="927344" cy="3123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6918384" y="3000564"/>
            <a:ext cx="931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request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6843977" y="3792706"/>
            <a:ext cx="11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response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11254028" y="3230926"/>
            <a:ext cx="448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服务</a:t>
            </a:r>
          </a:p>
        </p:txBody>
      </p:sp>
      <p:sp>
        <p:nvSpPr>
          <p:cNvPr id="48" name="圆角矩形 47"/>
          <p:cNvSpPr/>
          <p:nvPr/>
        </p:nvSpPr>
        <p:spPr>
          <a:xfrm>
            <a:off x="4364961" y="4578002"/>
            <a:ext cx="3391609" cy="80273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5348373" y="4604920"/>
            <a:ext cx="1166177" cy="3935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5427969" y="4617038"/>
            <a:ext cx="11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database</a:t>
            </a:r>
            <a:endParaRPr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5489570" y="5011401"/>
            <a:ext cx="964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数据库</a:t>
            </a:r>
            <a:endParaRPr lang="zh-CN" altLang="en-US" dirty="0"/>
          </a:p>
        </p:txBody>
      </p:sp>
      <p:sp>
        <p:nvSpPr>
          <p:cNvPr id="70" name="椭圆 69"/>
          <p:cNvSpPr/>
          <p:nvPr/>
        </p:nvSpPr>
        <p:spPr>
          <a:xfrm>
            <a:off x="5283294" y="2677072"/>
            <a:ext cx="1224950" cy="179429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框 70"/>
          <p:cNvSpPr txBox="1"/>
          <p:nvPr/>
        </p:nvSpPr>
        <p:spPr>
          <a:xfrm>
            <a:off x="5698819" y="3007410"/>
            <a:ext cx="4485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业务逻辑</a:t>
            </a:r>
            <a:endParaRPr lang="zh-CN" altLang="en-US" dirty="0"/>
          </a:p>
        </p:txBody>
      </p:sp>
      <p:cxnSp>
        <p:nvCxnSpPr>
          <p:cNvPr id="72" name="直接箭头连接符 71"/>
          <p:cNvCxnSpPr>
            <a:endCxn id="45" idx="1"/>
          </p:cNvCxnSpPr>
          <p:nvPr/>
        </p:nvCxnSpPr>
        <p:spPr>
          <a:xfrm flipV="1">
            <a:off x="6528197" y="3185230"/>
            <a:ext cx="390187" cy="19583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>
            <a:off x="5002049" y="3247180"/>
            <a:ext cx="322071" cy="12271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 flipH="1" flipV="1">
            <a:off x="6515430" y="3882706"/>
            <a:ext cx="337857" cy="15505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 flipH="1">
            <a:off x="4838992" y="3897539"/>
            <a:ext cx="464845" cy="15047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 flipH="1">
            <a:off x="6147392" y="4385912"/>
            <a:ext cx="6030" cy="24643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 flipV="1">
            <a:off x="5621525" y="4377798"/>
            <a:ext cx="1" cy="22066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7" name="流程图: 资料带 96"/>
          <p:cNvSpPr/>
          <p:nvPr/>
        </p:nvSpPr>
        <p:spPr>
          <a:xfrm>
            <a:off x="1780665" y="3000564"/>
            <a:ext cx="905773" cy="1153841"/>
          </a:xfrm>
          <a:prstGeom prst="flowChartPunchedTap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文本框 97"/>
          <p:cNvSpPr txBox="1"/>
          <p:nvPr/>
        </p:nvSpPr>
        <p:spPr>
          <a:xfrm>
            <a:off x="1983382" y="3392818"/>
            <a:ext cx="66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http</a:t>
            </a:r>
            <a:endParaRPr lang="zh-CN" altLang="en-US" dirty="0"/>
          </a:p>
        </p:txBody>
      </p:sp>
      <p:sp>
        <p:nvSpPr>
          <p:cNvPr id="99" name="流程图: 资料带 98"/>
          <p:cNvSpPr/>
          <p:nvPr/>
        </p:nvSpPr>
        <p:spPr>
          <a:xfrm>
            <a:off x="8150511" y="3007410"/>
            <a:ext cx="905773" cy="1153841"/>
          </a:xfrm>
          <a:prstGeom prst="flowChartPunchedTap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8353228" y="3399664"/>
            <a:ext cx="66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http</a:t>
            </a:r>
            <a:endParaRPr lang="zh-CN" altLang="en-US" dirty="0"/>
          </a:p>
        </p:txBody>
      </p:sp>
      <p:cxnSp>
        <p:nvCxnSpPr>
          <p:cNvPr id="101" name="直接箭头连接符 100"/>
          <p:cNvCxnSpPr/>
          <p:nvPr/>
        </p:nvCxnSpPr>
        <p:spPr>
          <a:xfrm>
            <a:off x="7789271" y="3219257"/>
            <a:ext cx="1475313" cy="2792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>
            <a:stCxn id="40" idx="1"/>
          </p:cNvCxnSpPr>
          <p:nvPr/>
        </p:nvCxnSpPr>
        <p:spPr>
          <a:xfrm flipH="1">
            <a:off x="7850038" y="3992838"/>
            <a:ext cx="1425857" cy="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>
            <a:off x="1535501" y="3293611"/>
            <a:ext cx="1584024" cy="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 flipH="1" flipV="1">
            <a:off x="1550784" y="3799726"/>
            <a:ext cx="1568742" cy="161974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7" name="图文框 106"/>
          <p:cNvSpPr/>
          <p:nvPr/>
        </p:nvSpPr>
        <p:spPr>
          <a:xfrm>
            <a:off x="2740302" y="2363639"/>
            <a:ext cx="5357378" cy="3157268"/>
          </a:xfrm>
          <a:prstGeom prst="frame">
            <a:avLst>
              <a:gd name="adj1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8" name="右箭头 107"/>
          <p:cNvSpPr/>
          <p:nvPr/>
        </p:nvSpPr>
        <p:spPr>
          <a:xfrm>
            <a:off x="163902" y="1415372"/>
            <a:ext cx="11602519" cy="67878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文本框 108"/>
          <p:cNvSpPr txBox="1"/>
          <p:nvPr/>
        </p:nvSpPr>
        <p:spPr>
          <a:xfrm>
            <a:off x="250164" y="1572690"/>
            <a:ext cx="707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前端</a:t>
            </a:r>
          </a:p>
        </p:txBody>
      </p:sp>
      <p:sp>
        <p:nvSpPr>
          <p:cNvPr id="110" name="文本框 109"/>
          <p:cNvSpPr txBox="1"/>
          <p:nvPr/>
        </p:nvSpPr>
        <p:spPr>
          <a:xfrm>
            <a:off x="5002049" y="1583945"/>
            <a:ext cx="1009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中间层</a:t>
            </a:r>
            <a:endParaRPr lang="zh-CN" altLang="en-US" dirty="0"/>
          </a:p>
        </p:txBody>
      </p:sp>
      <p:sp>
        <p:nvSpPr>
          <p:cNvPr id="111" name="文本框 110"/>
          <p:cNvSpPr txBox="1"/>
          <p:nvPr/>
        </p:nvSpPr>
        <p:spPr>
          <a:xfrm>
            <a:off x="9931862" y="1592828"/>
            <a:ext cx="1009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服务层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689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184</Words>
  <Application>Microsoft Office PowerPoint</Application>
  <PresentationFormat>宽屏</PresentationFormat>
  <Paragraphs>107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37</cp:revision>
  <dcterms:created xsi:type="dcterms:W3CDTF">2017-04-19T08:43:49Z</dcterms:created>
  <dcterms:modified xsi:type="dcterms:W3CDTF">2017-04-25T13:07:59Z</dcterms:modified>
</cp:coreProperties>
</file>