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6F84-56E5-4BF1-A4D7-2842F09AB003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0292" y="2174488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511" y="2421156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2956" y="3133493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2956" y="3674327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[listener1…]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2956" y="4159405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612563" y="438615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76782" y="685283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01774" y="1372117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01774" y="1912951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</a:t>
            </a:r>
            <a:r>
              <a:rPr lang="en-US" altLang="zh-CN" dirty="0" smtClean="0"/>
              <a:t>,listener2</a:t>
            </a:r>
            <a:r>
              <a:rPr lang="en-US" altLang="zh-CN" dirty="0" smtClean="0"/>
              <a:t>…]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1774" y="2398029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612563" y="3805766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76782" y="4052434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35227" y="4764771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35227" y="5305605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[listener1…]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35227" y="5790683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3992136" y="1392561"/>
            <a:ext cx="479503" cy="4160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237462" y="1839952"/>
            <a:ext cx="3233853" cy="33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231887" y="4748045"/>
            <a:ext cx="3239428" cy="33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71639" y="1546152"/>
            <a:ext cx="257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on(eventName2,listener2)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471639" y="4457291"/>
            <a:ext cx="257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emit(eventName2)</a:t>
            </a:r>
            <a:endParaRPr lang="zh-CN" altLang="en-US" dirty="0"/>
          </a:p>
        </p:txBody>
      </p:sp>
      <p:sp>
        <p:nvSpPr>
          <p:cNvPr id="49" name="圆角矩形标注 48"/>
          <p:cNvSpPr/>
          <p:nvPr/>
        </p:nvSpPr>
        <p:spPr>
          <a:xfrm>
            <a:off x="8820614" y="5846439"/>
            <a:ext cx="1182029" cy="421049"/>
          </a:xfrm>
          <a:prstGeom prst="wedgeRoundRectCallout">
            <a:avLst>
              <a:gd name="adj1" fmla="val 13174"/>
              <a:gd name="adj2" fmla="val -1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依次执行</a:t>
            </a:r>
            <a:endParaRPr lang="zh-CN" altLang="en-US" dirty="0"/>
          </a:p>
        </p:txBody>
      </p:sp>
      <p:sp>
        <p:nvSpPr>
          <p:cNvPr id="50" name="圆角矩形标注 49"/>
          <p:cNvSpPr/>
          <p:nvPr/>
        </p:nvSpPr>
        <p:spPr>
          <a:xfrm>
            <a:off x="8820614" y="2489929"/>
            <a:ext cx="1841807" cy="421049"/>
          </a:xfrm>
          <a:prstGeom prst="wedgeRoundRectCallout">
            <a:avLst>
              <a:gd name="adj1" fmla="val 13174"/>
              <a:gd name="adj2" fmla="val -1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Push(listener2)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2017-04-19T08:43:49Z</dcterms:created>
  <dcterms:modified xsi:type="dcterms:W3CDTF">2017-04-19T09:38:43Z</dcterms:modified>
</cp:coreProperties>
</file>