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6"/>
  </p:notesMasterIdLst>
  <p:sldIdLst>
    <p:sldId id="256" r:id="rId2"/>
    <p:sldId id="261" r:id="rId3"/>
    <p:sldId id="267" r:id="rId4"/>
    <p:sldId id="262" r:id="rId5"/>
    <p:sldId id="283" r:id="rId6"/>
    <p:sldId id="314" r:id="rId7"/>
    <p:sldId id="318" r:id="rId8"/>
    <p:sldId id="319" r:id="rId9"/>
    <p:sldId id="321" r:id="rId10"/>
    <p:sldId id="322" r:id="rId11"/>
    <p:sldId id="323" r:id="rId12"/>
    <p:sldId id="317" r:id="rId13"/>
    <p:sldId id="316" r:id="rId14"/>
    <p:sldId id="320" r:id="rId15"/>
  </p:sldIdLst>
  <p:sldSz cx="9144000" cy="5143500" type="screen16x9"/>
  <p:notesSz cx="6858000" cy="9144000"/>
  <p:embeddedFontLst>
    <p:embeddedFont>
      <p:font typeface="Darker Grotesque" panose="020B0604020202020204" charset="0"/>
      <p:regular r:id="rId17"/>
      <p:bold r:id="rId18"/>
    </p:embeddedFont>
    <p:embeddedFont>
      <p:font typeface="Darker Grotesque Medium" panose="020B0604020202020204" charset="0"/>
      <p:regular r:id="rId19"/>
      <p:bold r:id="rId20"/>
    </p:embeddedFont>
    <p:embeddedFont>
      <p:font typeface="Libre Franklin" pitchFamily="2" charset="0"/>
      <p:regular r:id="rId21"/>
      <p:bold r:id="rId22"/>
      <p:italic r:id="rId23"/>
      <p:boldItalic r:id="rId24"/>
    </p:embeddedFont>
    <p:embeddedFont>
      <p:font typeface="Libre Franklin Black" pitchFamily="2" charset="0"/>
      <p:bold r:id="rId25"/>
      <p:boldItalic r:id="rId26"/>
    </p:embeddedFont>
    <p:embeddedFont>
      <p:font typeface="Libre Franklin ExtraBold" pitchFamily="2" charset="0"/>
      <p:bold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E00"/>
    <a:srgbClr val="F89829"/>
    <a:srgbClr val="1B1F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EAB210-C0B5-4EF7-8304-8DD031A5CD12}">
  <a:tblStyle styleId="{49EAB210-C0B5-4EF7-8304-8DD031A5CD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5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750284-271C-4795-A6CA-A063B0E1AD96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99052251-4E7D-4B99-ACDC-87009DDA0665}">
      <dgm:prSet phldrT="[Texte]"/>
      <dgm:spPr/>
      <dgm:t>
        <a:bodyPr/>
        <a:lstStyle/>
        <a:p>
          <a:r>
            <a:rPr lang="fr-FR" dirty="0">
              <a:latin typeface="Libre Franklin" pitchFamily="2" charset="0"/>
              <a:ea typeface="Roboto" panose="02000000000000000000" pitchFamily="2" charset="0"/>
              <a:cs typeface="Roboto" panose="02000000000000000000" pitchFamily="2" charset="0"/>
            </a:rPr>
            <a:t>Déplacement Third Person</a:t>
          </a:r>
        </a:p>
      </dgm:t>
    </dgm:pt>
    <dgm:pt modelId="{9DC8FC7D-E1C1-452A-BEA5-08B451A0747F}" type="parTrans" cxnId="{EF2AEE09-D626-4D31-AC44-0BC3D462BE47}">
      <dgm:prSet/>
      <dgm:spPr/>
      <dgm:t>
        <a:bodyPr/>
        <a:lstStyle/>
        <a:p>
          <a:endParaRPr lang="fr-FR"/>
        </a:p>
      </dgm:t>
    </dgm:pt>
    <dgm:pt modelId="{52959541-02B5-48BE-914E-28424B082A87}" type="sibTrans" cxnId="{EF2AEE09-D626-4D31-AC44-0BC3D462BE47}">
      <dgm:prSet/>
      <dgm:spPr/>
      <dgm:t>
        <a:bodyPr/>
        <a:lstStyle/>
        <a:p>
          <a:endParaRPr lang="fr-FR"/>
        </a:p>
      </dgm:t>
    </dgm:pt>
    <dgm:pt modelId="{D7E096C1-2349-4985-B401-651B46DC396F}">
      <dgm:prSet phldrT="[Texte]" custT="1"/>
      <dgm:spPr/>
      <dgm:t>
        <a:bodyPr/>
        <a:lstStyle/>
        <a:p>
          <a:r>
            <a:rPr lang="fr-FR" sz="2000" dirty="0">
              <a:latin typeface="Libre Franklin" pitchFamily="2" charset="0"/>
              <a:ea typeface="Roboto" panose="020B0604020202020204" pitchFamily="2" charset="0"/>
              <a:cs typeface="Roboto" panose="020B0604020202020204" pitchFamily="2" charset="0"/>
            </a:rPr>
            <a:t>Contrôles clavier/souris</a:t>
          </a:r>
        </a:p>
      </dgm:t>
    </dgm:pt>
    <dgm:pt modelId="{B2E41575-EF0C-416A-9909-84DBB7F94F06}" type="parTrans" cxnId="{C4ADF0BB-9C2C-4617-8708-CEB37AF8A19E}">
      <dgm:prSet/>
      <dgm:spPr/>
      <dgm:t>
        <a:bodyPr/>
        <a:lstStyle/>
        <a:p>
          <a:endParaRPr lang="fr-FR"/>
        </a:p>
      </dgm:t>
    </dgm:pt>
    <dgm:pt modelId="{1426EB51-57CA-4739-8E02-15C9D2D6EE6F}" type="sibTrans" cxnId="{C4ADF0BB-9C2C-4617-8708-CEB37AF8A19E}">
      <dgm:prSet/>
      <dgm:spPr/>
      <dgm:t>
        <a:bodyPr/>
        <a:lstStyle/>
        <a:p>
          <a:endParaRPr lang="fr-FR"/>
        </a:p>
      </dgm:t>
    </dgm:pt>
    <dgm:pt modelId="{6F0B1CE5-B23A-4E5B-9EC4-5AE12382A587}">
      <dgm:prSet phldrT="[Texte]"/>
      <dgm:spPr/>
      <dgm:t>
        <a:bodyPr/>
        <a:lstStyle/>
        <a:p>
          <a:r>
            <a:rPr lang="fr-FR" dirty="0">
              <a:latin typeface="Libre Franklin" pitchFamily="2" charset="0"/>
              <a:ea typeface="Roboto" panose="02000000000000000000" pitchFamily="2" charset="0"/>
              <a:cs typeface="Roboto" panose="02000000000000000000" pitchFamily="2" charset="0"/>
            </a:rPr>
            <a:t>Application collaborative</a:t>
          </a:r>
          <a:endParaRPr lang="fr-FR" dirty="0">
            <a:latin typeface="Libre Franklin" pitchFamily="2" charset="0"/>
          </a:endParaRPr>
        </a:p>
      </dgm:t>
    </dgm:pt>
    <dgm:pt modelId="{D4B764C7-4005-49C1-85BF-0B1CB2954EAE}" type="parTrans" cxnId="{BA84D994-7D97-47B3-86F1-79F68E50FFCE}">
      <dgm:prSet/>
      <dgm:spPr/>
      <dgm:t>
        <a:bodyPr/>
        <a:lstStyle/>
        <a:p>
          <a:endParaRPr lang="fr-FR"/>
        </a:p>
      </dgm:t>
    </dgm:pt>
    <dgm:pt modelId="{AC3DC6B7-F379-45ED-BE04-872E02121176}" type="sibTrans" cxnId="{BA84D994-7D97-47B3-86F1-79F68E50FFCE}">
      <dgm:prSet/>
      <dgm:spPr/>
      <dgm:t>
        <a:bodyPr/>
        <a:lstStyle/>
        <a:p>
          <a:endParaRPr lang="fr-FR"/>
        </a:p>
      </dgm:t>
    </dgm:pt>
    <dgm:pt modelId="{76C8AFE6-92AA-48A2-A7C1-A8005524078C}">
      <dgm:prSet phldrT="[Texte]" custT="1"/>
      <dgm:spPr/>
      <dgm:t>
        <a:bodyPr/>
        <a:lstStyle/>
        <a:p>
          <a:r>
            <a:rPr lang="fr-FR" sz="2000" dirty="0">
              <a:latin typeface="Libre Franklin" pitchFamily="2" charset="0"/>
              <a:ea typeface="Roboto" panose="020B0604020202020204" pitchFamily="2" charset="0"/>
              <a:cs typeface="Roboto" panose="020B0604020202020204" pitchFamily="2" charset="0"/>
            </a:rPr>
            <a:t>4 joueurs</a:t>
          </a:r>
          <a:endParaRPr lang="fr-FR" sz="2000" dirty="0">
            <a:latin typeface="Libre Franklin" pitchFamily="2" charset="0"/>
          </a:endParaRPr>
        </a:p>
      </dgm:t>
    </dgm:pt>
    <dgm:pt modelId="{37C841CA-02AC-4254-9E87-A01772355D4B}" type="parTrans" cxnId="{C5F7ED2D-B9A9-46C7-97DA-3390D02D8D67}">
      <dgm:prSet/>
      <dgm:spPr/>
      <dgm:t>
        <a:bodyPr/>
        <a:lstStyle/>
        <a:p>
          <a:endParaRPr lang="fr-FR"/>
        </a:p>
      </dgm:t>
    </dgm:pt>
    <dgm:pt modelId="{49C69F61-B570-4762-9048-69CB4EDD7CF2}" type="sibTrans" cxnId="{C5F7ED2D-B9A9-46C7-97DA-3390D02D8D67}">
      <dgm:prSet/>
      <dgm:spPr/>
      <dgm:t>
        <a:bodyPr/>
        <a:lstStyle/>
        <a:p>
          <a:endParaRPr lang="fr-FR"/>
        </a:p>
      </dgm:t>
    </dgm:pt>
    <dgm:pt modelId="{28B4663E-797C-4E75-A1D4-1C16FEA79E13}">
      <dgm:prSet phldrT="[Texte]"/>
      <dgm:spPr/>
      <dgm:t>
        <a:bodyPr/>
        <a:lstStyle/>
        <a:p>
          <a:r>
            <a:rPr lang="fr-FR" dirty="0">
              <a:latin typeface="Libre Franklin" pitchFamily="2" charset="0"/>
            </a:rPr>
            <a:t>Envoi de charges</a:t>
          </a:r>
        </a:p>
      </dgm:t>
    </dgm:pt>
    <dgm:pt modelId="{90D2CE2E-9717-422A-A99F-84EE0E63D455}" type="parTrans" cxnId="{A27F4D8B-AA93-4F0C-8AE4-7CFB22EB481D}">
      <dgm:prSet/>
      <dgm:spPr/>
      <dgm:t>
        <a:bodyPr/>
        <a:lstStyle/>
        <a:p>
          <a:endParaRPr lang="fr-FR"/>
        </a:p>
      </dgm:t>
    </dgm:pt>
    <dgm:pt modelId="{86C6DF7B-65F5-45A3-ACA8-FA60FCAC2ABC}" type="sibTrans" cxnId="{A27F4D8B-AA93-4F0C-8AE4-7CFB22EB481D}">
      <dgm:prSet/>
      <dgm:spPr/>
      <dgm:t>
        <a:bodyPr/>
        <a:lstStyle/>
        <a:p>
          <a:endParaRPr lang="fr-FR"/>
        </a:p>
      </dgm:t>
    </dgm:pt>
    <dgm:pt modelId="{087E267A-CAE3-4B8A-A8B2-971F87400BD6}">
      <dgm:prSet phldrT="[Texte]" custT="1"/>
      <dgm:spPr/>
      <dgm:t>
        <a:bodyPr/>
        <a:lstStyle/>
        <a:p>
          <a:r>
            <a:rPr lang="fr-FR" sz="2000" dirty="0">
              <a:latin typeface="Libre Franklin" pitchFamily="2" charset="0"/>
            </a:rPr>
            <a:t>Fait perdre de la vie</a:t>
          </a:r>
        </a:p>
      </dgm:t>
    </dgm:pt>
    <dgm:pt modelId="{B795B772-4B32-414D-8572-332E07CDD273}" type="parTrans" cxnId="{87A3CFD5-D464-4C51-B346-29345C42D066}">
      <dgm:prSet/>
      <dgm:spPr/>
      <dgm:t>
        <a:bodyPr/>
        <a:lstStyle/>
        <a:p>
          <a:endParaRPr lang="fr-FR"/>
        </a:p>
      </dgm:t>
    </dgm:pt>
    <dgm:pt modelId="{63EDBD2B-AADF-4DAF-8BCA-BBBE355CB5C7}" type="sibTrans" cxnId="{87A3CFD5-D464-4C51-B346-29345C42D066}">
      <dgm:prSet/>
      <dgm:spPr/>
      <dgm:t>
        <a:bodyPr/>
        <a:lstStyle/>
        <a:p>
          <a:endParaRPr lang="fr-FR"/>
        </a:p>
      </dgm:t>
    </dgm:pt>
    <dgm:pt modelId="{752DCA73-05E6-403D-860C-0D06AB62942D}">
      <dgm:prSet custT="1"/>
      <dgm:spPr/>
      <dgm:t>
        <a:bodyPr/>
        <a:lstStyle/>
        <a:p>
          <a:r>
            <a:rPr lang="fr-FR" sz="2000" dirty="0">
              <a:latin typeface="Libre Franklin" pitchFamily="2" charset="0"/>
            </a:rPr>
            <a:t>1 charge/1,5s</a:t>
          </a:r>
        </a:p>
      </dgm:t>
    </dgm:pt>
    <dgm:pt modelId="{121D895C-752F-45BE-A69E-EC32B3DB2C93}" type="parTrans" cxnId="{A5244F15-349E-484A-B8F2-717A9850888A}">
      <dgm:prSet/>
      <dgm:spPr/>
      <dgm:t>
        <a:bodyPr/>
        <a:lstStyle/>
        <a:p>
          <a:endParaRPr lang="fr-FR"/>
        </a:p>
      </dgm:t>
    </dgm:pt>
    <dgm:pt modelId="{E8651F91-C123-48D4-AC52-AE8E916CF786}" type="sibTrans" cxnId="{A5244F15-349E-484A-B8F2-717A9850888A}">
      <dgm:prSet/>
      <dgm:spPr/>
      <dgm:t>
        <a:bodyPr/>
        <a:lstStyle/>
        <a:p>
          <a:endParaRPr lang="fr-FR"/>
        </a:p>
      </dgm:t>
    </dgm:pt>
    <dgm:pt modelId="{FAF7E43D-1DE3-4362-B538-6CE6B1D9855B}">
      <dgm:prSet custT="1"/>
      <dgm:spPr/>
      <dgm:t>
        <a:bodyPr/>
        <a:lstStyle/>
        <a:p>
          <a:r>
            <a:rPr lang="fr-FR" sz="2000" dirty="0">
              <a:latin typeface="Libre Franklin" pitchFamily="2" charset="0"/>
              <a:ea typeface="Roboto" panose="020B0604020202020204" pitchFamily="2" charset="0"/>
              <a:cs typeface="Roboto" panose="020B0604020202020204" pitchFamily="2" charset="0"/>
            </a:rPr>
            <a:t>Avatar visible</a:t>
          </a:r>
        </a:p>
      </dgm:t>
    </dgm:pt>
    <dgm:pt modelId="{6D8AAEBD-0802-4B7C-99C3-E08949390D7F}" type="parTrans" cxnId="{13FAD9E7-BAEC-4F21-BF7C-F45900A8F858}">
      <dgm:prSet/>
      <dgm:spPr/>
      <dgm:t>
        <a:bodyPr/>
        <a:lstStyle/>
        <a:p>
          <a:endParaRPr lang="fr-FR"/>
        </a:p>
      </dgm:t>
    </dgm:pt>
    <dgm:pt modelId="{725B9CC4-75F0-46F1-AAC1-B9DE15A0E161}" type="sibTrans" cxnId="{13FAD9E7-BAEC-4F21-BF7C-F45900A8F858}">
      <dgm:prSet/>
      <dgm:spPr/>
      <dgm:t>
        <a:bodyPr/>
        <a:lstStyle/>
        <a:p>
          <a:endParaRPr lang="fr-FR"/>
        </a:p>
      </dgm:t>
    </dgm:pt>
    <dgm:pt modelId="{C30662C7-B249-418F-AB42-0801ACDC6851}" type="pres">
      <dgm:prSet presAssocID="{AD750284-271C-4795-A6CA-A063B0E1AD96}" presName="Name0" presStyleCnt="0">
        <dgm:presLayoutVars>
          <dgm:dir/>
          <dgm:animLvl val="lvl"/>
          <dgm:resizeHandles val="exact"/>
        </dgm:presLayoutVars>
      </dgm:prSet>
      <dgm:spPr/>
    </dgm:pt>
    <dgm:pt modelId="{BB19E903-0C53-4B88-8FE6-C927D0E2ECAB}" type="pres">
      <dgm:prSet presAssocID="{99052251-4E7D-4B99-ACDC-87009DDA0665}" presName="composite" presStyleCnt="0"/>
      <dgm:spPr/>
    </dgm:pt>
    <dgm:pt modelId="{7FC10ADF-5A43-49EA-AE1C-249CE791C2AE}" type="pres">
      <dgm:prSet presAssocID="{99052251-4E7D-4B99-ACDC-87009DDA066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B2483F3-8F51-4CA4-AB56-B1E0C885DE1B}" type="pres">
      <dgm:prSet presAssocID="{99052251-4E7D-4B99-ACDC-87009DDA0665}" presName="desTx" presStyleLbl="alignAccFollowNode1" presStyleIdx="0" presStyleCnt="3">
        <dgm:presLayoutVars>
          <dgm:bulletEnabled val="1"/>
        </dgm:presLayoutVars>
      </dgm:prSet>
      <dgm:spPr/>
    </dgm:pt>
    <dgm:pt modelId="{0B037C33-593B-4C96-A998-D65E79F449A9}" type="pres">
      <dgm:prSet presAssocID="{52959541-02B5-48BE-914E-28424B082A87}" presName="space" presStyleCnt="0"/>
      <dgm:spPr/>
    </dgm:pt>
    <dgm:pt modelId="{4B923032-491F-4C40-B99E-3CBD2A15353A}" type="pres">
      <dgm:prSet presAssocID="{6F0B1CE5-B23A-4E5B-9EC4-5AE12382A587}" presName="composite" presStyleCnt="0"/>
      <dgm:spPr/>
    </dgm:pt>
    <dgm:pt modelId="{35EE0383-AEE5-4016-8AFC-AA9A24F47133}" type="pres">
      <dgm:prSet presAssocID="{6F0B1CE5-B23A-4E5B-9EC4-5AE12382A58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80CA2CC-1D2A-4376-8DD1-AA10F38BAEC7}" type="pres">
      <dgm:prSet presAssocID="{6F0B1CE5-B23A-4E5B-9EC4-5AE12382A587}" presName="desTx" presStyleLbl="alignAccFollowNode1" presStyleIdx="1" presStyleCnt="3">
        <dgm:presLayoutVars>
          <dgm:bulletEnabled val="1"/>
        </dgm:presLayoutVars>
      </dgm:prSet>
      <dgm:spPr/>
    </dgm:pt>
    <dgm:pt modelId="{3DC2512E-6981-4B1E-9397-0A8A4F5640D6}" type="pres">
      <dgm:prSet presAssocID="{AC3DC6B7-F379-45ED-BE04-872E02121176}" presName="space" presStyleCnt="0"/>
      <dgm:spPr/>
    </dgm:pt>
    <dgm:pt modelId="{82666B83-7B0F-4523-92DA-44FA374C5E7F}" type="pres">
      <dgm:prSet presAssocID="{28B4663E-797C-4E75-A1D4-1C16FEA79E13}" presName="composite" presStyleCnt="0"/>
      <dgm:spPr/>
    </dgm:pt>
    <dgm:pt modelId="{DC89EE06-EE54-4660-9989-6527A653AB1F}" type="pres">
      <dgm:prSet presAssocID="{28B4663E-797C-4E75-A1D4-1C16FEA79E1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EA76211-02F7-46BC-A79A-C32031BDBF23}" type="pres">
      <dgm:prSet presAssocID="{28B4663E-797C-4E75-A1D4-1C16FEA79E13}" presName="desTx" presStyleLbl="alignAccFollowNode1" presStyleIdx="2" presStyleCnt="3" custLinFactNeighborX="-405" custLinFactNeighborY="-661">
        <dgm:presLayoutVars>
          <dgm:bulletEnabled val="1"/>
        </dgm:presLayoutVars>
      </dgm:prSet>
      <dgm:spPr/>
    </dgm:pt>
  </dgm:ptLst>
  <dgm:cxnLst>
    <dgm:cxn modelId="{EF2AEE09-D626-4D31-AC44-0BC3D462BE47}" srcId="{AD750284-271C-4795-A6CA-A063B0E1AD96}" destId="{99052251-4E7D-4B99-ACDC-87009DDA0665}" srcOrd="0" destOrd="0" parTransId="{9DC8FC7D-E1C1-452A-BEA5-08B451A0747F}" sibTransId="{52959541-02B5-48BE-914E-28424B082A87}"/>
    <dgm:cxn modelId="{A438BF0C-FEB4-4E01-8176-EC0F001B707D}" type="presOf" srcId="{99052251-4E7D-4B99-ACDC-87009DDA0665}" destId="{7FC10ADF-5A43-49EA-AE1C-249CE791C2AE}" srcOrd="0" destOrd="0" presId="urn:microsoft.com/office/officeart/2005/8/layout/hList1"/>
    <dgm:cxn modelId="{A5244F15-349E-484A-B8F2-717A9850888A}" srcId="{28B4663E-797C-4E75-A1D4-1C16FEA79E13}" destId="{752DCA73-05E6-403D-860C-0D06AB62942D}" srcOrd="1" destOrd="0" parTransId="{121D895C-752F-45BE-A69E-EC32B3DB2C93}" sibTransId="{E8651F91-C123-48D4-AC52-AE8E916CF786}"/>
    <dgm:cxn modelId="{3C6F7518-6EEA-4DFE-B337-AA2427E8F547}" type="presOf" srcId="{6F0B1CE5-B23A-4E5B-9EC4-5AE12382A587}" destId="{35EE0383-AEE5-4016-8AFC-AA9A24F47133}" srcOrd="0" destOrd="0" presId="urn:microsoft.com/office/officeart/2005/8/layout/hList1"/>
    <dgm:cxn modelId="{C5F7ED2D-B9A9-46C7-97DA-3390D02D8D67}" srcId="{6F0B1CE5-B23A-4E5B-9EC4-5AE12382A587}" destId="{76C8AFE6-92AA-48A2-A7C1-A8005524078C}" srcOrd="0" destOrd="0" parTransId="{37C841CA-02AC-4254-9E87-A01772355D4B}" sibTransId="{49C69F61-B570-4762-9048-69CB4EDD7CF2}"/>
    <dgm:cxn modelId="{55872935-D35A-462F-889F-9806F092080B}" type="presOf" srcId="{087E267A-CAE3-4B8A-A8B2-971F87400BD6}" destId="{0EA76211-02F7-46BC-A79A-C32031BDBF23}" srcOrd="0" destOrd="0" presId="urn:microsoft.com/office/officeart/2005/8/layout/hList1"/>
    <dgm:cxn modelId="{C60C6366-46FB-4FD5-AEF7-5B106DD437CF}" type="presOf" srcId="{D7E096C1-2349-4985-B401-651B46DC396F}" destId="{6B2483F3-8F51-4CA4-AB56-B1E0C885DE1B}" srcOrd="0" destOrd="0" presId="urn:microsoft.com/office/officeart/2005/8/layout/hList1"/>
    <dgm:cxn modelId="{88929A58-F1BC-421A-839B-C6FCACEA962C}" type="presOf" srcId="{752DCA73-05E6-403D-860C-0D06AB62942D}" destId="{0EA76211-02F7-46BC-A79A-C32031BDBF23}" srcOrd="0" destOrd="1" presId="urn:microsoft.com/office/officeart/2005/8/layout/hList1"/>
    <dgm:cxn modelId="{A27F4D8B-AA93-4F0C-8AE4-7CFB22EB481D}" srcId="{AD750284-271C-4795-A6CA-A063B0E1AD96}" destId="{28B4663E-797C-4E75-A1D4-1C16FEA79E13}" srcOrd="2" destOrd="0" parTransId="{90D2CE2E-9717-422A-A99F-84EE0E63D455}" sibTransId="{86C6DF7B-65F5-45A3-ACA8-FA60FCAC2ABC}"/>
    <dgm:cxn modelId="{BA84D994-7D97-47B3-86F1-79F68E50FFCE}" srcId="{AD750284-271C-4795-A6CA-A063B0E1AD96}" destId="{6F0B1CE5-B23A-4E5B-9EC4-5AE12382A587}" srcOrd="1" destOrd="0" parTransId="{D4B764C7-4005-49C1-85BF-0B1CB2954EAE}" sibTransId="{AC3DC6B7-F379-45ED-BE04-872E02121176}"/>
    <dgm:cxn modelId="{FEE38CB3-F5CC-4D28-A918-6B0359973CD4}" type="presOf" srcId="{FAF7E43D-1DE3-4362-B538-6CE6B1D9855B}" destId="{C80CA2CC-1D2A-4376-8DD1-AA10F38BAEC7}" srcOrd="0" destOrd="1" presId="urn:microsoft.com/office/officeart/2005/8/layout/hList1"/>
    <dgm:cxn modelId="{C4ADF0BB-9C2C-4617-8708-CEB37AF8A19E}" srcId="{99052251-4E7D-4B99-ACDC-87009DDA0665}" destId="{D7E096C1-2349-4985-B401-651B46DC396F}" srcOrd="0" destOrd="0" parTransId="{B2E41575-EF0C-416A-9909-84DBB7F94F06}" sibTransId="{1426EB51-57CA-4739-8E02-15C9D2D6EE6F}"/>
    <dgm:cxn modelId="{87A3CFD5-D464-4C51-B346-29345C42D066}" srcId="{28B4663E-797C-4E75-A1D4-1C16FEA79E13}" destId="{087E267A-CAE3-4B8A-A8B2-971F87400BD6}" srcOrd="0" destOrd="0" parTransId="{B795B772-4B32-414D-8572-332E07CDD273}" sibTransId="{63EDBD2B-AADF-4DAF-8BCA-BBBE355CB5C7}"/>
    <dgm:cxn modelId="{031072D8-A07E-407C-93D0-38AF536488AA}" type="presOf" srcId="{28B4663E-797C-4E75-A1D4-1C16FEA79E13}" destId="{DC89EE06-EE54-4660-9989-6527A653AB1F}" srcOrd="0" destOrd="0" presId="urn:microsoft.com/office/officeart/2005/8/layout/hList1"/>
    <dgm:cxn modelId="{0ABF37DE-D468-41B3-BDEE-858EDE4ED3AE}" type="presOf" srcId="{76C8AFE6-92AA-48A2-A7C1-A8005524078C}" destId="{C80CA2CC-1D2A-4376-8DD1-AA10F38BAEC7}" srcOrd="0" destOrd="0" presId="urn:microsoft.com/office/officeart/2005/8/layout/hList1"/>
    <dgm:cxn modelId="{13FAD9E7-BAEC-4F21-BF7C-F45900A8F858}" srcId="{6F0B1CE5-B23A-4E5B-9EC4-5AE12382A587}" destId="{FAF7E43D-1DE3-4362-B538-6CE6B1D9855B}" srcOrd="1" destOrd="0" parTransId="{6D8AAEBD-0802-4B7C-99C3-E08949390D7F}" sibTransId="{725B9CC4-75F0-46F1-AAC1-B9DE15A0E161}"/>
    <dgm:cxn modelId="{B51110F9-0ED3-4424-9AED-E152B3192FEE}" type="presOf" srcId="{AD750284-271C-4795-A6CA-A063B0E1AD96}" destId="{C30662C7-B249-418F-AB42-0801ACDC6851}" srcOrd="0" destOrd="0" presId="urn:microsoft.com/office/officeart/2005/8/layout/hList1"/>
    <dgm:cxn modelId="{2B22C73D-CA43-4930-88DD-F51CE235C6E6}" type="presParOf" srcId="{C30662C7-B249-418F-AB42-0801ACDC6851}" destId="{BB19E903-0C53-4B88-8FE6-C927D0E2ECAB}" srcOrd="0" destOrd="0" presId="urn:microsoft.com/office/officeart/2005/8/layout/hList1"/>
    <dgm:cxn modelId="{F570055F-0892-4181-AB9B-867AFF56CC68}" type="presParOf" srcId="{BB19E903-0C53-4B88-8FE6-C927D0E2ECAB}" destId="{7FC10ADF-5A43-49EA-AE1C-249CE791C2AE}" srcOrd="0" destOrd="0" presId="urn:microsoft.com/office/officeart/2005/8/layout/hList1"/>
    <dgm:cxn modelId="{B31D65C3-7264-4F67-AF8B-CD05DAA092F7}" type="presParOf" srcId="{BB19E903-0C53-4B88-8FE6-C927D0E2ECAB}" destId="{6B2483F3-8F51-4CA4-AB56-B1E0C885DE1B}" srcOrd="1" destOrd="0" presId="urn:microsoft.com/office/officeart/2005/8/layout/hList1"/>
    <dgm:cxn modelId="{0B8A55F3-EAAA-45A4-BD64-88EDA9CF6F32}" type="presParOf" srcId="{C30662C7-B249-418F-AB42-0801ACDC6851}" destId="{0B037C33-593B-4C96-A998-D65E79F449A9}" srcOrd="1" destOrd="0" presId="urn:microsoft.com/office/officeart/2005/8/layout/hList1"/>
    <dgm:cxn modelId="{0636F423-D02D-415D-A651-7468FF8B53E3}" type="presParOf" srcId="{C30662C7-B249-418F-AB42-0801ACDC6851}" destId="{4B923032-491F-4C40-B99E-3CBD2A15353A}" srcOrd="2" destOrd="0" presId="urn:microsoft.com/office/officeart/2005/8/layout/hList1"/>
    <dgm:cxn modelId="{6DC02D70-FC0C-4A26-A787-5F8890F412BD}" type="presParOf" srcId="{4B923032-491F-4C40-B99E-3CBD2A15353A}" destId="{35EE0383-AEE5-4016-8AFC-AA9A24F47133}" srcOrd="0" destOrd="0" presId="urn:microsoft.com/office/officeart/2005/8/layout/hList1"/>
    <dgm:cxn modelId="{06029604-D3D9-4AE4-B008-EB9DCAACEA1F}" type="presParOf" srcId="{4B923032-491F-4C40-B99E-3CBD2A15353A}" destId="{C80CA2CC-1D2A-4376-8DD1-AA10F38BAEC7}" srcOrd="1" destOrd="0" presId="urn:microsoft.com/office/officeart/2005/8/layout/hList1"/>
    <dgm:cxn modelId="{1040609B-DA0A-4CE1-BF8E-4CE3BDD1A0D6}" type="presParOf" srcId="{C30662C7-B249-418F-AB42-0801ACDC6851}" destId="{3DC2512E-6981-4B1E-9397-0A8A4F5640D6}" srcOrd="3" destOrd="0" presId="urn:microsoft.com/office/officeart/2005/8/layout/hList1"/>
    <dgm:cxn modelId="{DE4529D3-5F5A-4B66-9357-C8CCF3B29DCD}" type="presParOf" srcId="{C30662C7-B249-418F-AB42-0801ACDC6851}" destId="{82666B83-7B0F-4523-92DA-44FA374C5E7F}" srcOrd="4" destOrd="0" presId="urn:microsoft.com/office/officeart/2005/8/layout/hList1"/>
    <dgm:cxn modelId="{B45920B1-7042-406F-86EF-9CD3C7FA3203}" type="presParOf" srcId="{82666B83-7B0F-4523-92DA-44FA374C5E7F}" destId="{DC89EE06-EE54-4660-9989-6527A653AB1F}" srcOrd="0" destOrd="0" presId="urn:microsoft.com/office/officeart/2005/8/layout/hList1"/>
    <dgm:cxn modelId="{5DBEA98F-AFB4-40FF-95E6-118E72D03839}" type="presParOf" srcId="{82666B83-7B0F-4523-92DA-44FA374C5E7F}" destId="{0EA76211-02F7-46BC-A79A-C32031BDBF2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750284-271C-4795-A6CA-A063B0E1AD96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99052251-4E7D-4B99-ACDC-87009DDA0665}">
      <dgm:prSet phldrT="[Texte]"/>
      <dgm:spPr/>
      <dgm:t>
        <a:bodyPr/>
        <a:lstStyle/>
        <a:p>
          <a:r>
            <a:rPr lang="fr-FR" dirty="0">
              <a:latin typeface="Libre Franklin" pitchFamily="2" charset="0"/>
            </a:rPr>
            <a:t>Gestion de la vie</a:t>
          </a:r>
          <a:endParaRPr lang="fr-FR" dirty="0"/>
        </a:p>
      </dgm:t>
    </dgm:pt>
    <dgm:pt modelId="{9DC8FC7D-E1C1-452A-BEA5-08B451A0747F}" type="parTrans" cxnId="{EF2AEE09-D626-4D31-AC44-0BC3D462BE47}">
      <dgm:prSet/>
      <dgm:spPr/>
      <dgm:t>
        <a:bodyPr/>
        <a:lstStyle/>
        <a:p>
          <a:endParaRPr lang="fr-FR"/>
        </a:p>
      </dgm:t>
    </dgm:pt>
    <dgm:pt modelId="{52959541-02B5-48BE-914E-28424B082A87}" type="sibTrans" cxnId="{EF2AEE09-D626-4D31-AC44-0BC3D462BE47}">
      <dgm:prSet/>
      <dgm:spPr/>
      <dgm:t>
        <a:bodyPr/>
        <a:lstStyle/>
        <a:p>
          <a:endParaRPr lang="fr-FR"/>
        </a:p>
      </dgm:t>
    </dgm:pt>
    <dgm:pt modelId="{D7E096C1-2349-4985-B401-651B46DC396F}">
      <dgm:prSet phldrT="[Texte]" custT="1"/>
      <dgm:spPr/>
      <dgm:t>
        <a:bodyPr/>
        <a:lstStyle/>
        <a:p>
          <a:r>
            <a:rPr lang="fr-FR" sz="2000" dirty="0">
              <a:latin typeface="Libre Franklin" pitchFamily="2" charset="0"/>
            </a:rPr>
            <a:t>10pts de vie/joueur</a:t>
          </a:r>
          <a:endParaRPr lang="fr-FR" sz="2000" dirty="0"/>
        </a:p>
      </dgm:t>
    </dgm:pt>
    <dgm:pt modelId="{B2E41575-EF0C-416A-9909-84DBB7F94F06}" type="parTrans" cxnId="{C4ADF0BB-9C2C-4617-8708-CEB37AF8A19E}">
      <dgm:prSet/>
      <dgm:spPr/>
      <dgm:t>
        <a:bodyPr/>
        <a:lstStyle/>
        <a:p>
          <a:endParaRPr lang="fr-FR"/>
        </a:p>
      </dgm:t>
    </dgm:pt>
    <dgm:pt modelId="{1426EB51-57CA-4739-8E02-15C9D2D6EE6F}" type="sibTrans" cxnId="{C4ADF0BB-9C2C-4617-8708-CEB37AF8A19E}">
      <dgm:prSet/>
      <dgm:spPr/>
      <dgm:t>
        <a:bodyPr/>
        <a:lstStyle/>
        <a:p>
          <a:endParaRPr lang="fr-FR"/>
        </a:p>
      </dgm:t>
    </dgm:pt>
    <dgm:pt modelId="{6F0B1CE5-B23A-4E5B-9EC4-5AE12382A587}">
      <dgm:prSet phldrT="[Texte]"/>
      <dgm:spPr/>
      <dgm:t>
        <a:bodyPr/>
        <a:lstStyle/>
        <a:p>
          <a:r>
            <a:rPr lang="fr-FR" dirty="0"/>
            <a:t>Paramètres de jeu</a:t>
          </a:r>
        </a:p>
      </dgm:t>
    </dgm:pt>
    <dgm:pt modelId="{D4B764C7-4005-49C1-85BF-0B1CB2954EAE}" type="parTrans" cxnId="{BA84D994-7D97-47B3-86F1-79F68E50FFCE}">
      <dgm:prSet/>
      <dgm:spPr/>
      <dgm:t>
        <a:bodyPr/>
        <a:lstStyle/>
        <a:p>
          <a:endParaRPr lang="fr-FR"/>
        </a:p>
      </dgm:t>
    </dgm:pt>
    <dgm:pt modelId="{AC3DC6B7-F379-45ED-BE04-872E02121176}" type="sibTrans" cxnId="{BA84D994-7D97-47B3-86F1-79F68E50FFCE}">
      <dgm:prSet/>
      <dgm:spPr/>
      <dgm:t>
        <a:bodyPr/>
        <a:lstStyle/>
        <a:p>
          <a:endParaRPr lang="fr-FR"/>
        </a:p>
      </dgm:t>
    </dgm:pt>
    <dgm:pt modelId="{76C8AFE6-92AA-48A2-A7C1-A8005524078C}">
      <dgm:prSet phldrT="[Texte]" custT="1"/>
      <dgm:spPr/>
      <dgm:t>
        <a:bodyPr/>
        <a:lstStyle/>
        <a:p>
          <a:r>
            <a:rPr lang="fr-FR" sz="2000" dirty="0"/>
            <a:t>Fichier JSON</a:t>
          </a:r>
        </a:p>
      </dgm:t>
    </dgm:pt>
    <dgm:pt modelId="{37C841CA-02AC-4254-9E87-A01772355D4B}" type="parTrans" cxnId="{C5F7ED2D-B9A9-46C7-97DA-3390D02D8D67}">
      <dgm:prSet/>
      <dgm:spPr/>
      <dgm:t>
        <a:bodyPr/>
        <a:lstStyle/>
        <a:p>
          <a:endParaRPr lang="fr-FR"/>
        </a:p>
      </dgm:t>
    </dgm:pt>
    <dgm:pt modelId="{49C69F61-B570-4762-9048-69CB4EDD7CF2}" type="sibTrans" cxnId="{C5F7ED2D-B9A9-46C7-97DA-3390D02D8D67}">
      <dgm:prSet/>
      <dgm:spPr/>
      <dgm:t>
        <a:bodyPr/>
        <a:lstStyle/>
        <a:p>
          <a:endParaRPr lang="fr-FR"/>
        </a:p>
      </dgm:t>
    </dgm:pt>
    <dgm:pt modelId="{28B4663E-797C-4E75-A1D4-1C16FEA79E13}">
      <dgm:prSet phldrT="[Texte]"/>
      <dgm:spPr/>
      <dgm:t>
        <a:bodyPr/>
        <a:lstStyle/>
        <a:p>
          <a:r>
            <a:rPr lang="fr-FR" dirty="0"/>
            <a:t>Fin de partie</a:t>
          </a:r>
        </a:p>
      </dgm:t>
    </dgm:pt>
    <dgm:pt modelId="{90D2CE2E-9717-422A-A99F-84EE0E63D455}" type="parTrans" cxnId="{A27F4D8B-AA93-4F0C-8AE4-7CFB22EB481D}">
      <dgm:prSet/>
      <dgm:spPr/>
      <dgm:t>
        <a:bodyPr/>
        <a:lstStyle/>
        <a:p>
          <a:endParaRPr lang="fr-FR"/>
        </a:p>
      </dgm:t>
    </dgm:pt>
    <dgm:pt modelId="{86C6DF7B-65F5-45A3-ACA8-FA60FCAC2ABC}" type="sibTrans" cxnId="{A27F4D8B-AA93-4F0C-8AE4-7CFB22EB481D}">
      <dgm:prSet/>
      <dgm:spPr/>
      <dgm:t>
        <a:bodyPr/>
        <a:lstStyle/>
        <a:p>
          <a:endParaRPr lang="fr-FR"/>
        </a:p>
      </dgm:t>
    </dgm:pt>
    <dgm:pt modelId="{087E267A-CAE3-4B8A-A8B2-971F87400BD6}">
      <dgm:prSet phldrT="[Texte]" custT="1"/>
      <dgm:spPr/>
      <dgm:t>
        <a:bodyPr/>
        <a:lstStyle/>
        <a:p>
          <a:r>
            <a:rPr lang="fr-FR" sz="2000" dirty="0"/>
            <a:t>Affichage d’une pop-up</a:t>
          </a:r>
        </a:p>
      </dgm:t>
    </dgm:pt>
    <dgm:pt modelId="{B795B772-4B32-414D-8572-332E07CDD273}" type="parTrans" cxnId="{87A3CFD5-D464-4C51-B346-29345C42D066}">
      <dgm:prSet/>
      <dgm:spPr/>
      <dgm:t>
        <a:bodyPr/>
        <a:lstStyle/>
        <a:p>
          <a:endParaRPr lang="fr-FR"/>
        </a:p>
      </dgm:t>
    </dgm:pt>
    <dgm:pt modelId="{63EDBD2B-AADF-4DAF-8BCA-BBBE355CB5C7}" type="sibTrans" cxnId="{87A3CFD5-D464-4C51-B346-29345C42D066}">
      <dgm:prSet/>
      <dgm:spPr/>
      <dgm:t>
        <a:bodyPr/>
        <a:lstStyle/>
        <a:p>
          <a:endParaRPr lang="fr-FR"/>
        </a:p>
      </dgm:t>
    </dgm:pt>
    <dgm:pt modelId="{36914B9D-ABE7-4120-B668-1C96C63F967F}">
      <dgm:prSet custT="1"/>
      <dgm:spPr/>
      <dgm:t>
        <a:bodyPr/>
        <a:lstStyle/>
        <a:p>
          <a:r>
            <a:rPr lang="fr-FR" sz="2000" dirty="0">
              <a:latin typeface="Libre Franklin" pitchFamily="2" charset="0"/>
            </a:rPr>
            <a:t>Respawn automatique</a:t>
          </a:r>
        </a:p>
      </dgm:t>
    </dgm:pt>
    <dgm:pt modelId="{43476010-2D5A-41D9-A3A8-5ADACA7DF849}" type="parTrans" cxnId="{8FDD7AC6-88B8-4FDE-A866-50AECD2744A7}">
      <dgm:prSet/>
      <dgm:spPr/>
      <dgm:t>
        <a:bodyPr/>
        <a:lstStyle/>
        <a:p>
          <a:endParaRPr lang="fr-FR"/>
        </a:p>
      </dgm:t>
    </dgm:pt>
    <dgm:pt modelId="{26E9F31A-9B5E-45DC-9803-096EFC558C45}" type="sibTrans" cxnId="{8FDD7AC6-88B8-4FDE-A866-50AECD2744A7}">
      <dgm:prSet/>
      <dgm:spPr/>
      <dgm:t>
        <a:bodyPr/>
        <a:lstStyle/>
        <a:p>
          <a:endParaRPr lang="fr-FR"/>
        </a:p>
      </dgm:t>
    </dgm:pt>
    <dgm:pt modelId="{C5833F3A-0C49-43F0-BF61-280B94D6286C}">
      <dgm:prSet phldrT="[Texte]" custT="1"/>
      <dgm:spPr/>
      <dgm:t>
        <a:bodyPr/>
        <a:lstStyle/>
        <a:p>
          <a:r>
            <a:rPr lang="fr-FR" sz="2000" dirty="0"/>
            <a:t>Conditions de victoire</a:t>
          </a:r>
        </a:p>
      </dgm:t>
    </dgm:pt>
    <dgm:pt modelId="{383543C5-07C9-41D4-9D53-B6E25BF1735C}" type="parTrans" cxnId="{42D05F1A-47E7-43B0-81BA-9EB4F11C2709}">
      <dgm:prSet/>
      <dgm:spPr/>
      <dgm:t>
        <a:bodyPr/>
        <a:lstStyle/>
        <a:p>
          <a:endParaRPr lang="fr-FR"/>
        </a:p>
      </dgm:t>
    </dgm:pt>
    <dgm:pt modelId="{85060DAD-943D-4FDE-9A85-E4946B178ED0}" type="sibTrans" cxnId="{42D05F1A-47E7-43B0-81BA-9EB4F11C2709}">
      <dgm:prSet/>
      <dgm:spPr/>
      <dgm:t>
        <a:bodyPr/>
        <a:lstStyle/>
        <a:p>
          <a:endParaRPr lang="fr-FR"/>
        </a:p>
      </dgm:t>
    </dgm:pt>
    <dgm:pt modelId="{C30662C7-B249-418F-AB42-0801ACDC6851}" type="pres">
      <dgm:prSet presAssocID="{AD750284-271C-4795-A6CA-A063B0E1AD96}" presName="Name0" presStyleCnt="0">
        <dgm:presLayoutVars>
          <dgm:dir/>
          <dgm:animLvl val="lvl"/>
          <dgm:resizeHandles val="exact"/>
        </dgm:presLayoutVars>
      </dgm:prSet>
      <dgm:spPr/>
    </dgm:pt>
    <dgm:pt modelId="{BB19E903-0C53-4B88-8FE6-C927D0E2ECAB}" type="pres">
      <dgm:prSet presAssocID="{99052251-4E7D-4B99-ACDC-87009DDA0665}" presName="composite" presStyleCnt="0"/>
      <dgm:spPr/>
    </dgm:pt>
    <dgm:pt modelId="{7FC10ADF-5A43-49EA-AE1C-249CE791C2AE}" type="pres">
      <dgm:prSet presAssocID="{99052251-4E7D-4B99-ACDC-87009DDA066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B2483F3-8F51-4CA4-AB56-B1E0C885DE1B}" type="pres">
      <dgm:prSet presAssocID="{99052251-4E7D-4B99-ACDC-87009DDA0665}" presName="desTx" presStyleLbl="alignAccFollowNode1" presStyleIdx="0" presStyleCnt="3">
        <dgm:presLayoutVars>
          <dgm:bulletEnabled val="1"/>
        </dgm:presLayoutVars>
      </dgm:prSet>
      <dgm:spPr/>
    </dgm:pt>
    <dgm:pt modelId="{0B037C33-593B-4C96-A998-D65E79F449A9}" type="pres">
      <dgm:prSet presAssocID="{52959541-02B5-48BE-914E-28424B082A87}" presName="space" presStyleCnt="0"/>
      <dgm:spPr/>
    </dgm:pt>
    <dgm:pt modelId="{4B923032-491F-4C40-B99E-3CBD2A15353A}" type="pres">
      <dgm:prSet presAssocID="{6F0B1CE5-B23A-4E5B-9EC4-5AE12382A587}" presName="composite" presStyleCnt="0"/>
      <dgm:spPr/>
    </dgm:pt>
    <dgm:pt modelId="{35EE0383-AEE5-4016-8AFC-AA9A24F47133}" type="pres">
      <dgm:prSet presAssocID="{6F0B1CE5-B23A-4E5B-9EC4-5AE12382A58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80CA2CC-1D2A-4376-8DD1-AA10F38BAEC7}" type="pres">
      <dgm:prSet presAssocID="{6F0B1CE5-B23A-4E5B-9EC4-5AE12382A587}" presName="desTx" presStyleLbl="alignAccFollowNode1" presStyleIdx="1" presStyleCnt="3">
        <dgm:presLayoutVars>
          <dgm:bulletEnabled val="1"/>
        </dgm:presLayoutVars>
      </dgm:prSet>
      <dgm:spPr/>
    </dgm:pt>
    <dgm:pt modelId="{3DC2512E-6981-4B1E-9397-0A8A4F5640D6}" type="pres">
      <dgm:prSet presAssocID="{AC3DC6B7-F379-45ED-BE04-872E02121176}" presName="space" presStyleCnt="0"/>
      <dgm:spPr/>
    </dgm:pt>
    <dgm:pt modelId="{82666B83-7B0F-4523-92DA-44FA374C5E7F}" type="pres">
      <dgm:prSet presAssocID="{28B4663E-797C-4E75-A1D4-1C16FEA79E13}" presName="composite" presStyleCnt="0"/>
      <dgm:spPr/>
    </dgm:pt>
    <dgm:pt modelId="{DC89EE06-EE54-4660-9989-6527A653AB1F}" type="pres">
      <dgm:prSet presAssocID="{28B4663E-797C-4E75-A1D4-1C16FEA79E1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EA76211-02F7-46BC-A79A-C32031BDBF23}" type="pres">
      <dgm:prSet presAssocID="{28B4663E-797C-4E75-A1D4-1C16FEA79E1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F2AEE09-D626-4D31-AC44-0BC3D462BE47}" srcId="{AD750284-271C-4795-A6CA-A063B0E1AD96}" destId="{99052251-4E7D-4B99-ACDC-87009DDA0665}" srcOrd="0" destOrd="0" parTransId="{9DC8FC7D-E1C1-452A-BEA5-08B451A0747F}" sibTransId="{52959541-02B5-48BE-914E-28424B082A87}"/>
    <dgm:cxn modelId="{A438BF0C-FEB4-4E01-8176-EC0F001B707D}" type="presOf" srcId="{99052251-4E7D-4B99-ACDC-87009DDA0665}" destId="{7FC10ADF-5A43-49EA-AE1C-249CE791C2AE}" srcOrd="0" destOrd="0" presId="urn:microsoft.com/office/officeart/2005/8/layout/hList1"/>
    <dgm:cxn modelId="{3C6F7518-6EEA-4DFE-B337-AA2427E8F547}" type="presOf" srcId="{6F0B1CE5-B23A-4E5B-9EC4-5AE12382A587}" destId="{35EE0383-AEE5-4016-8AFC-AA9A24F47133}" srcOrd="0" destOrd="0" presId="urn:microsoft.com/office/officeart/2005/8/layout/hList1"/>
    <dgm:cxn modelId="{42D05F1A-47E7-43B0-81BA-9EB4F11C2709}" srcId="{28B4663E-797C-4E75-A1D4-1C16FEA79E13}" destId="{C5833F3A-0C49-43F0-BF61-280B94D6286C}" srcOrd="1" destOrd="0" parTransId="{383543C5-07C9-41D4-9D53-B6E25BF1735C}" sibTransId="{85060DAD-943D-4FDE-9A85-E4946B178ED0}"/>
    <dgm:cxn modelId="{C5F7ED2D-B9A9-46C7-97DA-3390D02D8D67}" srcId="{6F0B1CE5-B23A-4E5B-9EC4-5AE12382A587}" destId="{76C8AFE6-92AA-48A2-A7C1-A8005524078C}" srcOrd="0" destOrd="0" parTransId="{37C841CA-02AC-4254-9E87-A01772355D4B}" sibTransId="{49C69F61-B570-4762-9048-69CB4EDD7CF2}"/>
    <dgm:cxn modelId="{B6CEC02E-06EE-43D4-A8C9-B1348B079155}" type="presOf" srcId="{36914B9D-ABE7-4120-B668-1C96C63F967F}" destId="{6B2483F3-8F51-4CA4-AB56-B1E0C885DE1B}" srcOrd="0" destOrd="1" presId="urn:microsoft.com/office/officeart/2005/8/layout/hList1"/>
    <dgm:cxn modelId="{55872935-D35A-462F-889F-9806F092080B}" type="presOf" srcId="{087E267A-CAE3-4B8A-A8B2-971F87400BD6}" destId="{0EA76211-02F7-46BC-A79A-C32031BDBF23}" srcOrd="0" destOrd="0" presId="urn:microsoft.com/office/officeart/2005/8/layout/hList1"/>
    <dgm:cxn modelId="{C60C6366-46FB-4FD5-AEF7-5B106DD437CF}" type="presOf" srcId="{D7E096C1-2349-4985-B401-651B46DC396F}" destId="{6B2483F3-8F51-4CA4-AB56-B1E0C885DE1B}" srcOrd="0" destOrd="0" presId="urn:microsoft.com/office/officeart/2005/8/layout/hList1"/>
    <dgm:cxn modelId="{0F9F854A-981F-4593-B2F9-4507282F8020}" type="presOf" srcId="{C5833F3A-0C49-43F0-BF61-280B94D6286C}" destId="{0EA76211-02F7-46BC-A79A-C32031BDBF23}" srcOrd="0" destOrd="1" presId="urn:microsoft.com/office/officeart/2005/8/layout/hList1"/>
    <dgm:cxn modelId="{A27F4D8B-AA93-4F0C-8AE4-7CFB22EB481D}" srcId="{AD750284-271C-4795-A6CA-A063B0E1AD96}" destId="{28B4663E-797C-4E75-A1D4-1C16FEA79E13}" srcOrd="2" destOrd="0" parTransId="{90D2CE2E-9717-422A-A99F-84EE0E63D455}" sibTransId="{86C6DF7B-65F5-45A3-ACA8-FA60FCAC2ABC}"/>
    <dgm:cxn modelId="{BA84D994-7D97-47B3-86F1-79F68E50FFCE}" srcId="{AD750284-271C-4795-A6CA-A063B0E1AD96}" destId="{6F0B1CE5-B23A-4E5B-9EC4-5AE12382A587}" srcOrd="1" destOrd="0" parTransId="{D4B764C7-4005-49C1-85BF-0B1CB2954EAE}" sibTransId="{AC3DC6B7-F379-45ED-BE04-872E02121176}"/>
    <dgm:cxn modelId="{C4ADF0BB-9C2C-4617-8708-CEB37AF8A19E}" srcId="{99052251-4E7D-4B99-ACDC-87009DDA0665}" destId="{D7E096C1-2349-4985-B401-651B46DC396F}" srcOrd="0" destOrd="0" parTransId="{B2E41575-EF0C-416A-9909-84DBB7F94F06}" sibTransId="{1426EB51-57CA-4739-8E02-15C9D2D6EE6F}"/>
    <dgm:cxn modelId="{8FDD7AC6-88B8-4FDE-A866-50AECD2744A7}" srcId="{99052251-4E7D-4B99-ACDC-87009DDA0665}" destId="{36914B9D-ABE7-4120-B668-1C96C63F967F}" srcOrd="1" destOrd="0" parTransId="{43476010-2D5A-41D9-A3A8-5ADACA7DF849}" sibTransId="{26E9F31A-9B5E-45DC-9803-096EFC558C45}"/>
    <dgm:cxn modelId="{87A3CFD5-D464-4C51-B346-29345C42D066}" srcId="{28B4663E-797C-4E75-A1D4-1C16FEA79E13}" destId="{087E267A-CAE3-4B8A-A8B2-971F87400BD6}" srcOrd="0" destOrd="0" parTransId="{B795B772-4B32-414D-8572-332E07CDD273}" sibTransId="{63EDBD2B-AADF-4DAF-8BCA-BBBE355CB5C7}"/>
    <dgm:cxn modelId="{031072D8-A07E-407C-93D0-38AF536488AA}" type="presOf" srcId="{28B4663E-797C-4E75-A1D4-1C16FEA79E13}" destId="{DC89EE06-EE54-4660-9989-6527A653AB1F}" srcOrd="0" destOrd="0" presId="urn:microsoft.com/office/officeart/2005/8/layout/hList1"/>
    <dgm:cxn modelId="{0ABF37DE-D468-41B3-BDEE-858EDE4ED3AE}" type="presOf" srcId="{76C8AFE6-92AA-48A2-A7C1-A8005524078C}" destId="{C80CA2CC-1D2A-4376-8DD1-AA10F38BAEC7}" srcOrd="0" destOrd="0" presId="urn:microsoft.com/office/officeart/2005/8/layout/hList1"/>
    <dgm:cxn modelId="{B51110F9-0ED3-4424-9AED-E152B3192FEE}" type="presOf" srcId="{AD750284-271C-4795-A6CA-A063B0E1AD96}" destId="{C30662C7-B249-418F-AB42-0801ACDC6851}" srcOrd="0" destOrd="0" presId="urn:microsoft.com/office/officeart/2005/8/layout/hList1"/>
    <dgm:cxn modelId="{2B22C73D-CA43-4930-88DD-F51CE235C6E6}" type="presParOf" srcId="{C30662C7-B249-418F-AB42-0801ACDC6851}" destId="{BB19E903-0C53-4B88-8FE6-C927D0E2ECAB}" srcOrd="0" destOrd="0" presId="urn:microsoft.com/office/officeart/2005/8/layout/hList1"/>
    <dgm:cxn modelId="{F570055F-0892-4181-AB9B-867AFF56CC68}" type="presParOf" srcId="{BB19E903-0C53-4B88-8FE6-C927D0E2ECAB}" destId="{7FC10ADF-5A43-49EA-AE1C-249CE791C2AE}" srcOrd="0" destOrd="0" presId="urn:microsoft.com/office/officeart/2005/8/layout/hList1"/>
    <dgm:cxn modelId="{B31D65C3-7264-4F67-AF8B-CD05DAA092F7}" type="presParOf" srcId="{BB19E903-0C53-4B88-8FE6-C927D0E2ECAB}" destId="{6B2483F3-8F51-4CA4-AB56-B1E0C885DE1B}" srcOrd="1" destOrd="0" presId="urn:microsoft.com/office/officeart/2005/8/layout/hList1"/>
    <dgm:cxn modelId="{0B8A55F3-EAAA-45A4-BD64-88EDA9CF6F32}" type="presParOf" srcId="{C30662C7-B249-418F-AB42-0801ACDC6851}" destId="{0B037C33-593B-4C96-A998-D65E79F449A9}" srcOrd="1" destOrd="0" presId="urn:microsoft.com/office/officeart/2005/8/layout/hList1"/>
    <dgm:cxn modelId="{0636F423-D02D-415D-A651-7468FF8B53E3}" type="presParOf" srcId="{C30662C7-B249-418F-AB42-0801ACDC6851}" destId="{4B923032-491F-4C40-B99E-3CBD2A15353A}" srcOrd="2" destOrd="0" presId="urn:microsoft.com/office/officeart/2005/8/layout/hList1"/>
    <dgm:cxn modelId="{6DC02D70-FC0C-4A26-A787-5F8890F412BD}" type="presParOf" srcId="{4B923032-491F-4C40-B99E-3CBD2A15353A}" destId="{35EE0383-AEE5-4016-8AFC-AA9A24F47133}" srcOrd="0" destOrd="0" presId="urn:microsoft.com/office/officeart/2005/8/layout/hList1"/>
    <dgm:cxn modelId="{06029604-D3D9-4AE4-B008-EB9DCAACEA1F}" type="presParOf" srcId="{4B923032-491F-4C40-B99E-3CBD2A15353A}" destId="{C80CA2CC-1D2A-4376-8DD1-AA10F38BAEC7}" srcOrd="1" destOrd="0" presId="urn:microsoft.com/office/officeart/2005/8/layout/hList1"/>
    <dgm:cxn modelId="{1040609B-DA0A-4CE1-BF8E-4CE3BDD1A0D6}" type="presParOf" srcId="{C30662C7-B249-418F-AB42-0801ACDC6851}" destId="{3DC2512E-6981-4B1E-9397-0A8A4F5640D6}" srcOrd="3" destOrd="0" presId="urn:microsoft.com/office/officeart/2005/8/layout/hList1"/>
    <dgm:cxn modelId="{DE4529D3-5F5A-4B66-9357-C8CCF3B29DCD}" type="presParOf" srcId="{C30662C7-B249-418F-AB42-0801ACDC6851}" destId="{82666B83-7B0F-4523-92DA-44FA374C5E7F}" srcOrd="4" destOrd="0" presId="urn:microsoft.com/office/officeart/2005/8/layout/hList1"/>
    <dgm:cxn modelId="{B45920B1-7042-406F-86EF-9CD3C7FA3203}" type="presParOf" srcId="{82666B83-7B0F-4523-92DA-44FA374C5E7F}" destId="{DC89EE06-EE54-4660-9989-6527A653AB1F}" srcOrd="0" destOrd="0" presId="urn:microsoft.com/office/officeart/2005/8/layout/hList1"/>
    <dgm:cxn modelId="{5DBEA98F-AFB4-40FF-95E6-118E72D03839}" type="presParOf" srcId="{82666B83-7B0F-4523-92DA-44FA374C5E7F}" destId="{0EA76211-02F7-46BC-A79A-C32031BDBF2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750284-271C-4795-A6CA-A063B0E1AD96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99052251-4E7D-4B99-ACDC-87009DDA0665}">
      <dgm:prSet phldrT="[Texte]"/>
      <dgm:spPr/>
      <dgm:t>
        <a:bodyPr/>
        <a:lstStyle/>
        <a:p>
          <a:r>
            <a:rPr lang="fr-FR" dirty="0">
              <a:latin typeface="Libre Franklin" pitchFamily="2" charset="0"/>
            </a:rPr>
            <a:t>Affichage de la vie</a:t>
          </a:r>
          <a:endParaRPr lang="fr-FR" dirty="0"/>
        </a:p>
      </dgm:t>
    </dgm:pt>
    <dgm:pt modelId="{9DC8FC7D-E1C1-452A-BEA5-08B451A0747F}" type="parTrans" cxnId="{EF2AEE09-D626-4D31-AC44-0BC3D462BE47}">
      <dgm:prSet/>
      <dgm:spPr/>
      <dgm:t>
        <a:bodyPr/>
        <a:lstStyle/>
        <a:p>
          <a:endParaRPr lang="fr-FR"/>
        </a:p>
      </dgm:t>
    </dgm:pt>
    <dgm:pt modelId="{52959541-02B5-48BE-914E-28424B082A87}" type="sibTrans" cxnId="{EF2AEE09-D626-4D31-AC44-0BC3D462BE47}">
      <dgm:prSet/>
      <dgm:spPr/>
      <dgm:t>
        <a:bodyPr/>
        <a:lstStyle/>
        <a:p>
          <a:endParaRPr lang="fr-FR"/>
        </a:p>
      </dgm:t>
    </dgm:pt>
    <dgm:pt modelId="{D7E096C1-2349-4985-B401-651B46DC396F}">
      <dgm:prSet phldrT="[Texte]" custT="1"/>
      <dgm:spPr/>
      <dgm:t>
        <a:bodyPr/>
        <a:lstStyle/>
        <a:p>
          <a:r>
            <a:rPr lang="fr-FR" sz="2000" dirty="0"/>
            <a:t>Texte ou barre de vie</a:t>
          </a:r>
        </a:p>
      </dgm:t>
    </dgm:pt>
    <dgm:pt modelId="{B2E41575-EF0C-416A-9909-84DBB7F94F06}" type="parTrans" cxnId="{C4ADF0BB-9C2C-4617-8708-CEB37AF8A19E}">
      <dgm:prSet/>
      <dgm:spPr/>
      <dgm:t>
        <a:bodyPr/>
        <a:lstStyle/>
        <a:p>
          <a:endParaRPr lang="fr-FR"/>
        </a:p>
      </dgm:t>
    </dgm:pt>
    <dgm:pt modelId="{1426EB51-57CA-4739-8E02-15C9D2D6EE6F}" type="sibTrans" cxnId="{C4ADF0BB-9C2C-4617-8708-CEB37AF8A19E}">
      <dgm:prSet/>
      <dgm:spPr/>
      <dgm:t>
        <a:bodyPr/>
        <a:lstStyle/>
        <a:p>
          <a:endParaRPr lang="fr-FR"/>
        </a:p>
      </dgm:t>
    </dgm:pt>
    <dgm:pt modelId="{6F0B1CE5-B23A-4E5B-9EC4-5AE12382A587}">
      <dgm:prSet phldrT="[Texte]"/>
      <dgm:spPr/>
      <dgm:t>
        <a:bodyPr/>
        <a:lstStyle/>
        <a:p>
          <a:r>
            <a:rPr lang="fr-FR" dirty="0"/>
            <a:t>Zones de contamination</a:t>
          </a:r>
        </a:p>
      </dgm:t>
    </dgm:pt>
    <dgm:pt modelId="{D4B764C7-4005-49C1-85BF-0B1CB2954EAE}" type="parTrans" cxnId="{BA84D994-7D97-47B3-86F1-79F68E50FFCE}">
      <dgm:prSet/>
      <dgm:spPr/>
      <dgm:t>
        <a:bodyPr/>
        <a:lstStyle/>
        <a:p>
          <a:endParaRPr lang="fr-FR"/>
        </a:p>
      </dgm:t>
    </dgm:pt>
    <dgm:pt modelId="{AC3DC6B7-F379-45ED-BE04-872E02121176}" type="sibTrans" cxnId="{BA84D994-7D97-47B3-86F1-79F68E50FFCE}">
      <dgm:prSet/>
      <dgm:spPr/>
      <dgm:t>
        <a:bodyPr/>
        <a:lstStyle/>
        <a:p>
          <a:endParaRPr lang="fr-FR"/>
        </a:p>
      </dgm:t>
    </dgm:pt>
    <dgm:pt modelId="{76C8AFE6-92AA-48A2-A7C1-A8005524078C}">
      <dgm:prSet phldrT="[Texte]" custT="1"/>
      <dgm:spPr/>
      <dgm:t>
        <a:bodyPr/>
        <a:lstStyle/>
        <a:p>
          <a:r>
            <a:rPr lang="fr-FR" sz="2000" dirty="0"/>
            <a:t>Possession d’un point</a:t>
          </a:r>
        </a:p>
      </dgm:t>
    </dgm:pt>
    <dgm:pt modelId="{37C841CA-02AC-4254-9E87-A01772355D4B}" type="parTrans" cxnId="{C5F7ED2D-B9A9-46C7-97DA-3390D02D8D67}">
      <dgm:prSet/>
      <dgm:spPr/>
      <dgm:t>
        <a:bodyPr/>
        <a:lstStyle/>
        <a:p>
          <a:endParaRPr lang="fr-FR"/>
        </a:p>
      </dgm:t>
    </dgm:pt>
    <dgm:pt modelId="{49C69F61-B570-4762-9048-69CB4EDD7CF2}" type="sibTrans" cxnId="{C5F7ED2D-B9A9-46C7-97DA-3390D02D8D67}">
      <dgm:prSet/>
      <dgm:spPr/>
      <dgm:t>
        <a:bodyPr/>
        <a:lstStyle/>
        <a:p>
          <a:endParaRPr lang="fr-FR"/>
        </a:p>
      </dgm:t>
    </dgm:pt>
    <dgm:pt modelId="{28B4663E-797C-4E75-A1D4-1C16FEA79E13}">
      <dgm:prSet phldrT="[Texte]"/>
      <dgm:spPr/>
      <dgm:t>
        <a:bodyPr/>
        <a:lstStyle/>
        <a:p>
          <a:r>
            <a:rPr lang="fr-FR" dirty="0"/>
            <a:t>Gestion du </a:t>
          </a:r>
          <a:r>
            <a:rPr lang="fr-FR" dirty="0" err="1"/>
            <a:t>respawn</a:t>
          </a:r>
          <a:endParaRPr lang="fr-FR" dirty="0"/>
        </a:p>
      </dgm:t>
    </dgm:pt>
    <dgm:pt modelId="{90D2CE2E-9717-422A-A99F-84EE0E63D455}" type="parTrans" cxnId="{A27F4D8B-AA93-4F0C-8AE4-7CFB22EB481D}">
      <dgm:prSet/>
      <dgm:spPr/>
      <dgm:t>
        <a:bodyPr/>
        <a:lstStyle/>
        <a:p>
          <a:endParaRPr lang="fr-FR"/>
        </a:p>
      </dgm:t>
    </dgm:pt>
    <dgm:pt modelId="{86C6DF7B-65F5-45A3-ACA8-FA60FCAC2ABC}" type="sibTrans" cxnId="{A27F4D8B-AA93-4F0C-8AE4-7CFB22EB481D}">
      <dgm:prSet/>
      <dgm:spPr/>
      <dgm:t>
        <a:bodyPr/>
        <a:lstStyle/>
        <a:p>
          <a:endParaRPr lang="fr-FR"/>
        </a:p>
      </dgm:t>
    </dgm:pt>
    <dgm:pt modelId="{087E267A-CAE3-4B8A-A8B2-971F87400BD6}">
      <dgm:prSet phldrT="[Texte]" custT="1"/>
      <dgm:spPr/>
      <dgm:t>
        <a:bodyPr/>
        <a:lstStyle/>
        <a:p>
          <a:r>
            <a:rPr lang="fr-FR" sz="2000" dirty="0"/>
            <a:t>Écran noir pendant 2s</a:t>
          </a:r>
        </a:p>
      </dgm:t>
    </dgm:pt>
    <dgm:pt modelId="{B795B772-4B32-414D-8572-332E07CDD273}" type="parTrans" cxnId="{87A3CFD5-D464-4C51-B346-29345C42D066}">
      <dgm:prSet/>
      <dgm:spPr/>
      <dgm:t>
        <a:bodyPr/>
        <a:lstStyle/>
        <a:p>
          <a:endParaRPr lang="fr-FR"/>
        </a:p>
      </dgm:t>
    </dgm:pt>
    <dgm:pt modelId="{63EDBD2B-AADF-4DAF-8BCA-BBBE355CB5C7}" type="sibTrans" cxnId="{87A3CFD5-D464-4C51-B346-29345C42D066}">
      <dgm:prSet/>
      <dgm:spPr/>
      <dgm:t>
        <a:bodyPr/>
        <a:lstStyle/>
        <a:p>
          <a:endParaRPr lang="fr-FR"/>
        </a:p>
      </dgm:t>
    </dgm:pt>
    <dgm:pt modelId="{8B9D4185-391D-44D9-BBFC-B334A36F6B5E}">
      <dgm:prSet phldrT="[Texte]" custT="1"/>
      <dgm:spPr/>
      <dgm:t>
        <a:bodyPr/>
        <a:lstStyle/>
        <a:p>
          <a:r>
            <a:rPr lang="fr-FR" sz="2000" dirty="0"/>
            <a:t>Particules</a:t>
          </a:r>
        </a:p>
      </dgm:t>
    </dgm:pt>
    <dgm:pt modelId="{AC68EAEB-F3A7-4845-AACE-B8098174A340}" type="parTrans" cxnId="{2F959C3F-F260-47ED-ACD1-F901C395C55B}">
      <dgm:prSet/>
      <dgm:spPr/>
      <dgm:t>
        <a:bodyPr/>
        <a:lstStyle/>
        <a:p>
          <a:endParaRPr lang="fr-FR"/>
        </a:p>
      </dgm:t>
    </dgm:pt>
    <dgm:pt modelId="{F2682F57-5BD9-4B5A-9C6C-2921AA185F96}" type="sibTrans" cxnId="{2F959C3F-F260-47ED-ACD1-F901C395C55B}">
      <dgm:prSet/>
      <dgm:spPr/>
      <dgm:t>
        <a:bodyPr/>
        <a:lstStyle/>
        <a:p>
          <a:endParaRPr lang="fr-FR"/>
        </a:p>
      </dgm:t>
    </dgm:pt>
    <dgm:pt modelId="{47DC191B-CB56-47FC-A243-2023E23569C8}">
      <dgm:prSet phldrT="[Texte]" custT="1"/>
      <dgm:spPr/>
      <dgm:t>
        <a:bodyPr/>
        <a:lstStyle/>
        <a:p>
          <a:r>
            <a:rPr lang="fr-FR" sz="2000" dirty="0"/>
            <a:t>Téléportation</a:t>
          </a:r>
        </a:p>
      </dgm:t>
    </dgm:pt>
    <dgm:pt modelId="{2ED3571F-73D2-4E3E-A1B5-8003DAC20D30}" type="parTrans" cxnId="{03179438-CC7D-4702-80A1-52D1BF6B29B6}">
      <dgm:prSet/>
      <dgm:spPr/>
      <dgm:t>
        <a:bodyPr/>
        <a:lstStyle/>
        <a:p>
          <a:endParaRPr lang="fr-FR"/>
        </a:p>
      </dgm:t>
    </dgm:pt>
    <dgm:pt modelId="{C22C9D11-F47A-48B2-8658-2D4B03EDF359}" type="sibTrans" cxnId="{03179438-CC7D-4702-80A1-52D1BF6B29B6}">
      <dgm:prSet/>
      <dgm:spPr/>
      <dgm:t>
        <a:bodyPr/>
        <a:lstStyle/>
        <a:p>
          <a:endParaRPr lang="fr-FR"/>
        </a:p>
      </dgm:t>
    </dgm:pt>
    <dgm:pt modelId="{C30662C7-B249-418F-AB42-0801ACDC6851}" type="pres">
      <dgm:prSet presAssocID="{AD750284-271C-4795-A6CA-A063B0E1AD96}" presName="Name0" presStyleCnt="0">
        <dgm:presLayoutVars>
          <dgm:dir/>
          <dgm:animLvl val="lvl"/>
          <dgm:resizeHandles val="exact"/>
        </dgm:presLayoutVars>
      </dgm:prSet>
      <dgm:spPr/>
    </dgm:pt>
    <dgm:pt modelId="{BB19E903-0C53-4B88-8FE6-C927D0E2ECAB}" type="pres">
      <dgm:prSet presAssocID="{99052251-4E7D-4B99-ACDC-87009DDA0665}" presName="composite" presStyleCnt="0"/>
      <dgm:spPr/>
    </dgm:pt>
    <dgm:pt modelId="{7FC10ADF-5A43-49EA-AE1C-249CE791C2AE}" type="pres">
      <dgm:prSet presAssocID="{99052251-4E7D-4B99-ACDC-87009DDA066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B2483F3-8F51-4CA4-AB56-B1E0C885DE1B}" type="pres">
      <dgm:prSet presAssocID="{99052251-4E7D-4B99-ACDC-87009DDA0665}" presName="desTx" presStyleLbl="alignAccFollowNode1" presStyleIdx="0" presStyleCnt="3">
        <dgm:presLayoutVars>
          <dgm:bulletEnabled val="1"/>
        </dgm:presLayoutVars>
      </dgm:prSet>
      <dgm:spPr/>
    </dgm:pt>
    <dgm:pt modelId="{0B037C33-593B-4C96-A998-D65E79F449A9}" type="pres">
      <dgm:prSet presAssocID="{52959541-02B5-48BE-914E-28424B082A87}" presName="space" presStyleCnt="0"/>
      <dgm:spPr/>
    </dgm:pt>
    <dgm:pt modelId="{4B923032-491F-4C40-B99E-3CBD2A15353A}" type="pres">
      <dgm:prSet presAssocID="{6F0B1CE5-B23A-4E5B-9EC4-5AE12382A587}" presName="composite" presStyleCnt="0"/>
      <dgm:spPr/>
    </dgm:pt>
    <dgm:pt modelId="{35EE0383-AEE5-4016-8AFC-AA9A24F47133}" type="pres">
      <dgm:prSet presAssocID="{6F0B1CE5-B23A-4E5B-9EC4-5AE12382A58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80CA2CC-1D2A-4376-8DD1-AA10F38BAEC7}" type="pres">
      <dgm:prSet presAssocID="{6F0B1CE5-B23A-4E5B-9EC4-5AE12382A587}" presName="desTx" presStyleLbl="alignAccFollowNode1" presStyleIdx="1" presStyleCnt="3">
        <dgm:presLayoutVars>
          <dgm:bulletEnabled val="1"/>
        </dgm:presLayoutVars>
      </dgm:prSet>
      <dgm:spPr/>
    </dgm:pt>
    <dgm:pt modelId="{3DC2512E-6981-4B1E-9397-0A8A4F5640D6}" type="pres">
      <dgm:prSet presAssocID="{AC3DC6B7-F379-45ED-BE04-872E02121176}" presName="space" presStyleCnt="0"/>
      <dgm:spPr/>
    </dgm:pt>
    <dgm:pt modelId="{82666B83-7B0F-4523-92DA-44FA374C5E7F}" type="pres">
      <dgm:prSet presAssocID="{28B4663E-797C-4E75-A1D4-1C16FEA79E13}" presName="composite" presStyleCnt="0"/>
      <dgm:spPr/>
    </dgm:pt>
    <dgm:pt modelId="{DC89EE06-EE54-4660-9989-6527A653AB1F}" type="pres">
      <dgm:prSet presAssocID="{28B4663E-797C-4E75-A1D4-1C16FEA79E1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EA76211-02F7-46BC-A79A-C32031BDBF23}" type="pres">
      <dgm:prSet presAssocID="{28B4663E-797C-4E75-A1D4-1C16FEA79E1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F2AEE09-D626-4D31-AC44-0BC3D462BE47}" srcId="{AD750284-271C-4795-A6CA-A063B0E1AD96}" destId="{99052251-4E7D-4B99-ACDC-87009DDA0665}" srcOrd="0" destOrd="0" parTransId="{9DC8FC7D-E1C1-452A-BEA5-08B451A0747F}" sibTransId="{52959541-02B5-48BE-914E-28424B082A87}"/>
    <dgm:cxn modelId="{A438BF0C-FEB4-4E01-8176-EC0F001B707D}" type="presOf" srcId="{99052251-4E7D-4B99-ACDC-87009DDA0665}" destId="{7FC10ADF-5A43-49EA-AE1C-249CE791C2AE}" srcOrd="0" destOrd="0" presId="urn:microsoft.com/office/officeart/2005/8/layout/hList1"/>
    <dgm:cxn modelId="{3C6F7518-6EEA-4DFE-B337-AA2427E8F547}" type="presOf" srcId="{6F0B1CE5-B23A-4E5B-9EC4-5AE12382A587}" destId="{35EE0383-AEE5-4016-8AFC-AA9A24F47133}" srcOrd="0" destOrd="0" presId="urn:microsoft.com/office/officeart/2005/8/layout/hList1"/>
    <dgm:cxn modelId="{C5F7ED2D-B9A9-46C7-97DA-3390D02D8D67}" srcId="{6F0B1CE5-B23A-4E5B-9EC4-5AE12382A587}" destId="{76C8AFE6-92AA-48A2-A7C1-A8005524078C}" srcOrd="0" destOrd="0" parTransId="{37C841CA-02AC-4254-9E87-A01772355D4B}" sibTransId="{49C69F61-B570-4762-9048-69CB4EDD7CF2}"/>
    <dgm:cxn modelId="{55872935-D35A-462F-889F-9806F092080B}" type="presOf" srcId="{087E267A-CAE3-4B8A-A8B2-971F87400BD6}" destId="{0EA76211-02F7-46BC-A79A-C32031BDBF23}" srcOrd="0" destOrd="0" presId="urn:microsoft.com/office/officeart/2005/8/layout/hList1"/>
    <dgm:cxn modelId="{03179438-CC7D-4702-80A1-52D1BF6B29B6}" srcId="{28B4663E-797C-4E75-A1D4-1C16FEA79E13}" destId="{47DC191B-CB56-47FC-A243-2023E23569C8}" srcOrd="1" destOrd="0" parTransId="{2ED3571F-73D2-4E3E-A1B5-8003DAC20D30}" sibTransId="{C22C9D11-F47A-48B2-8658-2D4B03EDF359}"/>
    <dgm:cxn modelId="{2F959C3F-F260-47ED-ACD1-F901C395C55B}" srcId="{6F0B1CE5-B23A-4E5B-9EC4-5AE12382A587}" destId="{8B9D4185-391D-44D9-BBFC-B334A36F6B5E}" srcOrd="1" destOrd="0" parTransId="{AC68EAEB-F3A7-4845-AACE-B8098174A340}" sibTransId="{F2682F57-5BD9-4B5A-9C6C-2921AA185F96}"/>
    <dgm:cxn modelId="{C60C6366-46FB-4FD5-AEF7-5B106DD437CF}" type="presOf" srcId="{D7E096C1-2349-4985-B401-651B46DC396F}" destId="{6B2483F3-8F51-4CA4-AB56-B1E0C885DE1B}" srcOrd="0" destOrd="0" presId="urn:microsoft.com/office/officeart/2005/8/layout/hList1"/>
    <dgm:cxn modelId="{0FA7A371-F72D-4804-A24A-1534F5C92EC2}" type="presOf" srcId="{8B9D4185-391D-44D9-BBFC-B334A36F6B5E}" destId="{C80CA2CC-1D2A-4376-8DD1-AA10F38BAEC7}" srcOrd="0" destOrd="1" presId="urn:microsoft.com/office/officeart/2005/8/layout/hList1"/>
    <dgm:cxn modelId="{A27F4D8B-AA93-4F0C-8AE4-7CFB22EB481D}" srcId="{AD750284-271C-4795-A6CA-A063B0E1AD96}" destId="{28B4663E-797C-4E75-A1D4-1C16FEA79E13}" srcOrd="2" destOrd="0" parTransId="{90D2CE2E-9717-422A-A99F-84EE0E63D455}" sibTransId="{86C6DF7B-65F5-45A3-ACA8-FA60FCAC2ABC}"/>
    <dgm:cxn modelId="{BA84D994-7D97-47B3-86F1-79F68E50FFCE}" srcId="{AD750284-271C-4795-A6CA-A063B0E1AD96}" destId="{6F0B1CE5-B23A-4E5B-9EC4-5AE12382A587}" srcOrd="1" destOrd="0" parTransId="{D4B764C7-4005-49C1-85BF-0B1CB2954EAE}" sibTransId="{AC3DC6B7-F379-45ED-BE04-872E02121176}"/>
    <dgm:cxn modelId="{FFFFB7A4-3721-4567-AB7F-98B163515FC7}" type="presOf" srcId="{47DC191B-CB56-47FC-A243-2023E23569C8}" destId="{0EA76211-02F7-46BC-A79A-C32031BDBF23}" srcOrd="0" destOrd="1" presId="urn:microsoft.com/office/officeart/2005/8/layout/hList1"/>
    <dgm:cxn modelId="{C4ADF0BB-9C2C-4617-8708-CEB37AF8A19E}" srcId="{99052251-4E7D-4B99-ACDC-87009DDA0665}" destId="{D7E096C1-2349-4985-B401-651B46DC396F}" srcOrd="0" destOrd="0" parTransId="{B2E41575-EF0C-416A-9909-84DBB7F94F06}" sibTransId="{1426EB51-57CA-4739-8E02-15C9D2D6EE6F}"/>
    <dgm:cxn modelId="{87A3CFD5-D464-4C51-B346-29345C42D066}" srcId="{28B4663E-797C-4E75-A1D4-1C16FEA79E13}" destId="{087E267A-CAE3-4B8A-A8B2-971F87400BD6}" srcOrd="0" destOrd="0" parTransId="{B795B772-4B32-414D-8572-332E07CDD273}" sibTransId="{63EDBD2B-AADF-4DAF-8BCA-BBBE355CB5C7}"/>
    <dgm:cxn modelId="{031072D8-A07E-407C-93D0-38AF536488AA}" type="presOf" srcId="{28B4663E-797C-4E75-A1D4-1C16FEA79E13}" destId="{DC89EE06-EE54-4660-9989-6527A653AB1F}" srcOrd="0" destOrd="0" presId="urn:microsoft.com/office/officeart/2005/8/layout/hList1"/>
    <dgm:cxn modelId="{0ABF37DE-D468-41B3-BDEE-858EDE4ED3AE}" type="presOf" srcId="{76C8AFE6-92AA-48A2-A7C1-A8005524078C}" destId="{C80CA2CC-1D2A-4376-8DD1-AA10F38BAEC7}" srcOrd="0" destOrd="0" presId="urn:microsoft.com/office/officeart/2005/8/layout/hList1"/>
    <dgm:cxn modelId="{B51110F9-0ED3-4424-9AED-E152B3192FEE}" type="presOf" srcId="{AD750284-271C-4795-A6CA-A063B0E1AD96}" destId="{C30662C7-B249-418F-AB42-0801ACDC6851}" srcOrd="0" destOrd="0" presId="urn:microsoft.com/office/officeart/2005/8/layout/hList1"/>
    <dgm:cxn modelId="{2B22C73D-CA43-4930-88DD-F51CE235C6E6}" type="presParOf" srcId="{C30662C7-B249-418F-AB42-0801ACDC6851}" destId="{BB19E903-0C53-4B88-8FE6-C927D0E2ECAB}" srcOrd="0" destOrd="0" presId="urn:microsoft.com/office/officeart/2005/8/layout/hList1"/>
    <dgm:cxn modelId="{F570055F-0892-4181-AB9B-867AFF56CC68}" type="presParOf" srcId="{BB19E903-0C53-4B88-8FE6-C927D0E2ECAB}" destId="{7FC10ADF-5A43-49EA-AE1C-249CE791C2AE}" srcOrd="0" destOrd="0" presId="urn:microsoft.com/office/officeart/2005/8/layout/hList1"/>
    <dgm:cxn modelId="{B31D65C3-7264-4F67-AF8B-CD05DAA092F7}" type="presParOf" srcId="{BB19E903-0C53-4B88-8FE6-C927D0E2ECAB}" destId="{6B2483F3-8F51-4CA4-AB56-B1E0C885DE1B}" srcOrd="1" destOrd="0" presId="urn:microsoft.com/office/officeart/2005/8/layout/hList1"/>
    <dgm:cxn modelId="{0B8A55F3-EAAA-45A4-BD64-88EDA9CF6F32}" type="presParOf" srcId="{C30662C7-B249-418F-AB42-0801ACDC6851}" destId="{0B037C33-593B-4C96-A998-D65E79F449A9}" srcOrd="1" destOrd="0" presId="urn:microsoft.com/office/officeart/2005/8/layout/hList1"/>
    <dgm:cxn modelId="{0636F423-D02D-415D-A651-7468FF8B53E3}" type="presParOf" srcId="{C30662C7-B249-418F-AB42-0801ACDC6851}" destId="{4B923032-491F-4C40-B99E-3CBD2A15353A}" srcOrd="2" destOrd="0" presId="urn:microsoft.com/office/officeart/2005/8/layout/hList1"/>
    <dgm:cxn modelId="{6DC02D70-FC0C-4A26-A787-5F8890F412BD}" type="presParOf" srcId="{4B923032-491F-4C40-B99E-3CBD2A15353A}" destId="{35EE0383-AEE5-4016-8AFC-AA9A24F47133}" srcOrd="0" destOrd="0" presId="urn:microsoft.com/office/officeart/2005/8/layout/hList1"/>
    <dgm:cxn modelId="{06029604-D3D9-4AE4-B008-EB9DCAACEA1F}" type="presParOf" srcId="{4B923032-491F-4C40-B99E-3CBD2A15353A}" destId="{C80CA2CC-1D2A-4376-8DD1-AA10F38BAEC7}" srcOrd="1" destOrd="0" presId="urn:microsoft.com/office/officeart/2005/8/layout/hList1"/>
    <dgm:cxn modelId="{1040609B-DA0A-4CE1-BF8E-4CE3BDD1A0D6}" type="presParOf" srcId="{C30662C7-B249-418F-AB42-0801ACDC6851}" destId="{3DC2512E-6981-4B1E-9397-0A8A4F5640D6}" srcOrd="3" destOrd="0" presId="urn:microsoft.com/office/officeart/2005/8/layout/hList1"/>
    <dgm:cxn modelId="{DE4529D3-5F5A-4B66-9357-C8CCF3B29DCD}" type="presParOf" srcId="{C30662C7-B249-418F-AB42-0801ACDC6851}" destId="{82666B83-7B0F-4523-92DA-44FA374C5E7F}" srcOrd="4" destOrd="0" presId="urn:microsoft.com/office/officeart/2005/8/layout/hList1"/>
    <dgm:cxn modelId="{B45920B1-7042-406F-86EF-9CD3C7FA3203}" type="presParOf" srcId="{82666B83-7B0F-4523-92DA-44FA374C5E7F}" destId="{DC89EE06-EE54-4660-9989-6527A653AB1F}" srcOrd="0" destOrd="0" presId="urn:microsoft.com/office/officeart/2005/8/layout/hList1"/>
    <dgm:cxn modelId="{5DBEA98F-AFB4-40FF-95E6-118E72D03839}" type="presParOf" srcId="{82666B83-7B0F-4523-92DA-44FA374C5E7F}" destId="{0EA76211-02F7-46BC-A79A-C32031BDBF2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750284-271C-4795-A6CA-A063B0E1AD96}" type="doc">
      <dgm:prSet loTypeId="urn:microsoft.com/office/officeart/2005/8/layout/hList1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fr-FR"/>
        </a:p>
      </dgm:t>
    </dgm:pt>
    <dgm:pt modelId="{99052251-4E7D-4B99-ACDC-87009DDA0665}">
      <dgm:prSet phldrT="[Texte]"/>
      <dgm:spPr/>
      <dgm:t>
        <a:bodyPr/>
        <a:lstStyle/>
        <a:p>
          <a:r>
            <a:rPr lang="fr-FR" dirty="0">
              <a:latin typeface="Libre Franklin" pitchFamily="2" charset="0"/>
            </a:rPr>
            <a:t>Téléportation en HTC</a:t>
          </a:r>
          <a:endParaRPr lang="fr-FR" dirty="0"/>
        </a:p>
      </dgm:t>
    </dgm:pt>
    <dgm:pt modelId="{9DC8FC7D-E1C1-452A-BEA5-08B451A0747F}" type="parTrans" cxnId="{EF2AEE09-D626-4D31-AC44-0BC3D462BE47}">
      <dgm:prSet/>
      <dgm:spPr/>
      <dgm:t>
        <a:bodyPr/>
        <a:lstStyle/>
        <a:p>
          <a:endParaRPr lang="fr-FR"/>
        </a:p>
      </dgm:t>
    </dgm:pt>
    <dgm:pt modelId="{52959541-02B5-48BE-914E-28424B082A87}" type="sibTrans" cxnId="{EF2AEE09-D626-4D31-AC44-0BC3D462BE47}">
      <dgm:prSet/>
      <dgm:spPr/>
      <dgm:t>
        <a:bodyPr/>
        <a:lstStyle/>
        <a:p>
          <a:endParaRPr lang="fr-FR"/>
        </a:p>
      </dgm:t>
    </dgm:pt>
    <dgm:pt modelId="{D7E096C1-2349-4985-B401-651B46DC396F}">
      <dgm:prSet phldrT="[Texte]" custT="1"/>
      <dgm:spPr/>
      <dgm:t>
        <a:bodyPr/>
        <a:lstStyle/>
        <a:p>
          <a:r>
            <a:rPr lang="fr-FR" sz="2000" dirty="0"/>
            <a:t>Pointeur laser</a:t>
          </a:r>
        </a:p>
      </dgm:t>
    </dgm:pt>
    <dgm:pt modelId="{B2E41575-EF0C-416A-9909-84DBB7F94F06}" type="parTrans" cxnId="{C4ADF0BB-9C2C-4617-8708-CEB37AF8A19E}">
      <dgm:prSet/>
      <dgm:spPr/>
      <dgm:t>
        <a:bodyPr/>
        <a:lstStyle/>
        <a:p>
          <a:endParaRPr lang="fr-FR"/>
        </a:p>
      </dgm:t>
    </dgm:pt>
    <dgm:pt modelId="{1426EB51-57CA-4739-8E02-15C9D2D6EE6F}" type="sibTrans" cxnId="{C4ADF0BB-9C2C-4617-8708-CEB37AF8A19E}">
      <dgm:prSet/>
      <dgm:spPr/>
      <dgm:t>
        <a:bodyPr/>
        <a:lstStyle/>
        <a:p>
          <a:endParaRPr lang="fr-FR"/>
        </a:p>
      </dgm:t>
    </dgm:pt>
    <dgm:pt modelId="{6F0B1CE5-B23A-4E5B-9EC4-5AE12382A587}">
      <dgm:prSet phldrT="[Texte]"/>
      <dgm:spPr/>
      <dgm:t>
        <a:bodyPr/>
        <a:lstStyle/>
        <a:p>
          <a:r>
            <a:rPr lang="fr-FR" dirty="0"/>
            <a:t>Limitation de la téléportation</a:t>
          </a:r>
        </a:p>
      </dgm:t>
    </dgm:pt>
    <dgm:pt modelId="{D4B764C7-4005-49C1-85BF-0B1CB2954EAE}" type="parTrans" cxnId="{BA84D994-7D97-47B3-86F1-79F68E50FFCE}">
      <dgm:prSet/>
      <dgm:spPr/>
      <dgm:t>
        <a:bodyPr/>
        <a:lstStyle/>
        <a:p>
          <a:endParaRPr lang="fr-FR"/>
        </a:p>
      </dgm:t>
    </dgm:pt>
    <dgm:pt modelId="{AC3DC6B7-F379-45ED-BE04-872E02121176}" type="sibTrans" cxnId="{BA84D994-7D97-47B3-86F1-79F68E50FFCE}">
      <dgm:prSet/>
      <dgm:spPr/>
      <dgm:t>
        <a:bodyPr/>
        <a:lstStyle/>
        <a:p>
          <a:endParaRPr lang="fr-FR"/>
        </a:p>
      </dgm:t>
    </dgm:pt>
    <dgm:pt modelId="{76C8AFE6-92AA-48A2-A7C1-A8005524078C}">
      <dgm:prSet phldrT="[Texte]" custT="1"/>
      <dgm:spPr/>
      <dgm:t>
        <a:bodyPr/>
        <a:lstStyle/>
        <a:p>
          <a:r>
            <a:rPr lang="fr-FR" sz="2000" dirty="0"/>
            <a:t>Toutes les 5s</a:t>
          </a:r>
        </a:p>
      </dgm:t>
    </dgm:pt>
    <dgm:pt modelId="{37C841CA-02AC-4254-9E87-A01772355D4B}" type="parTrans" cxnId="{C5F7ED2D-B9A9-46C7-97DA-3390D02D8D67}">
      <dgm:prSet/>
      <dgm:spPr/>
      <dgm:t>
        <a:bodyPr/>
        <a:lstStyle/>
        <a:p>
          <a:endParaRPr lang="fr-FR"/>
        </a:p>
      </dgm:t>
    </dgm:pt>
    <dgm:pt modelId="{49C69F61-B570-4762-9048-69CB4EDD7CF2}" type="sibTrans" cxnId="{C5F7ED2D-B9A9-46C7-97DA-3390D02D8D67}">
      <dgm:prSet/>
      <dgm:spPr/>
      <dgm:t>
        <a:bodyPr/>
        <a:lstStyle/>
        <a:p>
          <a:endParaRPr lang="fr-FR"/>
        </a:p>
      </dgm:t>
    </dgm:pt>
    <dgm:pt modelId="{28B4663E-797C-4E75-A1D4-1C16FEA79E13}">
      <dgm:prSet phldrT="[Texte]"/>
      <dgm:spPr/>
      <dgm:t>
        <a:bodyPr/>
        <a:lstStyle/>
        <a:p>
          <a:r>
            <a:rPr lang="fr-FR" dirty="0"/>
            <a:t>Particules à la téléportation</a:t>
          </a:r>
        </a:p>
      </dgm:t>
    </dgm:pt>
    <dgm:pt modelId="{90D2CE2E-9717-422A-A99F-84EE0E63D455}" type="parTrans" cxnId="{A27F4D8B-AA93-4F0C-8AE4-7CFB22EB481D}">
      <dgm:prSet/>
      <dgm:spPr/>
      <dgm:t>
        <a:bodyPr/>
        <a:lstStyle/>
        <a:p>
          <a:endParaRPr lang="fr-FR"/>
        </a:p>
      </dgm:t>
    </dgm:pt>
    <dgm:pt modelId="{86C6DF7B-65F5-45A3-ACA8-FA60FCAC2ABC}" type="sibTrans" cxnId="{A27F4D8B-AA93-4F0C-8AE4-7CFB22EB481D}">
      <dgm:prSet/>
      <dgm:spPr/>
      <dgm:t>
        <a:bodyPr/>
        <a:lstStyle/>
        <a:p>
          <a:endParaRPr lang="fr-FR"/>
        </a:p>
      </dgm:t>
    </dgm:pt>
    <dgm:pt modelId="{087E267A-CAE3-4B8A-A8B2-971F87400BD6}">
      <dgm:prSet phldrT="[Texte]" custT="1"/>
      <dgm:spPr/>
      <dgm:t>
        <a:bodyPr/>
        <a:lstStyle/>
        <a:p>
          <a:r>
            <a:rPr lang="fr-FR" sz="2000" dirty="0"/>
            <a:t>Trainée rouge/mauve en 1s</a:t>
          </a:r>
        </a:p>
      </dgm:t>
    </dgm:pt>
    <dgm:pt modelId="{B795B772-4B32-414D-8572-332E07CDD273}" type="parTrans" cxnId="{87A3CFD5-D464-4C51-B346-29345C42D066}">
      <dgm:prSet/>
      <dgm:spPr/>
      <dgm:t>
        <a:bodyPr/>
        <a:lstStyle/>
        <a:p>
          <a:endParaRPr lang="fr-FR"/>
        </a:p>
      </dgm:t>
    </dgm:pt>
    <dgm:pt modelId="{63EDBD2B-AADF-4DAF-8BCA-BBBE355CB5C7}" type="sibTrans" cxnId="{87A3CFD5-D464-4C51-B346-29345C42D066}">
      <dgm:prSet/>
      <dgm:spPr/>
      <dgm:t>
        <a:bodyPr/>
        <a:lstStyle/>
        <a:p>
          <a:endParaRPr lang="fr-FR"/>
        </a:p>
      </dgm:t>
    </dgm:pt>
    <dgm:pt modelId="{C30662C7-B249-418F-AB42-0801ACDC6851}" type="pres">
      <dgm:prSet presAssocID="{AD750284-271C-4795-A6CA-A063B0E1AD96}" presName="Name0" presStyleCnt="0">
        <dgm:presLayoutVars>
          <dgm:dir/>
          <dgm:animLvl val="lvl"/>
          <dgm:resizeHandles val="exact"/>
        </dgm:presLayoutVars>
      </dgm:prSet>
      <dgm:spPr/>
    </dgm:pt>
    <dgm:pt modelId="{BB19E903-0C53-4B88-8FE6-C927D0E2ECAB}" type="pres">
      <dgm:prSet presAssocID="{99052251-4E7D-4B99-ACDC-87009DDA0665}" presName="composite" presStyleCnt="0"/>
      <dgm:spPr/>
    </dgm:pt>
    <dgm:pt modelId="{7FC10ADF-5A43-49EA-AE1C-249CE791C2AE}" type="pres">
      <dgm:prSet presAssocID="{99052251-4E7D-4B99-ACDC-87009DDA066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B2483F3-8F51-4CA4-AB56-B1E0C885DE1B}" type="pres">
      <dgm:prSet presAssocID="{99052251-4E7D-4B99-ACDC-87009DDA0665}" presName="desTx" presStyleLbl="alignAccFollowNode1" presStyleIdx="0" presStyleCnt="3">
        <dgm:presLayoutVars>
          <dgm:bulletEnabled val="1"/>
        </dgm:presLayoutVars>
      </dgm:prSet>
      <dgm:spPr/>
    </dgm:pt>
    <dgm:pt modelId="{0B037C33-593B-4C96-A998-D65E79F449A9}" type="pres">
      <dgm:prSet presAssocID="{52959541-02B5-48BE-914E-28424B082A87}" presName="space" presStyleCnt="0"/>
      <dgm:spPr/>
    </dgm:pt>
    <dgm:pt modelId="{4B923032-491F-4C40-B99E-3CBD2A15353A}" type="pres">
      <dgm:prSet presAssocID="{6F0B1CE5-B23A-4E5B-9EC4-5AE12382A587}" presName="composite" presStyleCnt="0"/>
      <dgm:spPr/>
    </dgm:pt>
    <dgm:pt modelId="{35EE0383-AEE5-4016-8AFC-AA9A24F47133}" type="pres">
      <dgm:prSet presAssocID="{6F0B1CE5-B23A-4E5B-9EC4-5AE12382A58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80CA2CC-1D2A-4376-8DD1-AA10F38BAEC7}" type="pres">
      <dgm:prSet presAssocID="{6F0B1CE5-B23A-4E5B-9EC4-5AE12382A587}" presName="desTx" presStyleLbl="alignAccFollowNode1" presStyleIdx="1" presStyleCnt="3">
        <dgm:presLayoutVars>
          <dgm:bulletEnabled val="1"/>
        </dgm:presLayoutVars>
      </dgm:prSet>
      <dgm:spPr/>
    </dgm:pt>
    <dgm:pt modelId="{3DC2512E-6981-4B1E-9397-0A8A4F5640D6}" type="pres">
      <dgm:prSet presAssocID="{AC3DC6B7-F379-45ED-BE04-872E02121176}" presName="space" presStyleCnt="0"/>
      <dgm:spPr/>
    </dgm:pt>
    <dgm:pt modelId="{82666B83-7B0F-4523-92DA-44FA374C5E7F}" type="pres">
      <dgm:prSet presAssocID="{28B4663E-797C-4E75-A1D4-1C16FEA79E13}" presName="composite" presStyleCnt="0"/>
      <dgm:spPr/>
    </dgm:pt>
    <dgm:pt modelId="{DC89EE06-EE54-4660-9989-6527A653AB1F}" type="pres">
      <dgm:prSet presAssocID="{28B4663E-797C-4E75-A1D4-1C16FEA79E1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EA76211-02F7-46BC-A79A-C32031BDBF23}" type="pres">
      <dgm:prSet presAssocID="{28B4663E-797C-4E75-A1D4-1C16FEA79E1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F2AEE09-D626-4D31-AC44-0BC3D462BE47}" srcId="{AD750284-271C-4795-A6CA-A063B0E1AD96}" destId="{99052251-4E7D-4B99-ACDC-87009DDA0665}" srcOrd="0" destOrd="0" parTransId="{9DC8FC7D-E1C1-452A-BEA5-08B451A0747F}" sibTransId="{52959541-02B5-48BE-914E-28424B082A87}"/>
    <dgm:cxn modelId="{A438BF0C-FEB4-4E01-8176-EC0F001B707D}" type="presOf" srcId="{99052251-4E7D-4B99-ACDC-87009DDA0665}" destId="{7FC10ADF-5A43-49EA-AE1C-249CE791C2AE}" srcOrd="0" destOrd="0" presId="urn:microsoft.com/office/officeart/2005/8/layout/hList1"/>
    <dgm:cxn modelId="{3C6F7518-6EEA-4DFE-B337-AA2427E8F547}" type="presOf" srcId="{6F0B1CE5-B23A-4E5B-9EC4-5AE12382A587}" destId="{35EE0383-AEE5-4016-8AFC-AA9A24F47133}" srcOrd="0" destOrd="0" presId="urn:microsoft.com/office/officeart/2005/8/layout/hList1"/>
    <dgm:cxn modelId="{C5F7ED2D-B9A9-46C7-97DA-3390D02D8D67}" srcId="{6F0B1CE5-B23A-4E5B-9EC4-5AE12382A587}" destId="{76C8AFE6-92AA-48A2-A7C1-A8005524078C}" srcOrd="0" destOrd="0" parTransId="{37C841CA-02AC-4254-9E87-A01772355D4B}" sibTransId="{49C69F61-B570-4762-9048-69CB4EDD7CF2}"/>
    <dgm:cxn modelId="{55872935-D35A-462F-889F-9806F092080B}" type="presOf" srcId="{087E267A-CAE3-4B8A-A8B2-971F87400BD6}" destId="{0EA76211-02F7-46BC-A79A-C32031BDBF23}" srcOrd="0" destOrd="0" presId="urn:microsoft.com/office/officeart/2005/8/layout/hList1"/>
    <dgm:cxn modelId="{C60C6366-46FB-4FD5-AEF7-5B106DD437CF}" type="presOf" srcId="{D7E096C1-2349-4985-B401-651B46DC396F}" destId="{6B2483F3-8F51-4CA4-AB56-B1E0C885DE1B}" srcOrd="0" destOrd="0" presId="urn:microsoft.com/office/officeart/2005/8/layout/hList1"/>
    <dgm:cxn modelId="{A27F4D8B-AA93-4F0C-8AE4-7CFB22EB481D}" srcId="{AD750284-271C-4795-A6CA-A063B0E1AD96}" destId="{28B4663E-797C-4E75-A1D4-1C16FEA79E13}" srcOrd="2" destOrd="0" parTransId="{90D2CE2E-9717-422A-A99F-84EE0E63D455}" sibTransId="{86C6DF7B-65F5-45A3-ACA8-FA60FCAC2ABC}"/>
    <dgm:cxn modelId="{BA84D994-7D97-47B3-86F1-79F68E50FFCE}" srcId="{AD750284-271C-4795-A6CA-A063B0E1AD96}" destId="{6F0B1CE5-B23A-4E5B-9EC4-5AE12382A587}" srcOrd="1" destOrd="0" parTransId="{D4B764C7-4005-49C1-85BF-0B1CB2954EAE}" sibTransId="{AC3DC6B7-F379-45ED-BE04-872E02121176}"/>
    <dgm:cxn modelId="{C4ADF0BB-9C2C-4617-8708-CEB37AF8A19E}" srcId="{99052251-4E7D-4B99-ACDC-87009DDA0665}" destId="{D7E096C1-2349-4985-B401-651B46DC396F}" srcOrd="0" destOrd="0" parTransId="{B2E41575-EF0C-416A-9909-84DBB7F94F06}" sibTransId="{1426EB51-57CA-4739-8E02-15C9D2D6EE6F}"/>
    <dgm:cxn modelId="{87A3CFD5-D464-4C51-B346-29345C42D066}" srcId="{28B4663E-797C-4E75-A1D4-1C16FEA79E13}" destId="{087E267A-CAE3-4B8A-A8B2-971F87400BD6}" srcOrd="0" destOrd="0" parTransId="{B795B772-4B32-414D-8572-332E07CDD273}" sibTransId="{63EDBD2B-AADF-4DAF-8BCA-BBBE355CB5C7}"/>
    <dgm:cxn modelId="{031072D8-A07E-407C-93D0-38AF536488AA}" type="presOf" srcId="{28B4663E-797C-4E75-A1D4-1C16FEA79E13}" destId="{DC89EE06-EE54-4660-9989-6527A653AB1F}" srcOrd="0" destOrd="0" presId="urn:microsoft.com/office/officeart/2005/8/layout/hList1"/>
    <dgm:cxn modelId="{0ABF37DE-D468-41B3-BDEE-858EDE4ED3AE}" type="presOf" srcId="{76C8AFE6-92AA-48A2-A7C1-A8005524078C}" destId="{C80CA2CC-1D2A-4376-8DD1-AA10F38BAEC7}" srcOrd="0" destOrd="0" presId="urn:microsoft.com/office/officeart/2005/8/layout/hList1"/>
    <dgm:cxn modelId="{B51110F9-0ED3-4424-9AED-E152B3192FEE}" type="presOf" srcId="{AD750284-271C-4795-A6CA-A063B0E1AD96}" destId="{C30662C7-B249-418F-AB42-0801ACDC6851}" srcOrd="0" destOrd="0" presId="urn:microsoft.com/office/officeart/2005/8/layout/hList1"/>
    <dgm:cxn modelId="{2B22C73D-CA43-4930-88DD-F51CE235C6E6}" type="presParOf" srcId="{C30662C7-B249-418F-AB42-0801ACDC6851}" destId="{BB19E903-0C53-4B88-8FE6-C927D0E2ECAB}" srcOrd="0" destOrd="0" presId="urn:microsoft.com/office/officeart/2005/8/layout/hList1"/>
    <dgm:cxn modelId="{F570055F-0892-4181-AB9B-867AFF56CC68}" type="presParOf" srcId="{BB19E903-0C53-4B88-8FE6-C927D0E2ECAB}" destId="{7FC10ADF-5A43-49EA-AE1C-249CE791C2AE}" srcOrd="0" destOrd="0" presId="urn:microsoft.com/office/officeart/2005/8/layout/hList1"/>
    <dgm:cxn modelId="{B31D65C3-7264-4F67-AF8B-CD05DAA092F7}" type="presParOf" srcId="{BB19E903-0C53-4B88-8FE6-C927D0E2ECAB}" destId="{6B2483F3-8F51-4CA4-AB56-B1E0C885DE1B}" srcOrd="1" destOrd="0" presId="urn:microsoft.com/office/officeart/2005/8/layout/hList1"/>
    <dgm:cxn modelId="{0B8A55F3-EAAA-45A4-BD64-88EDA9CF6F32}" type="presParOf" srcId="{C30662C7-B249-418F-AB42-0801ACDC6851}" destId="{0B037C33-593B-4C96-A998-D65E79F449A9}" srcOrd="1" destOrd="0" presId="urn:microsoft.com/office/officeart/2005/8/layout/hList1"/>
    <dgm:cxn modelId="{0636F423-D02D-415D-A651-7468FF8B53E3}" type="presParOf" srcId="{C30662C7-B249-418F-AB42-0801ACDC6851}" destId="{4B923032-491F-4C40-B99E-3CBD2A15353A}" srcOrd="2" destOrd="0" presId="urn:microsoft.com/office/officeart/2005/8/layout/hList1"/>
    <dgm:cxn modelId="{6DC02D70-FC0C-4A26-A787-5F8890F412BD}" type="presParOf" srcId="{4B923032-491F-4C40-B99E-3CBD2A15353A}" destId="{35EE0383-AEE5-4016-8AFC-AA9A24F47133}" srcOrd="0" destOrd="0" presId="urn:microsoft.com/office/officeart/2005/8/layout/hList1"/>
    <dgm:cxn modelId="{06029604-D3D9-4AE4-B008-EB9DCAACEA1F}" type="presParOf" srcId="{4B923032-491F-4C40-B99E-3CBD2A15353A}" destId="{C80CA2CC-1D2A-4376-8DD1-AA10F38BAEC7}" srcOrd="1" destOrd="0" presId="urn:microsoft.com/office/officeart/2005/8/layout/hList1"/>
    <dgm:cxn modelId="{1040609B-DA0A-4CE1-BF8E-4CE3BDD1A0D6}" type="presParOf" srcId="{C30662C7-B249-418F-AB42-0801ACDC6851}" destId="{3DC2512E-6981-4B1E-9397-0A8A4F5640D6}" srcOrd="3" destOrd="0" presId="urn:microsoft.com/office/officeart/2005/8/layout/hList1"/>
    <dgm:cxn modelId="{DE4529D3-5F5A-4B66-9357-C8CCF3B29DCD}" type="presParOf" srcId="{C30662C7-B249-418F-AB42-0801ACDC6851}" destId="{82666B83-7B0F-4523-92DA-44FA374C5E7F}" srcOrd="4" destOrd="0" presId="urn:microsoft.com/office/officeart/2005/8/layout/hList1"/>
    <dgm:cxn modelId="{B45920B1-7042-406F-86EF-9CD3C7FA3203}" type="presParOf" srcId="{82666B83-7B0F-4523-92DA-44FA374C5E7F}" destId="{DC89EE06-EE54-4660-9989-6527A653AB1F}" srcOrd="0" destOrd="0" presId="urn:microsoft.com/office/officeart/2005/8/layout/hList1"/>
    <dgm:cxn modelId="{5DBEA98F-AFB4-40FF-95E6-118E72D03839}" type="presParOf" srcId="{82666B83-7B0F-4523-92DA-44FA374C5E7F}" destId="{0EA76211-02F7-46BC-A79A-C32031BDBF2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750284-271C-4795-A6CA-A063B0E1AD96}" type="doc">
      <dgm:prSet loTypeId="urn:microsoft.com/office/officeart/2005/8/layout/hList1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fr-FR"/>
        </a:p>
      </dgm:t>
    </dgm:pt>
    <dgm:pt modelId="{99052251-4E7D-4B99-ACDC-87009DDA0665}">
      <dgm:prSet phldrT="[Texte]" custT="1"/>
      <dgm:spPr/>
      <dgm:t>
        <a:bodyPr/>
        <a:lstStyle/>
        <a:p>
          <a:r>
            <a:rPr lang="fr-FR" sz="2500" dirty="0">
              <a:latin typeface="Libre Franklin" pitchFamily="2" charset="0"/>
            </a:rPr>
            <a:t>Éditer la zone de jeu</a:t>
          </a:r>
          <a:endParaRPr lang="fr-FR" sz="2500" dirty="0"/>
        </a:p>
      </dgm:t>
    </dgm:pt>
    <dgm:pt modelId="{9DC8FC7D-E1C1-452A-BEA5-08B451A0747F}" type="parTrans" cxnId="{EF2AEE09-D626-4D31-AC44-0BC3D462BE47}">
      <dgm:prSet/>
      <dgm:spPr/>
      <dgm:t>
        <a:bodyPr/>
        <a:lstStyle/>
        <a:p>
          <a:endParaRPr lang="fr-FR"/>
        </a:p>
      </dgm:t>
    </dgm:pt>
    <dgm:pt modelId="{52959541-02B5-48BE-914E-28424B082A87}" type="sibTrans" cxnId="{EF2AEE09-D626-4D31-AC44-0BC3D462BE47}">
      <dgm:prSet/>
      <dgm:spPr/>
      <dgm:t>
        <a:bodyPr/>
        <a:lstStyle/>
        <a:p>
          <a:endParaRPr lang="fr-FR"/>
        </a:p>
      </dgm:t>
    </dgm:pt>
    <dgm:pt modelId="{D7E096C1-2349-4985-B401-651B46DC396F}">
      <dgm:prSet phldrT="[Texte]" custT="1"/>
      <dgm:spPr/>
      <dgm:t>
        <a:bodyPr/>
        <a:lstStyle/>
        <a:p>
          <a:r>
            <a:rPr lang="fr-FR" sz="2000" dirty="0"/>
            <a:t>Ajout des élément via RA</a:t>
          </a:r>
        </a:p>
      </dgm:t>
    </dgm:pt>
    <dgm:pt modelId="{B2E41575-EF0C-416A-9909-84DBB7F94F06}" type="parTrans" cxnId="{C4ADF0BB-9C2C-4617-8708-CEB37AF8A19E}">
      <dgm:prSet/>
      <dgm:spPr/>
      <dgm:t>
        <a:bodyPr/>
        <a:lstStyle/>
        <a:p>
          <a:endParaRPr lang="fr-FR"/>
        </a:p>
      </dgm:t>
    </dgm:pt>
    <dgm:pt modelId="{1426EB51-57CA-4739-8E02-15C9D2D6EE6F}" type="sibTrans" cxnId="{C4ADF0BB-9C2C-4617-8708-CEB37AF8A19E}">
      <dgm:prSet/>
      <dgm:spPr/>
      <dgm:t>
        <a:bodyPr/>
        <a:lstStyle/>
        <a:p>
          <a:endParaRPr lang="fr-FR"/>
        </a:p>
      </dgm:t>
    </dgm:pt>
    <dgm:pt modelId="{6F0B1CE5-B23A-4E5B-9EC4-5AE12382A587}">
      <dgm:prSet phldrT="[Texte]" custT="1"/>
      <dgm:spPr/>
      <dgm:t>
        <a:bodyPr/>
        <a:lstStyle/>
        <a:p>
          <a:r>
            <a:rPr lang="fr-FR" sz="2500" dirty="0"/>
            <a:t>Chargement du niveau custom</a:t>
          </a:r>
        </a:p>
      </dgm:t>
    </dgm:pt>
    <dgm:pt modelId="{D4B764C7-4005-49C1-85BF-0B1CB2954EAE}" type="parTrans" cxnId="{BA84D994-7D97-47B3-86F1-79F68E50FFCE}">
      <dgm:prSet/>
      <dgm:spPr/>
      <dgm:t>
        <a:bodyPr/>
        <a:lstStyle/>
        <a:p>
          <a:endParaRPr lang="fr-FR"/>
        </a:p>
      </dgm:t>
    </dgm:pt>
    <dgm:pt modelId="{AC3DC6B7-F379-45ED-BE04-872E02121176}" type="sibTrans" cxnId="{BA84D994-7D97-47B3-86F1-79F68E50FFCE}">
      <dgm:prSet/>
      <dgm:spPr/>
      <dgm:t>
        <a:bodyPr/>
        <a:lstStyle/>
        <a:p>
          <a:endParaRPr lang="fr-FR"/>
        </a:p>
      </dgm:t>
    </dgm:pt>
    <dgm:pt modelId="{76C8AFE6-92AA-48A2-A7C1-A8005524078C}">
      <dgm:prSet phldrT="[Texte]" custT="1"/>
      <dgm:spPr/>
      <dgm:t>
        <a:bodyPr/>
        <a:lstStyle/>
        <a:p>
          <a:r>
            <a:rPr lang="fr-FR" sz="2000" dirty="0"/>
            <a:t>Lecture du JSON</a:t>
          </a:r>
        </a:p>
      </dgm:t>
    </dgm:pt>
    <dgm:pt modelId="{37C841CA-02AC-4254-9E87-A01772355D4B}" type="parTrans" cxnId="{C5F7ED2D-B9A9-46C7-97DA-3390D02D8D67}">
      <dgm:prSet/>
      <dgm:spPr/>
      <dgm:t>
        <a:bodyPr/>
        <a:lstStyle/>
        <a:p>
          <a:endParaRPr lang="fr-FR"/>
        </a:p>
      </dgm:t>
    </dgm:pt>
    <dgm:pt modelId="{49C69F61-B570-4762-9048-69CB4EDD7CF2}" type="sibTrans" cxnId="{C5F7ED2D-B9A9-46C7-97DA-3390D02D8D67}">
      <dgm:prSet/>
      <dgm:spPr/>
      <dgm:t>
        <a:bodyPr/>
        <a:lstStyle/>
        <a:p>
          <a:endParaRPr lang="fr-FR"/>
        </a:p>
      </dgm:t>
    </dgm:pt>
    <dgm:pt modelId="{03003B14-823B-40A6-8BDE-ED8BB844B9F8}">
      <dgm:prSet phldrT="[Texte]" custT="1"/>
      <dgm:spPr/>
      <dgm:t>
        <a:bodyPr/>
        <a:lstStyle/>
        <a:p>
          <a:r>
            <a:rPr lang="fr-FR" sz="2000" dirty="0"/>
            <a:t>Export JSON</a:t>
          </a:r>
        </a:p>
      </dgm:t>
    </dgm:pt>
    <dgm:pt modelId="{8D23D42A-9D28-4350-ACD8-8C1E47C742EF}" type="parTrans" cxnId="{7854E300-BD5B-40F1-BC05-936F6E8B6ED7}">
      <dgm:prSet/>
      <dgm:spPr/>
      <dgm:t>
        <a:bodyPr/>
        <a:lstStyle/>
        <a:p>
          <a:endParaRPr lang="fr-FR"/>
        </a:p>
      </dgm:t>
    </dgm:pt>
    <dgm:pt modelId="{C4A82B6A-6E23-45B9-A855-500897F696FC}" type="sibTrans" cxnId="{7854E300-BD5B-40F1-BC05-936F6E8B6ED7}">
      <dgm:prSet/>
      <dgm:spPr/>
      <dgm:t>
        <a:bodyPr/>
        <a:lstStyle/>
        <a:p>
          <a:endParaRPr lang="fr-FR"/>
        </a:p>
      </dgm:t>
    </dgm:pt>
    <dgm:pt modelId="{14C62797-D696-458B-971C-B18E4AB2E1F1}">
      <dgm:prSet phldrT="[Texte]" custT="1"/>
      <dgm:spPr/>
      <dgm:t>
        <a:bodyPr/>
        <a:lstStyle/>
        <a:p>
          <a:r>
            <a:rPr lang="fr-FR" sz="2000" dirty="0"/>
            <a:t>Construction de la zone de jeu</a:t>
          </a:r>
        </a:p>
      </dgm:t>
    </dgm:pt>
    <dgm:pt modelId="{2101B80A-8600-42A2-A62C-067349ABF9EE}" type="parTrans" cxnId="{85BFF901-C011-47A0-BE97-02D5E9F1E307}">
      <dgm:prSet/>
      <dgm:spPr/>
      <dgm:t>
        <a:bodyPr/>
        <a:lstStyle/>
        <a:p>
          <a:endParaRPr lang="fr-FR"/>
        </a:p>
      </dgm:t>
    </dgm:pt>
    <dgm:pt modelId="{2596DCDC-C6F5-49CD-AF99-B4262D0743D4}" type="sibTrans" cxnId="{85BFF901-C011-47A0-BE97-02D5E9F1E307}">
      <dgm:prSet/>
      <dgm:spPr/>
      <dgm:t>
        <a:bodyPr/>
        <a:lstStyle/>
        <a:p>
          <a:endParaRPr lang="fr-FR"/>
        </a:p>
      </dgm:t>
    </dgm:pt>
    <dgm:pt modelId="{C30662C7-B249-418F-AB42-0801ACDC6851}" type="pres">
      <dgm:prSet presAssocID="{AD750284-271C-4795-A6CA-A063B0E1AD96}" presName="Name0" presStyleCnt="0">
        <dgm:presLayoutVars>
          <dgm:dir/>
          <dgm:animLvl val="lvl"/>
          <dgm:resizeHandles val="exact"/>
        </dgm:presLayoutVars>
      </dgm:prSet>
      <dgm:spPr/>
    </dgm:pt>
    <dgm:pt modelId="{BB19E903-0C53-4B88-8FE6-C927D0E2ECAB}" type="pres">
      <dgm:prSet presAssocID="{99052251-4E7D-4B99-ACDC-87009DDA0665}" presName="composite" presStyleCnt="0"/>
      <dgm:spPr/>
    </dgm:pt>
    <dgm:pt modelId="{7FC10ADF-5A43-49EA-AE1C-249CE791C2AE}" type="pres">
      <dgm:prSet presAssocID="{99052251-4E7D-4B99-ACDC-87009DDA066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B2483F3-8F51-4CA4-AB56-B1E0C885DE1B}" type="pres">
      <dgm:prSet presAssocID="{99052251-4E7D-4B99-ACDC-87009DDA0665}" presName="desTx" presStyleLbl="alignAccFollowNode1" presStyleIdx="0" presStyleCnt="2">
        <dgm:presLayoutVars>
          <dgm:bulletEnabled val="1"/>
        </dgm:presLayoutVars>
      </dgm:prSet>
      <dgm:spPr/>
    </dgm:pt>
    <dgm:pt modelId="{0B037C33-593B-4C96-A998-D65E79F449A9}" type="pres">
      <dgm:prSet presAssocID="{52959541-02B5-48BE-914E-28424B082A87}" presName="space" presStyleCnt="0"/>
      <dgm:spPr/>
    </dgm:pt>
    <dgm:pt modelId="{4B923032-491F-4C40-B99E-3CBD2A15353A}" type="pres">
      <dgm:prSet presAssocID="{6F0B1CE5-B23A-4E5B-9EC4-5AE12382A587}" presName="composite" presStyleCnt="0"/>
      <dgm:spPr/>
    </dgm:pt>
    <dgm:pt modelId="{35EE0383-AEE5-4016-8AFC-AA9A24F47133}" type="pres">
      <dgm:prSet presAssocID="{6F0B1CE5-B23A-4E5B-9EC4-5AE12382A58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80CA2CC-1D2A-4376-8DD1-AA10F38BAEC7}" type="pres">
      <dgm:prSet presAssocID="{6F0B1CE5-B23A-4E5B-9EC4-5AE12382A58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854E300-BD5B-40F1-BC05-936F6E8B6ED7}" srcId="{99052251-4E7D-4B99-ACDC-87009DDA0665}" destId="{03003B14-823B-40A6-8BDE-ED8BB844B9F8}" srcOrd="1" destOrd="0" parTransId="{8D23D42A-9D28-4350-ACD8-8C1E47C742EF}" sibTransId="{C4A82B6A-6E23-45B9-A855-500897F696FC}"/>
    <dgm:cxn modelId="{85BFF901-C011-47A0-BE97-02D5E9F1E307}" srcId="{6F0B1CE5-B23A-4E5B-9EC4-5AE12382A587}" destId="{14C62797-D696-458B-971C-B18E4AB2E1F1}" srcOrd="1" destOrd="0" parTransId="{2101B80A-8600-42A2-A62C-067349ABF9EE}" sibTransId="{2596DCDC-C6F5-49CD-AF99-B4262D0743D4}"/>
    <dgm:cxn modelId="{C12D9203-EA57-4CAA-9177-C8ADC7B165B0}" type="presOf" srcId="{03003B14-823B-40A6-8BDE-ED8BB844B9F8}" destId="{6B2483F3-8F51-4CA4-AB56-B1E0C885DE1B}" srcOrd="0" destOrd="1" presId="urn:microsoft.com/office/officeart/2005/8/layout/hList1"/>
    <dgm:cxn modelId="{EF2AEE09-D626-4D31-AC44-0BC3D462BE47}" srcId="{AD750284-271C-4795-A6CA-A063B0E1AD96}" destId="{99052251-4E7D-4B99-ACDC-87009DDA0665}" srcOrd="0" destOrd="0" parTransId="{9DC8FC7D-E1C1-452A-BEA5-08B451A0747F}" sibTransId="{52959541-02B5-48BE-914E-28424B082A87}"/>
    <dgm:cxn modelId="{A438BF0C-FEB4-4E01-8176-EC0F001B707D}" type="presOf" srcId="{99052251-4E7D-4B99-ACDC-87009DDA0665}" destId="{7FC10ADF-5A43-49EA-AE1C-249CE791C2AE}" srcOrd="0" destOrd="0" presId="urn:microsoft.com/office/officeart/2005/8/layout/hList1"/>
    <dgm:cxn modelId="{3C6F7518-6EEA-4DFE-B337-AA2427E8F547}" type="presOf" srcId="{6F0B1CE5-B23A-4E5B-9EC4-5AE12382A587}" destId="{35EE0383-AEE5-4016-8AFC-AA9A24F47133}" srcOrd="0" destOrd="0" presId="urn:microsoft.com/office/officeart/2005/8/layout/hList1"/>
    <dgm:cxn modelId="{C5F7ED2D-B9A9-46C7-97DA-3390D02D8D67}" srcId="{6F0B1CE5-B23A-4E5B-9EC4-5AE12382A587}" destId="{76C8AFE6-92AA-48A2-A7C1-A8005524078C}" srcOrd="0" destOrd="0" parTransId="{37C841CA-02AC-4254-9E87-A01772355D4B}" sibTransId="{49C69F61-B570-4762-9048-69CB4EDD7CF2}"/>
    <dgm:cxn modelId="{C60C6366-46FB-4FD5-AEF7-5B106DD437CF}" type="presOf" srcId="{D7E096C1-2349-4985-B401-651B46DC396F}" destId="{6B2483F3-8F51-4CA4-AB56-B1E0C885DE1B}" srcOrd="0" destOrd="0" presId="urn:microsoft.com/office/officeart/2005/8/layout/hList1"/>
    <dgm:cxn modelId="{BA84D994-7D97-47B3-86F1-79F68E50FFCE}" srcId="{AD750284-271C-4795-A6CA-A063B0E1AD96}" destId="{6F0B1CE5-B23A-4E5B-9EC4-5AE12382A587}" srcOrd="1" destOrd="0" parTransId="{D4B764C7-4005-49C1-85BF-0B1CB2954EAE}" sibTransId="{AC3DC6B7-F379-45ED-BE04-872E02121176}"/>
    <dgm:cxn modelId="{927E0B9D-06D4-422E-B329-83B7FA851239}" type="presOf" srcId="{14C62797-D696-458B-971C-B18E4AB2E1F1}" destId="{C80CA2CC-1D2A-4376-8DD1-AA10F38BAEC7}" srcOrd="0" destOrd="1" presId="urn:microsoft.com/office/officeart/2005/8/layout/hList1"/>
    <dgm:cxn modelId="{C4ADF0BB-9C2C-4617-8708-CEB37AF8A19E}" srcId="{99052251-4E7D-4B99-ACDC-87009DDA0665}" destId="{D7E096C1-2349-4985-B401-651B46DC396F}" srcOrd="0" destOrd="0" parTransId="{B2E41575-EF0C-416A-9909-84DBB7F94F06}" sibTransId="{1426EB51-57CA-4739-8E02-15C9D2D6EE6F}"/>
    <dgm:cxn modelId="{0ABF37DE-D468-41B3-BDEE-858EDE4ED3AE}" type="presOf" srcId="{76C8AFE6-92AA-48A2-A7C1-A8005524078C}" destId="{C80CA2CC-1D2A-4376-8DD1-AA10F38BAEC7}" srcOrd="0" destOrd="0" presId="urn:microsoft.com/office/officeart/2005/8/layout/hList1"/>
    <dgm:cxn modelId="{B51110F9-0ED3-4424-9AED-E152B3192FEE}" type="presOf" srcId="{AD750284-271C-4795-A6CA-A063B0E1AD96}" destId="{C30662C7-B249-418F-AB42-0801ACDC6851}" srcOrd="0" destOrd="0" presId="urn:microsoft.com/office/officeart/2005/8/layout/hList1"/>
    <dgm:cxn modelId="{2B22C73D-CA43-4930-88DD-F51CE235C6E6}" type="presParOf" srcId="{C30662C7-B249-418F-AB42-0801ACDC6851}" destId="{BB19E903-0C53-4B88-8FE6-C927D0E2ECAB}" srcOrd="0" destOrd="0" presId="urn:microsoft.com/office/officeart/2005/8/layout/hList1"/>
    <dgm:cxn modelId="{F570055F-0892-4181-AB9B-867AFF56CC68}" type="presParOf" srcId="{BB19E903-0C53-4B88-8FE6-C927D0E2ECAB}" destId="{7FC10ADF-5A43-49EA-AE1C-249CE791C2AE}" srcOrd="0" destOrd="0" presId="urn:microsoft.com/office/officeart/2005/8/layout/hList1"/>
    <dgm:cxn modelId="{B31D65C3-7264-4F67-AF8B-CD05DAA092F7}" type="presParOf" srcId="{BB19E903-0C53-4B88-8FE6-C927D0E2ECAB}" destId="{6B2483F3-8F51-4CA4-AB56-B1E0C885DE1B}" srcOrd="1" destOrd="0" presId="urn:microsoft.com/office/officeart/2005/8/layout/hList1"/>
    <dgm:cxn modelId="{0B8A55F3-EAAA-45A4-BD64-88EDA9CF6F32}" type="presParOf" srcId="{C30662C7-B249-418F-AB42-0801ACDC6851}" destId="{0B037C33-593B-4C96-A998-D65E79F449A9}" srcOrd="1" destOrd="0" presId="urn:microsoft.com/office/officeart/2005/8/layout/hList1"/>
    <dgm:cxn modelId="{0636F423-D02D-415D-A651-7468FF8B53E3}" type="presParOf" srcId="{C30662C7-B249-418F-AB42-0801ACDC6851}" destId="{4B923032-491F-4C40-B99E-3CBD2A15353A}" srcOrd="2" destOrd="0" presId="urn:microsoft.com/office/officeart/2005/8/layout/hList1"/>
    <dgm:cxn modelId="{6DC02D70-FC0C-4A26-A787-5F8890F412BD}" type="presParOf" srcId="{4B923032-491F-4C40-B99E-3CBD2A15353A}" destId="{35EE0383-AEE5-4016-8AFC-AA9A24F47133}" srcOrd="0" destOrd="0" presId="urn:microsoft.com/office/officeart/2005/8/layout/hList1"/>
    <dgm:cxn modelId="{06029604-D3D9-4AE4-B008-EB9DCAACEA1F}" type="presParOf" srcId="{4B923032-491F-4C40-B99E-3CBD2A15353A}" destId="{C80CA2CC-1D2A-4376-8DD1-AA10F38BAEC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C10ADF-5A43-49EA-AE1C-249CE791C2AE}">
      <dsp:nvSpPr>
        <dsp:cNvPr id="0" name=""/>
        <dsp:cNvSpPr/>
      </dsp:nvSpPr>
      <dsp:spPr>
        <a:xfrm>
          <a:off x="2411" y="783355"/>
          <a:ext cx="2351425" cy="8992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latin typeface="Libre Franklin" pitchFamily="2" charset="0"/>
              <a:ea typeface="Roboto" panose="02000000000000000000" pitchFamily="2" charset="0"/>
              <a:cs typeface="Roboto" panose="02000000000000000000" pitchFamily="2" charset="0"/>
            </a:rPr>
            <a:t>Déplacement Third Person</a:t>
          </a:r>
        </a:p>
      </dsp:txBody>
      <dsp:txXfrm>
        <a:off x="2411" y="783355"/>
        <a:ext cx="2351425" cy="899213"/>
      </dsp:txXfrm>
    </dsp:sp>
    <dsp:sp modelId="{6B2483F3-8F51-4CA4-AB56-B1E0C885DE1B}">
      <dsp:nvSpPr>
        <dsp:cNvPr id="0" name=""/>
        <dsp:cNvSpPr/>
      </dsp:nvSpPr>
      <dsp:spPr>
        <a:xfrm>
          <a:off x="2411" y="1682569"/>
          <a:ext cx="2351425" cy="116662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>
              <a:latin typeface="Libre Franklin" pitchFamily="2" charset="0"/>
              <a:ea typeface="Roboto" panose="020B0604020202020204" pitchFamily="2" charset="0"/>
              <a:cs typeface="Roboto" panose="020B0604020202020204" pitchFamily="2" charset="0"/>
            </a:rPr>
            <a:t>Contrôles clavier/souris</a:t>
          </a:r>
        </a:p>
      </dsp:txBody>
      <dsp:txXfrm>
        <a:off x="2411" y="1682569"/>
        <a:ext cx="2351425" cy="1166625"/>
      </dsp:txXfrm>
    </dsp:sp>
    <dsp:sp modelId="{35EE0383-AEE5-4016-8AFC-AA9A24F47133}">
      <dsp:nvSpPr>
        <dsp:cNvPr id="0" name=""/>
        <dsp:cNvSpPr/>
      </dsp:nvSpPr>
      <dsp:spPr>
        <a:xfrm>
          <a:off x="2683037" y="783355"/>
          <a:ext cx="2351425" cy="8992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latin typeface="Libre Franklin" pitchFamily="2" charset="0"/>
              <a:ea typeface="Roboto" panose="02000000000000000000" pitchFamily="2" charset="0"/>
              <a:cs typeface="Roboto" panose="02000000000000000000" pitchFamily="2" charset="0"/>
            </a:rPr>
            <a:t>Application collaborative</a:t>
          </a:r>
          <a:endParaRPr lang="fr-FR" sz="2500" kern="1200" dirty="0">
            <a:latin typeface="Libre Franklin" pitchFamily="2" charset="0"/>
          </a:endParaRPr>
        </a:p>
      </dsp:txBody>
      <dsp:txXfrm>
        <a:off x="2683037" y="783355"/>
        <a:ext cx="2351425" cy="899213"/>
      </dsp:txXfrm>
    </dsp:sp>
    <dsp:sp modelId="{C80CA2CC-1D2A-4376-8DD1-AA10F38BAEC7}">
      <dsp:nvSpPr>
        <dsp:cNvPr id="0" name=""/>
        <dsp:cNvSpPr/>
      </dsp:nvSpPr>
      <dsp:spPr>
        <a:xfrm>
          <a:off x="2683037" y="1682569"/>
          <a:ext cx="2351425" cy="116662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>
              <a:latin typeface="Libre Franklin" pitchFamily="2" charset="0"/>
              <a:ea typeface="Roboto" panose="020B0604020202020204" pitchFamily="2" charset="0"/>
              <a:cs typeface="Roboto" panose="020B0604020202020204" pitchFamily="2" charset="0"/>
            </a:rPr>
            <a:t>4 joueurs</a:t>
          </a:r>
          <a:endParaRPr lang="fr-FR" sz="2000" kern="1200" dirty="0">
            <a:latin typeface="Libre Franklin" pitchFamily="2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>
              <a:latin typeface="Libre Franklin" pitchFamily="2" charset="0"/>
              <a:ea typeface="Roboto" panose="020B0604020202020204" pitchFamily="2" charset="0"/>
              <a:cs typeface="Roboto" panose="020B0604020202020204" pitchFamily="2" charset="0"/>
            </a:rPr>
            <a:t>Avatar visible</a:t>
          </a:r>
        </a:p>
      </dsp:txBody>
      <dsp:txXfrm>
        <a:off x="2683037" y="1682569"/>
        <a:ext cx="2351425" cy="1166625"/>
      </dsp:txXfrm>
    </dsp:sp>
    <dsp:sp modelId="{DC89EE06-EE54-4660-9989-6527A653AB1F}">
      <dsp:nvSpPr>
        <dsp:cNvPr id="0" name=""/>
        <dsp:cNvSpPr/>
      </dsp:nvSpPr>
      <dsp:spPr>
        <a:xfrm>
          <a:off x="5363662" y="783355"/>
          <a:ext cx="2351425" cy="89921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latin typeface="Libre Franklin" pitchFamily="2" charset="0"/>
            </a:rPr>
            <a:t>Envoi de charges</a:t>
          </a:r>
        </a:p>
      </dsp:txBody>
      <dsp:txXfrm>
        <a:off x="5363662" y="783355"/>
        <a:ext cx="2351425" cy="899213"/>
      </dsp:txXfrm>
    </dsp:sp>
    <dsp:sp modelId="{0EA76211-02F7-46BC-A79A-C32031BDBF23}">
      <dsp:nvSpPr>
        <dsp:cNvPr id="0" name=""/>
        <dsp:cNvSpPr/>
      </dsp:nvSpPr>
      <dsp:spPr>
        <a:xfrm>
          <a:off x="5354139" y="1674857"/>
          <a:ext cx="2351425" cy="116662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>
              <a:latin typeface="Libre Franklin" pitchFamily="2" charset="0"/>
            </a:rPr>
            <a:t>Fait perdre de la vie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>
              <a:latin typeface="Libre Franklin" pitchFamily="2" charset="0"/>
            </a:rPr>
            <a:t>1 charge/1,5s</a:t>
          </a:r>
        </a:p>
      </dsp:txBody>
      <dsp:txXfrm>
        <a:off x="5354139" y="1674857"/>
        <a:ext cx="2351425" cy="11666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C10ADF-5A43-49EA-AE1C-249CE791C2AE}">
      <dsp:nvSpPr>
        <dsp:cNvPr id="0" name=""/>
        <dsp:cNvSpPr/>
      </dsp:nvSpPr>
      <dsp:spPr>
        <a:xfrm>
          <a:off x="2411" y="635286"/>
          <a:ext cx="2351425" cy="9345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>
              <a:latin typeface="Libre Franklin" pitchFamily="2" charset="0"/>
            </a:rPr>
            <a:t>Gestion de la vie</a:t>
          </a:r>
          <a:endParaRPr lang="fr-FR" sz="2600" kern="1200" dirty="0"/>
        </a:p>
      </dsp:txBody>
      <dsp:txXfrm>
        <a:off x="2411" y="635286"/>
        <a:ext cx="2351425" cy="934577"/>
      </dsp:txXfrm>
    </dsp:sp>
    <dsp:sp modelId="{6B2483F3-8F51-4CA4-AB56-B1E0C885DE1B}">
      <dsp:nvSpPr>
        <dsp:cNvPr id="0" name=""/>
        <dsp:cNvSpPr/>
      </dsp:nvSpPr>
      <dsp:spPr>
        <a:xfrm>
          <a:off x="2411" y="1569863"/>
          <a:ext cx="2351425" cy="14274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>
              <a:latin typeface="Libre Franklin" pitchFamily="2" charset="0"/>
            </a:rPr>
            <a:t>10pts de vie/joueur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>
              <a:latin typeface="Libre Franklin" pitchFamily="2" charset="0"/>
            </a:rPr>
            <a:t>Respawn automatique</a:t>
          </a:r>
        </a:p>
      </dsp:txBody>
      <dsp:txXfrm>
        <a:off x="2411" y="1569863"/>
        <a:ext cx="2351425" cy="1427400"/>
      </dsp:txXfrm>
    </dsp:sp>
    <dsp:sp modelId="{35EE0383-AEE5-4016-8AFC-AA9A24F47133}">
      <dsp:nvSpPr>
        <dsp:cNvPr id="0" name=""/>
        <dsp:cNvSpPr/>
      </dsp:nvSpPr>
      <dsp:spPr>
        <a:xfrm>
          <a:off x="2683037" y="635286"/>
          <a:ext cx="2351425" cy="93457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Paramètres de jeu</a:t>
          </a:r>
        </a:p>
      </dsp:txBody>
      <dsp:txXfrm>
        <a:off x="2683037" y="635286"/>
        <a:ext cx="2351425" cy="934577"/>
      </dsp:txXfrm>
    </dsp:sp>
    <dsp:sp modelId="{C80CA2CC-1D2A-4376-8DD1-AA10F38BAEC7}">
      <dsp:nvSpPr>
        <dsp:cNvPr id="0" name=""/>
        <dsp:cNvSpPr/>
      </dsp:nvSpPr>
      <dsp:spPr>
        <a:xfrm>
          <a:off x="2683037" y="1569863"/>
          <a:ext cx="2351425" cy="14274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Fichier JSON</a:t>
          </a:r>
        </a:p>
      </dsp:txBody>
      <dsp:txXfrm>
        <a:off x="2683037" y="1569863"/>
        <a:ext cx="2351425" cy="1427400"/>
      </dsp:txXfrm>
    </dsp:sp>
    <dsp:sp modelId="{DC89EE06-EE54-4660-9989-6527A653AB1F}">
      <dsp:nvSpPr>
        <dsp:cNvPr id="0" name=""/>
        <dsp:cNvSpPr/>
      </dsp:nvSpPr>
      <dsp:spPr>
        <a:xfrm>
          <a:off x="5363662" y="635286"/>
          <a:ext cx="2351425" cy="93457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Fin de partie</a:t>
          </a:r>
        </a:p>
      </dsp:txBody>
      <dsp:txXfrm>
        <a:off x="5363662" y="635286"/>
        <a:ext cx="2351425" cy="934577"/>
      </dsp:txXfrm>
    </dsp:sp>
    <dsp:sp modelId="{0EA76211-02F7-46BC-A79A-C32031BDBF23}">
      <dsp:nvSpPr>
        <dsp:cNvPr id="0" name=""/>
        <dsp:cNvSpPr/>
      </dsp:nvSpPr>
      <dsp:spPr>
        <a:xfrm>
          <a:off x="5363662" y="1569863"/>
          <a:ext cx="2351425" cy="142740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Affichage d’une pop-up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Conditions de victoire</a:t>
          </a:r>
        </a:p>
      </dsp:txBody>
      <dsp:txXfrm>
        <a:off x="5363662" y="1569863"/>
        <a:ext cx="2351425" cy="1427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C10ADF-5A43-49EA-AE1C-249CE791C2AE}">
      <dsp:nvSpPr>
        <dsp:cNvPr id="0" name=""/>
        <dsp:cNvSpPr/>
      </dsp:nvSpPr>
      <dsp:spPr>
        <a:xfrm>
          <a:off x="2411" y="800512"/>
          <a:ext cx="2351425" cy="8992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latin typeface="Libre Franklin" pitchFamily="2" charset="0"/>
            </a:rPr>
            <a:t>Affichage de la vie</a:t>
          </a:r>
          <a:endParaRPr lang="fr-FR" sz="2500" kern="1200" dirty="0"/>
        </a:p>
      </dsp:txBody>
      <dsp:txXfrm>
        <a:off x="2411" y="800512"/>
        <a:ext cx="2351425" cy="899213"/>
      </dsp:txXfrm>
    </dsp:sp>
    <dsp:sp modelId="{6B2483F3-8F51-4CA4-AB56-B1E0C885DE1B}">
      <dsp:nvSpPr>
        <dsp:cNvPr id="0" name=""/>
        <dsp:cNvSpPr/>
      </dsp:nvSpPr>
      <dsp:spPr>
        <a:xfrm>
          <a:off x="2411" y="1699725"/>
          <a:ext cx="2351425" cy="113231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Texte ou barre de vie</a:t>
          </a:r>
        </a:p>
      </dsp:txBody>
      <dsp:txXfrm>
        <a:off x="2411" y="1699725"/>
        <a:ext cx="2351425" cy="1132312"/>
      </dsp:txXfrm>
    </dsp:sp>
    <dsp:sp modelId="{35EE0383-AEE5-4016-8AFC-AA9A24F47133}">
      <dsp:nvSpPr>
        <dsp:cNvPr id="0" name=""/>
        <dsp:cNvSpPr/>
      </dsp:nvSpPr>
      <dsp:spPr>
        <a:xfrm>
          <a:off x="2683037" y="800512"/>
          <a:ext cx="2351425" cy="8992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Zones de contamination</a:t>
          </a:r>
        </a:p>
      </dsp:txBody>
      <dsp:txXfrm>
        <a:off x="2683037" y="800512"/>
        <a:ext cx="2351425" cy="899213"/>
      </dsp:txXfrm>
    </dsp:sp>
    <dsp:sp modelId="{C80CA2CC-1D2A-4376-8DD1-AA10F38BAEC7}">
      <dsp:nvSpPr>
        <dsp:cNvPr id="0" name=""/>
        <dsp:cNvSpPr/>
      </dsp:nvSpPr>
      <dsp:spPr>
        <a:xfrm>
          <a:off x="2683037" y="1699725"/>
          <a:ext cx="2351425" cy="113231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Possession d’un point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Particules</a:t>
          </a:r>
        </a:p>
      </dsp:txBody>
      <dsp:txXfrm>
        <a:off x="2683037" y="1699725"/>
        <a:ext cx="2351425" cy="1132312"/>
      </dsp:txXfrm>
    </dsp:sp>
    <dsp:sp modelId="{DC89EE06-EE54-4660-9989-6527A653AB1F}">
      <dsp:nvSpPr>
        <dsp:cNvPr id="0" name=""/>
        <dsp:cNvSpPr/>
      </dsp:nvSpPr>
      <dsp:spPr>
        <a:xfrm>
          <a:off x="5363662" y="800512"/>
          <a:ext cx="2351425" cy="89921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Gestion du </a:t>
          </a:r>
          <a:r>
            <a:rPr lang="fr-FR" sz="2500" kern="1200" dirty="0" err="1"/>
            <a:t>respawn</a:t>
          </a:r>
          <a:endParaRPr lang="fr-FR" sz="2500" kern="1200" dirty="0"/>
        </a:p>
      </dsp:txBody>
      <dsp:txXfrm>
        <a:off x="5363662" y="800512"/>
        <a:ext cx="2351425" cy="899213"/>
      </dsp:txXfrm>
    </dsp:sp>
    <dsp:sp modelId="{0EA76211-02F7-46BC-A79A-C32031BDBF23}">
      <dsp:nvSpPr>
        <dsp:cNvPr id="0" name=""/>
        <dsp:cNvSpPr/>
      </dsp:nvSpPr>
      <dsp:spPr>
        <a:xfrm>
          <a:off x="5363662" y="1699725"/>
          <a:ext cx="2351425" cy="113231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Écran noir pendant 2s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Téléportation</a:t>
          </a:r>
        </a:p>
      </dsp:txBody>
      <dsp:txXfrm>
        <a:off x="5363662" y="1699725"/>
        <a:ext cx="2351425" cy="11323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C10ADF-5A43-49EA-AE1C-249CE791C2AE}">
      <dsp:nvSpPr>
        <dsp:cNvPr id="0" name=""/>
        <dsp:cNvSpPr/>
      </dsp:nvSpPr>
      <dsp:spPr>
        <a:xfrm>
          <a:off x="2411" y="841443"/>
          <a:ext cx="2351425" cy="862642"/>
        </a:xfrm>
        <a:prstGeom prst="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Libre Franklin" pitchFamily="2" charset="0"/>
            </a:rPr>
            <a:t>Téléportation en HTC</a:t>
          </a:r>
          <a:endParaRPr lang="fr-FR" sz="2400" kern="1200" dirty="0"/>
        </a:p>
      </dsp:txBody>
      <dsp:txXfrm>
        <a:off x="2411" y="841443"/>
        <a:ext cx="2351425" cy="862642"/>
      </dsp:txXfrm>
    </dsp:sp>
    <dsp:sp modelId="{6B2483F3-8F51-4CA4-AB56-B1E0C885DE1B}">
      <dsp:nvSpPr>
        <dsp:cNvPr id="0" name=""/>
        <dsp:cNvSpPr/>
      </dsp:nvSpPr>
      <dsp:spPr>
        <a:xfrm>
          <a:off x="2411" y="1704086"/>
          <a:ext cx="2351425" cy="108702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Pointeur laser</a:t>
          </a:r>
        </a:p>
      </dsp:txBody>
      <dsp:txXfrm>
        <a:off x="2411" y="1704086"/>
        <a:ext cx="2351425" cy="1087020"/>
      </dsp:txXfrm>
    </dsp:sp>
    <dsp:sp modelId="{35EE0383-AEE5-4016-8AFC-AA9A24F47133}">
      <dsp:nvSpPr>
        <dsp:cNvPr id="0" name=""/>
        <dsp:cNvSpPr/>
      </dsp:nvSpPr>
      <dsp:spPr>
        <a:xfrm>
          <a:off x="2683037" y="841443"/>
          <a:ext cx="2351425" cy="862642"/>
        </a:xfrm>
        <a:prstGeom prst="rect">
          <a:avLst/>
        </a:prstGeom>
        <a:solidFill>
          <a:schemeClr val="accent5">
            <a:shade val="50000"/>
            <a:hueOff val="491609"/>
            <a:satOff val="-23347"/>
            <a:lumOff val="32611"/>
            <a:alphaOff val="0"/>
          </a:schemeClr>
        </a:solidFill>
        <a:ln w="25400" cap="flat" cmpd="sng" algn="ctr">
          <a:solidFill>
            <a:schemeClr val="accent5">
              <a:shade val="50000"/>
              <a:hueOff val="491609"/>
              <a:satOff val="-23347"/>
              <a:lumOff val="326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Limitation de la téléportation</a:t>
          </a:r>
        </a:p>
      </dsp:txBody>
      <dsp:txXfrm>
        <a:off x="2683037" y="841443"/>
        <a:ext cx="2351425" cy="862642"/>
      </dsp:txXfrm>
    </dsp:sp>
    <dsp:sp modelId="{C80CA2CC-1D2A-4376-8DD1-AA10F38BAEC7}">
      <dsp:nvSpPr>
        <dsp:cNvPr id="0" name=""/>
        <dsp:cNvSpPr/>
      </dsp:nvSpPr>
      <dsp:spPr>
        <a:xfrm>
          <a:off x="2683037" y="1704086"/>
          <a:ext cx="2351425" cy="108702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Toutes les 5s</a:t>
          </a:r>
        </a:p>
      </dsp:txBody>
      <dsp:txXfrm>
        <a:off x="2683037" y="1704086"/>
        <a:ext cx="2351425" cy="1087020"/>
      </dsp:txXfrm>
    </dsp:sp>
    <dsp:sp modelId="{DC89EE06-EE54-4660-9989-6527A653AB1F}">
      <dsp:nvSpPr>
        <dsp:cNvPr id="0" name=""/>
        <dsp:cNvSpPr/>
      </dsp:nvSpPr>
      <dsp:spPr>
        <a:xfrm>
          <a:off x="5363662" y="841443"/>
          <a:ext cx="2351425" cy="862642"/>
        </a:xfrm>
        <a:prstGeom prst="rect">
          <a:avLst/>
        </a:prstGeom>
        <a:solidFill>
          <a:schemeClr val="accent5">
            <a:shade val="50000"/>
            <a:hueOff val="491609"/>
            <a:satOff val="-23347"/>
            <a:lumOff val="32611"/>
            <a:alphaOff val="0"/>
          </a:schemeClr>
        </a:solidFill>
        <a:ln w="25400" cap="flat" cmpd="sng" algn="ctr">
          <a:solidFill>
            <a:schemeClr val="accent5">
              <a:shade val="50000"/>
              <a:hueOff val="491609"/>
              <a:satOff val="-23347"/>
              <a:lumOff val="326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Particules à la téléportation</a:t>
          </a:r>
        </a:p>
      </dsp:txBody>
      <dsp:txXfrm>
        <a:off x="5363662" y="841443"/>
        <a:ext cx="2351425" cy="862642"/>
      </dsp:txXfrm>
    </dsp:sp>
    <dsp:sp modelId="{0EA76211-02F7-46BC-A79A-C32031BDBF23}">
      <dsp:nvSpPr>
        <dsp:cNvPr id="0" name=""/>
        <dsp:cNvSpPr/>
      </dsp:nvSpPr>
      <dsp:spPr>
        <a:xfrm>
          <a:off x="5363662" y="1704086"/>
          <a:ext cx="2351425" cy="108702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Trainée rouge/mauve en 1s</a:t>
          </a:r>
        </a:p>
      </dsp:txBody>
      <dsp:txXfrm>
        <a:off x="5363662" y="1704086"/>
        <a:ext cx="2351425" cy="10870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C10ADF-5A43-49EA-AE1C-249CE791C2AE}">
      <dsp:nvSpPr>
        <dsp:cNvPr id="0" name=""/>
        <dsp:cNvSpPr/>
      </dsp:nvSpPr>
      <dsp:spPr>
        <a:xfrm>
          <a:off x="31" y="7931"/>
          <a:ext cx="3013335" cy="1036800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latin typeface="Libre Franklin" pitchFamily="2" charset="0"/>
            </a:rPr>
            <a:t>Éditer la zone de jeu</a:t>
          </a:r>
          <a:endParaRPr lang="fr-FR" sz="2500" kern="1200" dirty="0"/>
        </a:p>
      </dsp:txBody>
      <dsp:txXfrm>
        <a:off x="31" y="7931"/>
        <a:ext cx="3013335" cy="1036800"/>
      </dsp:txXfrm>
    </dsp:sp>
    <dsp:sp modelId="{6B2483F3-8F51-4CA4-AB56-B1E0C885DE1B}">
      <dsp:nvSpPr>
        <dsp:cNvPr id="0" name=""/>
        <dsp:cNvSpPr/>
      </dsp:nvSpPr>
      <dsp:spPr>
        <a:xfrm>
          <a:off x="31" y="1044731"/>
          <a:ext cx="3013335" cy="15811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Ajout des élément via RA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Export JSON</a:t>
          </a:r>
        </a:p>
      </dsp:txBody>
      <dsp:txXfrm>
        <a:off x="31" y="1044731"/>
        <a:ext cx="3013335" cy="1581120"/>
      </dsp:txXfrm>
    </dsp:sp>
    <dsp:sp modelId="{35EE0383-AEE5-4016-8AFC-AA9A24F47133}">
      <dsp:nvSpPr>
        <dsp:cNvPr id="0" name=""/>
        <dsp:cNvSpPr/>
      </dsp:nvSpPr>
      <dsp:spPr>
        <a:xfrm>
          <a:off x="3435233" y="7931"/>
          <a:ext cx="3013335" cy="1036800"/>
        </a:xfrm>
        <a:prstGeom prst="rect">
          <a:avLst/>
        </a:prstGeom>
        <a:solidFill>
          <a:schemeClr val="accent2">
            <a:shade val="80000"/>
            <a:hueOff val="-193293"/>
            <a:satOff val="-20842"/>
            <a:lumOff val="30172"/>
            <a:alphaOff val="0"/>
          </a:schemeClr>
        </a:solidFill>
        <a:ln w="25400" cap="flat" cmpd="sng" algn="ctr">
          <a:solidFill>
            <a:schemeClr val="accent2">
              <a:shade val="80000"/>
              <a:hueOff val="-193293"/>
              <a:satOff val="-20842"/>
              <a:lumOff val="301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Chargement du niveau custom</a:t>
          </a:r>
        </a:p>
      </dsp:txBody>
      <dsp:txXfrm>
        <a:off x="3435233" y="7931"/>
        <a:ext cx="3013335" cy="1036800"/>
      </dsp:txXfrm>
    </dsp:sp>
    <dsp:sp modelId="{C80CA2CC-1D2A-4376-8DD1-AA10F38BAEC7}">
      <dsp:nvSpPr>
        <dsp:cNvPr id="0" name=""/>
        <dsp:cNvSpPr/>
      </dsp:nvSpPr>
      <dsp:spPr>
        <a:xfrm>
          <a:off x="3435233" y="1044731"/>
          <a:ext cx="3013335" cy="15811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Lecture du JSON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Construction de la zone de jeu</a:t>
          </a:r>
        </a:p>
      </dsp:txBody>
      <dsp:txXfrm>
        <a:off x="3435233" y="1044731"/>
        <a:ext cx="3013335" cy="1581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8e86373ed3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8e86373ed3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8cb7a70c2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8cb7a70c2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2620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8cb7a70c2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8cb7a70c2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16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8ca389419e_0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8ca389419e_0_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8cb7a70c2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8cb7a70c2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23afa16b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23afa16b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8ca389419e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8ca389419e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8cb7a70c2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8cb7a70c2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1578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993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0599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8cb7a70c2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8cb7a70c2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76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400000">
            <a:off x="3974802" y="4829402"/>
            <a:ext cx="120107" cy="12009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2700000">
            <a:off x="531604" y="124738"/>
            <a:ext cx="150468" cy="150468"/>
          </a:xfrm>
          <a:custGeom>
            <a:avLst/>
            <a:gdLst/>
            <a:ahLst/>
            <a:cxnLst/>
            <a:rect l="l" t="t" r="r" b="b"/>
            <a:pathLst>
              <a:path w="6395" h="6395" extrusionOk="0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182155" y="4821002"/>
            <a:ext cx="136881" cy="136900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314295" y="4867643"/>
            <a:ext cx="585092" cy="79679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82" y="0"/>
                </a:moveTo>
                <a:lnTo>
                  <a:pt x="1" y="1893"/>
                </a:lnTo>
                <a:lnTo>
                  <a:pt x="334" y="2215"/>
                </a:lnTo>
                <a:lnTo>
                  <a:pt x="1882" y="655"/>
                </a:lnTo>
                <a:lnTo>
                  <a:pt x="3691" y="2489"/>
                </a:lnTo>
                <a:lnTo>
                  <a:pt x="5513" y="655"/>
                </a:lnTo>
                <a:lnTo>
                  <a:pt x="7323" y="2489"/>
                </a:lnTo>
                <a:lnTo>
                  <a:pt x="9145" y="655"/>
                </a:lnTo>
                <a:lnTo>
                  <a:pt x="10966" y="2489"/>
                </a:lnTo>
                <a:lnTo>
                  <a:pt x="12776" y="655"/>
                </a:lnTo>
                <a:lnTo>
                  <a:pt x="14598" y="2489"/>
                </a:lnTo>
                <a:lnTo>
                  <a:pt x="16407" y="655"/>
                </a:lnTo>
                <a:lnTo>
                  <a:pt x="17955" y="2215"/>
                </a:lnTo>
                <a:lnTo>
                  <a:pt x="18277" y="1893"/>
                </a:lnTo>
                <a:lnTo>
                  <a:pt x="16407" y="0"/>
                </a:lnTo>
                <a:lnTo>
                  <a:pt x="14598" y="1834"/>
                </a:lnTo>
                <a:lnTo>
                  <a:pt x="12776" y="0"/>
                </a:lnTo>
                <a:lnTo>
                  <a:pt x="10966" y="1846"/>
                </a:lnTo>
                <a:lnTo>
                  <a:pt x="9145" y="0"/>
                </a:lnTo>
                <a:lnTo>
                  <a:pt x="7323" y="1834"/>
                </a:lnTo>
                <a:lnTo>
                  <a:pt x="5513" y="0"/>
                </a:lnTo>
                <a:lnTo>
                  <a:pt x="3691" y="1846"/>
                </a:lnTo>
                <a:lnTo>
                  <a:pt x="18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2532444">
            <a:off x="2807401" y="4642844"/>
            <a:ext cx="544954" cy="529275"/>
            <a:chOff x="493977" y="4202564"/>
            <a:chExt cx="544967" cy="529288"/>
          </a:xfrm>
        </p:grpSpPr>
        <p:sp>
          <p:nvSpPr>
            <p:cNvPr id="14" name="Google Shape;14;p2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 flipH="1">
            <a:off x="153544" y="114578"/>
            <a:ext cx="279631" cy="259804"/>
            <a:chOff x="6672" y="3464315"/>
            <a:chExt cx="279631" cy="259804"/>
          </a:xfrm>
        </p:grpSpPr>
        <p:sp>
          <p:nvSpPr>
            <p:cNvPr id="30" name="Google Shape;30;p2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785798" y="4625472"/>
            <a:ext cx="156808" cy="329221"/>
            <a:chOff x="1567241" y="4124224"/>
            <a:chExt cx="213025" cy="447250"/>
          </a:xfrm>
        </p:grpSpPr>
        <p:sp>
          <p:nvSpPr>
            <p:cNvPr id="40" name="Google Shape;40;p2"/>
            <p:cNvSpPr/>
            <p:nvPr/>
          </p:nvSpPr>
          <p:spPr>
            <a:xfrm rot="2700000">
              <a:off x="1598508" y="4389576"/>
              <a:ext cx="150491" cy="150773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700000">
              <a:off x="1598508" y="4155351"/>
              <a:ext cx="150491" cy="150773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2"/>
          <p:cNvSpPr/>
          <p:nvPr/>
        </p:nvSpPr>
        <p:spPr>
          <a:xfrm flipH="1">
            <a:off x="8870241" y="1977238"/>
            <a:ext cx="134279" cy="134531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2"/>
          <p:cNvGrpSpPr/>
          <p:nvPr/>
        </p:nvGrpSpPr>
        <p:grpSpPr>
          <a:xfrm flipH="1">
            <a:off x="8869411" y="2607575"/>
            <a:ext cx="135900" cy="390284"/>
            <a:chOff x="179009" y="2072968"/>
            <a:chExt cx="190870" cy="548151"/>
          </a:xfrm>
        </p:grpSpPr>
        <p:sp>
          <p:nvSpPr>
            <p:cNvPr id="44" name="Google Shape;44;p2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/>
          <p:nvPr/>
        </p:nvSpPr>
        <p:spPr>
          <a:xfrm rot="5400000" flipH="1">
            <a:off x="143520" y="3786033"/>
            <a:ext cx="299680" cy="300226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2"/>
          <p:cNvGrpSpPr/>
          <p:nvPr/>
        </p:nvGrpSpPr>
        <p:grpSpPr>
          <a:xfrm flipH="1">
            <a:off x="154042" y="2195508"/>
            <a:ext cx="135900" cy="390284"/>
            <a:chOff x="179009" y="2072968"/>
            <a:chExt cx="190870" cy="548151"/>
          </a:xfrm>
        </p:grpSpPr>
        <p:sp>
          <p:nvSpPr>
            <p:cNvPr id="48" name="Google Shape;48;p2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 rot="-5400000">
            <a:off x="8626967" y="56406"/>
            <a:ext cx="137396" cy="393815"/>
            <a:chOff x="8846561" y="2782361"/>
            <a:chExt cx="154517" cy="442886"/>
          </a:xfrm>
        </p:grpSpPr>
        <p:sp>
          <p:nvSpPr>
            <p:cNvPr id="51" name="Google Shape;51;p2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8822996" y="1251181"/>
            <a:ext cx="161109" cy="262684"/>
            <a:chOff x="8814523" y="4301099"/>
            <a:chExt cx="181204" cy="295450"/>
          </a:xfrm>
        </p:grpSpPr>
        <p:sp>
          <p:nvSpPr>
            <p:cNvPr id="54" name="Google Shape;54;p2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2"/>
          <p:cNvSpPr/>
          <p:nvPr/>
        </p:nvSpPr>
        <p:spPr>
          <a:xfrm rot="5400000">
            <a:off x="8564093" y="3768811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 rot="2464182">
            <a:off x="1630557" y="4832234"/>
            <a:ext cx="150487" cy="150487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4647914" y="4733984"/>
            <a:ext cx="150487" cy="150791"/>
          </a:xfrm>
          <a:custGeom>
            <a:avLst/>
            <a:gdLst/>
            <a:ahLst/>
            <a:cxnLst/>
            <a:rect l="l" t="t" r="r" b="b"/>
            <a:pathLst>
              <a:path w="5954" h="5966" extrusionOk="0">
                <a:moveTo>
                  <a:pt x="941" y="0"/>
                </a:moveTo>
                <a:lnTo>
                  <a:pt x="0" y="953"/>
                </a:lnTo>
                <a:lnTo>
                  <a:pt x="2036" y="2988"/>
                </a:lnTo>
                <a:lnTo>
                  <a:pt x="0" y="5013"/>
                </a:lnTo>
                <a:lnTo>
                  <a:pt x="941" y="5965"/>
                </a:lnTo>
                <a:lnTo>
                  <a:pt x="2977" y="3929"/>
                </a:lnTo>
                <a:lnTo>
                  <a:pt x="5013" y="5965"/>
                </a:lnTo>
                <a:lnTo>
                  <a:pt x="5953" y="5013"/>
                </a:lnTo>
                <a:lnTo>
                  <a:pt x="3929" y="2988"/>
                </a:lnTo>
                <a:lnTo>
                  <a:pt x="5953" y="953"/>
                </a:lnTo>
                <a:lnTo>
                  <a:pt x="5013" y="0"/>
                </a:lnTo>
                <a:lnTo>
                  <a:pt x="2977" y="2036"/>
                </a:lnTo>
                <a:lnTo>
                  <a:pt x="9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2248404" y="124738"/>
            <a:ext cx="150474" cy="150474"/>
          </a:xfrm>
          <a:custGeom>
            <a:avLst/>
            <a:gdLst/>
            <a:ahLst/>
            <a:cxnLst/>
            <a:rect l="l" t="t" r="r" b="b"/>
            <a:pathLst>
              <a:path w="6395" h="6395" extrusionOk="0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 rot="5400000">
            <a:off x="5155419" y="4630761"/>
            <a:ext cx="357249" cy="357249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 rot="5400129">
            <a:off x="8118521" y="4617124"/>
            <a:ext cx="345748" cy="345729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 rot="10800000">
            <a:off x="1289121" y="4829079"/>
            <a:ext cx="156805" cy="156805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 rot="151">
            <a:off x="5078186" y="186787"/>
            <a:ext cx="296372" cy="296366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7014155" y="4774277"/>
            <a:ext cx="171524" cy="171524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6409415" y="137073"/>
            <a:ext cx="150487" cy="150458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4678341" y="124737"/>
            <a:ext cx="150472" cy="15047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898000" y="187264"/>
            <a:ext cx="600182" cy="81785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6881446" y="203582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3887176" y="212389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2"/>
          <p:cNvGrpSpPr/>
          <p:nvPr/>
        </p:nvGrpSpPr>
        <p:grpSpPr>
          <a:xfrm rot="-5376033">
            <a:off x="7409190" y="4769803"/>
            <a:ext cx="161149" cy="262750"/>
            <a:chOff x="8814523" y="4301099"/>
            <a:chExt cx="181204" cy="295450"/>
          </a:xfrm>
        </p:grpSpPr>
        <p:sp>
          <p:nvSpPr>
            <p:cNvPr id="75" name="Google Shape;75;p2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 rot="2879975">
            <a:off x="21018" y="2996397"/>
            <a:ext cx="544938" cy="529260"/>
            <a:chOff x="493977" y="4202564"/>
            <a:chExt cx="544967" cy="529288"/>
          </a:xfrm>
        </p:grpSpPr>
        <p:sp>
          <p:nvSpPr>
            <p:cNvPr id="82" name="Google Shape;82;p2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2"/>
          <p:cNvSpPr/>
          <p:nvPr/>
        </p:nvSpPr>
        <p:spPr>
          <a:xfrm rot="5400000" flipH="1">
            <a:off x="-70574" y="1245089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82" y="0"/>
                </a:moveTo>
                <a:lnTo>
                  <a:pt x="1" y="1893"/>
                </a:lnTo>
                <a:lnTo>
                  <a:pt x="334" y="2215"/>
                </a:lnTo>
                <a:lnTo>
                  <a:pt x="1882" y="655"/>
                </a:lnTo>
                <a:lnTo>
                  <a:pt x="3691" y="2489"/>
                </a:lnTo>
                <a:lnTo>
                  <a:pt x="5513" y="655"/>
                </a:lnTo>
                <a:lnTo>
                  <a:pt x="7323" y="2489"/>
                </a:lnTo>
                <a:lnTo>
                  <a:pt x="9145" y="655"/>
                </a:lnTo>
                <a:lnTo>
                  <a:pt x="10966" y="2489"/>
                </a:lnTo>
                <a:lnTo>
                  <a:pt x="12776" y="655"/>
                </a:lnTo>
                <a:lnTo>
                  <a:pt x="14598" y="2489"/>
                </a:lnTo>
                <a:lnTo>
                  <a:pt x="16407" y="655"/>
                </a:lnTo>
                <a:lnTo>
                  <a:pt x="17955" y="2215"/>
                </a:lnTo>
                <a:lnTo>
                  <a:pt x="18277" y="1893"/>
                </a:lnTo>
                <a:lnTo>
                  <a:pt x="16407" y="0"/>
                </a:lnTo>
                <a:lnTo>
                  <a:pt x="14598" y="1834"/>
                </a:lnTo>
                <a:lnTo>
                  <a:pt x="12776" y="0"/>
                </a:lnTo>
                <a:lnTo>
                  <a:pt x="10966" y="1846"/>
                </a:lnTo>
                <a:lnTo>
                  <a:pt x="9145" y="0"/>
                </a:lnTo>
                <a:lnTo>
                  <a:pt x="7323" y="1834"/>
                </a:lnTo>
                <a:lnTo>
                  <a:pt x="5513" y="0"/>
                </a:lnTo>
                <a:lnTo>
                  <a:pt x="3691" y="1846"/>
                </a:lnTo>
                <a:lnTo>
                  <a:pt x="18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 rot="5400000" flipH="1">
            <a:off x="160418" y="4379828"/>
            <a:ext cx="123120" cy="123152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2"/>
          <p:cNvGrpSpPr/>
          <p:nvPr/>
        </p:nvGrpSpPr>
        <p:grpSpPr>
          <a:xfrm rot="-2609567">
            <a:off x="3048255" y="-10752"/>
            <a:ext cx="544996" cy="529317"/>
            <a:chOff x="493977" y="4202564"/>
            <a:chExt cx="544967" cy="529288"/>
          </a:xfrm>
        </p:grpSpPr>
        <p:sp>
          <p:nvSpPr>
            <p:cNvPr id="100" name="Google Shape;100;p2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2"/>
          <p:cNvSpPr/>
          <p:nvPr/>
        </p:nvSpPr>
        <p:spPr>
          <a:xfrm rot="5405778">
            <a:off x="1765728" y="66763"/>
            <a:ext cx="178500" cy="32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2620213" y="249463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5673825" y="114475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"/>
          <p:cNvSpPr/>
          <p:nvPr/>
        </p:nvSpPr>
        <p:spPr>
          <a:xfrm rot="10800000">
            <a:off x="7988959" y="126538"/>
            <a:ext cx="171524" cy="171524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2"/>
          <p:cNvGrpSpPr/>
          <p:nvPr/>
        </p:nvGrpSpPr>
        <p:grpSpPr>
          <a:xfrm flipH="1">
            <a:off x="5800007" y="4759540"/>
            <a:ext cx="279631" cy="259804"/>
            <a:chOff x="6672" y="3464315"/>
            <a:chExt cx="279631" cy="259804"/>
          </a:xfrm>
        </p:grpSpPr>
        <p:sp>
          <p:nvSpPr>
            <p:cNvPr id="120" name="Google Shape;120;p2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2"/>
          <p:cNvSpPr/>
          <p:nvPr/>
        </p:nvSpPr>
        <p:spPr>
          <a:xfrm>
            <a:off x="295168" y="522655"/>
            <a:ext cx="336300" cy="31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"/>
          <p:cNvSpPr/>
          <p:nvPr/>
        </p:nvSpPr>
        <p:spPr>
          <a:xfrm rot="178">
            <a:off x="8595833" y="674092"/>
            <a:ext cx="375161" cy="375148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"/>
          <p:cNvSpPr txBox="1">
            <a:spLocks noGrp="1"/>
          </p:cNvSpPr>
          <p:nvPr>
            <p:ph type="ctrTitle"/>
          </p:nvPr>
        </p:nvSpPr>
        <p:spPr>
          <a:xfrm>
            <a:off x="1616400" y="2238450"/>
            <a:ext cx="5911200" cy="6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2" name="Google Shape;132;p2"/>
          <p:cNvSpPr txBox="1">
            <a:spLocks noGrp="1"/>
          </p:cNvSpPr>
          <p:nvPr>
            <p:ph type="subTitle" idx="1"/>
          </p:nvPr>
        </p:nvSpPr>
        <p:spPr>
          <a:xfrm>
            <a:off x="1616400" y="3008700"/>
            <a:ext cx="59112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33" name="Google Shape;133;p2"/>
          <p:cNvGrpSpPr/>
          <p:nvPr/>
        </p:nvGrpSpPr>
        <p:grpSpPr>
          <a:xfrm rot="10800000">
            <a:off x="6037785" y="111027"/>
            <a:ext cx="161145" cy="262744"/>
            <a:chOff x="8814523" y="4301099"/>
            <a:chExt cx="181204" cy="295450"/>
          </a:xfrm>
        </p:grpSpPr>
        <p:sp>
          <p:nvSpPr>
            <p:cNvPr id="134" name="Google Shape;134;p2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>
            <a:off x="5525" y="-1225"/>
            <a:ext cx="9143969" cy="1903504"/>
          </a:xfrm>
          <a:custGeom>
            <a:avLst/>
            <a:gdLst/>
            <a:ahLst/>
            <a:cxnLst/>
            <a:rect l="l" t="t" r="r" b="b"/>
            <a:pathLst>
              <a:path w="44209" h="160735" extrusionOk="0">
                <a:moveTo>
                  <a:pt x="0" y="0"/>
                </a:moveTo>
                <a:lnTo>
                  <a:pt x="0" y="160734"/>
                </a:lnTo>
                <a:lnTo>
                  <a:pt x="44208" y="160734"/>
                </a:lnTo>
                <a:lnTo>
                  <a:pt x="442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"/>
          <p:cNvSpPr/>
          <p:nvPr/>
        </p:nvSpPr>
        <p:spPr>
          <a:xfrm>
            <a:off x="3688662" y="1094850"/>
            <a:ext cx="1766371" cy="1766392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3"/>
          <p:cNvSpPr/>
          <p:nvPr/>
        </p:nvSpPr>
        <p:spPr>
          <a:xfrm>
            <a:off x="3843622" y="1249820"/>
            <a:ext cx="1456430" cy="1456448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"/>
          <p:cNvSpPr/>
          <p:nvPr/>
        </p:nvSpPr>
        <p:spPr>
          <a:xfrm>
            <a:off x="8215301" y="4895571"/>
            <a:ext cx="83286" cy="83286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3"/>
          <p:cNvSpPr/>
          <p:nvPr/>
        </p:nvSpPr>
        <p:spPr>
          <a:xfrm>
            <a:off x="8400930" y="4897849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" name="Google Shape;146;p3"/>
          <p:cNvGrpSpPr/>
          <p:nvPr/>
        </p:nvGrpSpPr>
        <p:grpSpPr>
          <a:xfrm>
            <a:off x="8846561" y="2203086"/>
            <a:ext cx="154517" cy="442886"/>
            <a:chOff x="8846561" y="2782361"/>
            <a:chExt cx="154517" cy="442886"/>
          </a:xfrm>
        </p:grpSpPr>
        <p:sp>
          <p:nvSpPr>
            <p:cNvPr id="147" name="Google Shape;147;p3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3"/>
          <p:cNvGrpSpPr/>
          <p:nvPr/>
        </p:nvGrpSpPr>
        <p:grpSpPr>
          <a:xfrm>
            <a:off x="8814523" y="3721824"/>
            <a:ext cx="181204" cy="295450"/>
            <a:chOff x="8814523" y="4301099"/>
            <a:chExt cx="181204" cy="295450"/>
          </a:xfrm>
        </p:grpSpPr>
        <p:sp>
          <p:nvSpPr>
            <p:cNvPr id="150" name="Google Shape;150;p3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3"/>
          <p:cNvSpPr/>
          <p:nvPr/>
        </p:nvSpPr>
        <p:spPr>
          <a:xfrm>
            <a:off x="179910" y="2203063"/>
            <a:ext cx="152679" cy="152964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157;p3"/>
          <p:cNvGrpSpPr/>
          <p:nvPr/>
        </p:nvGrpSpPr>
        <p:grpSpPr>
          <a:xfrm>
            <a:off x="179005" y="2907021"/>
            <a:ext cx="154529" cy="443783"/>
            <a:chOff x="179009" y="2072968"/>
            <a:chExt cx="190870" cy="548151"/>
          </a:xfrm>
        </p:grpSpPr>
        <p:sp>
          <p:nvSpPr>
            <p:cNvPr id="158" name="Google Shape;158;p3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3"/>
          <p:cNvGrpSpPr/>
          <p:nvPr/>
        </p:nvGrpSpPr>
        <p:grpSpPr>
          <a:xfrm>
            <a:off x="179000" y="4719815"/>
            <a:ext cx="279631" cy="259804"/>
            <a:chOff x="6672" y="3464315"/>
            <a:chExt cx="279631" cy="259804"/>
          </a:xfrm>
        </p:grpSpPr>
        <p:sp>
          <p:nvSpPr>
            <p:cNvPr id="161" name="Google Shape;161;p3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3"/>
          <p:cNvSpPr/>
          <p:nvPr/>
        </p:nvSpPr>
        <p:spPr>
          <a:xfrm>
            <a:off x="606990" y="4873780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"/>
          <p:cNvSpPr txBox="1">
            <a:spLocks noGrp="1"/>
          </p:cNvSpPr>
          <p:nvPr>
            <p:ph type="title" hasCustomPrompt="1"/>
          </p:nvPr>
        </p:nvSpPr>
        <p:spPr>
          <a:xfrm>
            <a:off x="3525300" y="1249825"/>
            <a:ext cx="2093400" cy="14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lt2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72" name="Google Shape;172;p3"/>
          <p:cNvSpPr txBox="1">
            <a:spLocks noGrp="1"/>
          </p:cNvSpPr>
          <p:nvPr>
            <p:ph type="subTitle" idx="1"/>
          </p:nvPr>
        </p:nvSpPr>
        <p:spPr>
          <a:xfrm>
            <a:off x="3218100" y="3657950"/>
            <a:ext cx="2707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3" name="Google Shape;173;p3"/>
          <p:cNvSpPr txBox="1">
            <a:spLocks noGrp="1"/>
          </p:cNvSpPr>
          <p:nvPr>
            <p:ph type="title" idx="2"/>
          </p:nvPr>
        </p:nvSpPr>
        <p:spPr>
          <a:xfrm>
            <a:off x="2418150" y="2981762"/>
            <a:ext cx="43077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/>
          <p:nvPr/>
        </p:nvSpPr>
        <p:spPr>
          <a:xfrm rot="-5400000">
            <a:off x="8490515" y="4794343"/>
            <a:ext cx="152679" cy="152964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4"/>
          <p:cNvSpPr/>
          <p:nvPr/>
        </p:nvSpPr>
        <p:spPr>
          <a:xfrm rot="-5400000">
            <a:off x="8801634" y="4783445"/>
            <a:ext cx="154536" cy="154536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4"/>
          <p:cNvSpPr txBox="1">
            <a:spLocks noGrp="1"/>
          </p:cNvSpPr>
          <p:nvPr>
            <p:ph type="body" idx="1"/>
          </p:nvPr>
        </p:nvSpPr>
        <p:spPr>
          <a:xfrm>
            <a:off x="713225" y="1145950"/>
            <a:ext cx="7717500" cy="3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AutoNum type="alphaLcPeriod"/>
              <a:defRPr sz="1400"/>
            </a:lvl2pPr>
            <a:lvl3pPr marL="1371600" lvl="2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romanLcPeriod"/>
              <a:defRPr sz="1400"/>
            </a:lvl3pPr>
            <a:lvl4pPr marL="1828800" lvl="3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arabicPeriod"/>
              <a:defRPr sz="1400"/>
            </a:lvl4pPr>
            <a:lvl5pPr marL="2286000" lvl="4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alphaLcPeriod"/>
              <a:defRPr sz="1400"/>
            </a:lvl5pPr>
            <a:lvl6pPr marL="2743200" lvl="5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romanLcPeriod"/>
              <a:defRPr sz="1400"/>
            </a:lvl6pPr>
            <a:lvl7pPr marL="3200400" lvl="6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arabicPeriod"/>
              <a:defRPr sz="1400"/>
            </a:lvl7pPr>
            <a:lvl8pPr marL="3657600" lvl="7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alphaLcPeriod"/>
              <a:defRPr sz="1400"/>
            </a:lvl8pPr>
            <a:lvl9pPr marL="4114800" lvl="8" indent="-317500" algn="l" rtl="0">
              <a:spcBef>
                <a:spcPts val="1600"/>
              </a:spcBef>
              <a:spcAft>
                <a:spcPts val="1600"/>
              </a:spcAft>
              <a:buSzPts val="1400"/>
              <a:buFont typeface="Roboto Condensed Light"/>
              <a:buAutoNum type="romanLcPeriod"/>
              <a:defRPr sz="1400"/>
            </a:lvl9pPr>
          </a:lstStyle>
          <a:p>
            <a:endParaRPr/>
          </a:p>
        </p:txBody>
      </p:sp>
      <p:cxnSp>
        <p:nvCxnSpPr>
          <p:cNvPr id="178" name="Google Shape;178;p4"/>
          <p:cNvCxnSpPr/>
          <p:nvPr/>
        </p:nvCxnSpPr>
        <p:spPr>
          <a:xfrm>
            <a:off x="-8550" y="1145950"/>
            <a:ext cx="91611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4"/>
          <p:cNvSpPr/>
          <p:nvPr/>
        </p:nvSpPr>
        <p:spPr>
          <a:xfrm rot="-5400000">
            <a:off x="184140" y="4805252"/>
            <a:ext cx="120107" cy="12009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4"/>
          <p:cNvSpPr/>
          <p:nvPr/>
        </p:nvSpPr>
        <p:spPr>
          <a:xfrm>
            <a:off x="175753" y="4532352"/>
            <a:ext cx="136881" cy="136900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4"/>
          <p:cNvSpPr/>
          <p:nvPr/>
        </p:nvSpPr>
        <p:spPr>
          <a:xfrm>
            <a:off x="4892316" y="124737"/>
            <a:ext cx="150472" cy="15047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4"/>
          <p:cNvSpPr/>
          <p:nvPr/>
        </p:nvSpPr>
        <p:spPr>
          <a:xfrm>
            <a:off x="4101151" y="159064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4"/>
          <p:cNvSpPr/>
          <p:nvPr/>
        </p:nvSpPr>
        <p:spPr>
          <a:xfrm rot="-5400000">
            <a:off x="757377" y="175215"/>
            <a:ext cx="120107" cy="12009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4"/>
          <p:cNvSpPr/>
          <p:nvPr/>
        </p:nvSpPr>
        <p:spPr>
          <a:xfrm>
            <a:off x="964730" y="166815"/>
            <a:ext cx="136881" cy="136900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" name="Google Shape;186;p4"/>
          <p:cNvGrpSpPr/>
          <p:nvPr/>
        </p:nvGrpSpPr>
        <p:grpSpPr>
          <a:xfrm rot="-2532444">
            <a:off x="105276" y="-11344"/>
            <a:ext cx="544954" cy="529275"/>
            <a:chOff x="493977" y="4202564"/>
            <a:chExt cx="544967" cy="529288"/>
          </a:xfrm>
        </p:grpSpPr>
        <p:sp>
          <p:nvSpPr>
            <p:cNvPr id="187" name="Google Shape;187;p4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4"/>
          <p:cNvGrpSpPr/>
          <p:nvPr/>
        </p:nvGrpSpPr>
        <p:grpSpPr>
          <a:xfrm rot="-2520025">
            <a:off x="8099464" y="-11337"/>
            <a:ext cx="544938" cy="529260"/>
            <a:chOff x="493977" y="4202564"/>
            <a:chExt cx="544967" cy="529288"/>
          </a:xfrm>
        </p:grpSpPr>
        <p:sp>
          <p:nvSpPr>
            <p:cNvPr id="203" name="Google Shape;203;p4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Google Shape;218;p4"/>
          <p:cNvSpPr/>
          <p:nvPr/>
        </p:nvSpPr>
        <p:spPr>
          <a:xfrm flipH="1">
            <a:off x="8772913" y="191726"/>
            <a:ext cx="123120" cy="123152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" name="Google Shape;219;p4"/>
          <p:cNvGrpSpPr/>
          <p:nvPr/>
        </p:nvGrpSpPr>
        <p:grpSpPr>
          <a:xfrm>
            <a:off x="163630" y="4132368"/>
            <a:ext cx="161127" cy="262714"/>
            <a:chOff x="8814523" y="4301099"/>
            <a:chExt cx="181204" cy="295450"/>
          </a:xfrm>
        </p:grpSpPr>
        <p:sp>
          <p:nvSpPr>
            <p:cNvPr id="220" name="Google Shape;220;p4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4"/>
          <p:cNvSpPr/>
          <p:nvPr/>
        </p:nvSpPr>
        <p:spPr>
          <a:xfrm>
            <a:off x="5673825" y="114475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6"/>
          <p:cNvGrpSpPr/>
          <p:nvPr/>
        </p:nvGrpSpPr>
        <p:grpSpPr>
          <a:xfrm>
            <a:off x="7348587" y="988870"/>
            <a:ext cx="1842655" cy="1842623"/>
            <a:chOff x="7132212" y="1057145"/>
            <a:chExt cx="1842655" cy="1842623"/>
          </a:xfrm>
        </p:grpSpPr>
        <p:sp>
          <p:nvSpPr>
            <p:cNvPr id="250" name="Google Shape;250;p6"/>
            <p:cNvSpPr/>
            <p:nvPr/>
          </p:nvSpPr>
          <p:spPr>
            <a:xfrm>
              <a:off x="7132212" y="1057145"/>
              <a:ext cx="1842655" cy="1842623"/>
            </a:xfrm>
            <a:custGeom>
              <a:avLst/>
              <a:gdLst/>
              <a:ahLst/>
              <a:cxnLst/>
              <a:rect l="l" t="t" r="r" b="b"/>
              <a:pathLst>
                <a:path w="57556" h="57555" extrusionOk="0">
                  <a:moveTo>
                    <a:pt x="28778" y="250"/>
                  </a:moveTo>
                  <a:cubicBezTo>
                    <a:pt x="44506" y="250"/>
                    <a:pt x="57318" y="13050"/>
                    <a:pt x="57318" y="28778"/>
                  </a:cubicBezTo>
                  <a:cubicBezTo>
                    <a:pt x="57318" y="44506"/>
                    <a:pt x="44518" y="57305"/>
                    <a:pt x="28778" y="57305"/>
                  </a:cubicBezTo>
                  <a:cubicBezTo>
                    <a:pt x="13050" y="57305"/>
                    <a:pt x="251" y="44506"/>
                    <a:pt x="251" y="28778"/>
                  </a:cubicBezTo>
                  <a:cubicBezTo>
                    <a:pt x="251" y="13050"/>
                    <a:pt x="13050" y="250"/>
                    <a:pt x="28778" y="250"/>
                  </a:cubicBezTo>
                  <a:close/>
                  <a:moveTo>
                    <a:pt x="28778" y="0"/>
                  </a:moveTo>
                  <a:cubicBezTo>
                    <a:pt x="12907" y="0"/>
                    <a:pt x="1" y="12907"/>
                    <a:pt x="1" y="28778"/>
                  </a:cubicBezTo>
                  <a:cubicBezTo>
                    <a:pt x="1" y="44649"/>
                    <a:pt x="12907" y="57555"/>
                    <a:pt x="28778" y="57555"/>
                  </a:cubicBezTo>
                  <a:cubicBezTo>
                    <a:pt x="44649" y="57555"/>
                    <a:pt x="57556" y="44649"/>
                    <a:pt x="57556" y="28778"/>
                  </a:cubicBezTo>
                  <a:cubicBezTo>
                    <a:pt x="57556" y="12907"/>
                    <a:pt x="44649" y="0"/>
                    <a:pt x="28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7186733" y="1111633"/>
              <a:ext cx="1733644" cy="1733644"/>
            </a:xfrm>
            <a:custGeom>
              <a:avLst/>
              <a:gdLst/>
              <a:ahLst/>
              <a:cxnLst/>
              <a:rect l="l" t="t" r="r" b="b"/>
              <a:pathLst>
                <a:path w="54151" h="54151" extrusionOk="0">
                  <a:moveTo>
                    <a:pt x="27075" y="251"/>
                  </a:moveTo>
                  <a:cubicBezTo>
                    <a:pt x="41875" y="251"/>
                    <a:pt x="53900" y="12288"/>
                    <a:pt x="53900" y="27076"/>
                  </a:cubicBezTo>
                  <a:cubicBezTo>
                    <a:pt x="53900" y="41863"/>
                    <a:pt x="41875" y="53900"/>
                    <a:pt x="27075" y="53900"/>
                  </a:cubicBezTo>
                  <a:cubicBezTo>
                    <a:pt x="12288" y="53900"/>
                    <a:pt x="250" y="41875"/>
                    <a:pt x="250" y="27076"/>
                  </a:cubicBezTo>
                  <a:cubicBezTo>
                    <a:pt x="250" y="12276"/>
                    <a:pt x="12288" y="251"/>
                    <a:pt x="27075" y="251"/>
                  </a:cubicBezTo>
                  <a:close/>
                  <a:moveTo>
                    <a:pt x="27075" y="1"/>
                  </a:moveTo>
                  <a:cubicBezTo>
                    <a:pt x="12145" y="1"/>
                    <a:pt x="0" y="12145"/>
                    <a:pt x="0" y="27076"/>
                  </a:cubicBezTo>
                  <a:cubicBezTo>
                    <a:pt x="0" y="42006"/>
                    <a:pt x="12145" y="54150"/>
                    <a:pt x="27075" y="54150"/>
                  </a:cubicBezTo>
                  <a:cubicBezTo>
                    <a:pt x="42006" y="54150"/>
                    <a:pt x="54150" y="42006"/>
                    <a:pt x="54150" y="27076"/>
                  </a:cubicBezTo>
                  <a:cubicBezTo>
                    <a:pt x="54150" y="12145"/>
                    <a:pt x="42006" y="1"/>
                    <a:pt x="27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7241253" y="1166153"/>
              <a:ext cx="1624601" cy="1624601"/>
            </a:xfrm>
            <a:custGeom>
              <a:avLst/>
              <a:gdLst/>
              <a:ahLst/>
              <a:cxnLst/>
              <a:rect l="l" t="t" r="r" b="b"/>
              <a:pathLst>
                <a:path w="50745" h="50745" extrusionOk="0">
                  <a:moveTo>
                    <a:pt x="25372" y="250"/>
                  </a:moveTo>
                  <a:cubicBezTo>
                    <a:pt x="39231" y="250"/>
                    <a:pt x="50494" y="11526"/>
                    <a:pt x="50494" y="25373"/>
                  </a:cubicBezTo>
                  <a:cubicBezTo>
                    <a:pt x="50494" y="39231"/>
                    <a:pt x="39231" y="50495"/>
                    <a:pt x="25372" y="50495"/>
                  </a:cubicBezTo>
                  <a:cubicBezTo>
                    <a:pt x="11525" y="50495"/>
                    <a:pt x="250" y="39231"/>
                    <a:pt x="250" y="25373"/>
                  </a:cubicBezTo>
                  <a:cubicBezTo>
                    <a:pt x="250" y="11526"/>
                    <a:pt x="11525" y="250"/>
                    <a:pt x="25372" y="250"/>
                  </a:cubicBezTo>
                  <a:close/>
                  <a:moveTo>
                    <a:pt x="25372" y="0"/>
                  </a:moveTo>
                  <a:cubicBezTo>
                    <a:pt x="11382" y="0"/>
                    <a:pt x="0" y="11383"/>
                    <a:pt x="0" y="25373"/>
                  </a:cubicBezTo>
                  <a:cubicBezTo>
                    <a:pt x="0" y="39362"/>
                    <a:pt x="11382" y="50745"/>
                    <a:pt x="25372" y="50745"/>
                  </a:cubicBezTo>
                  <a:cubicBezTo>
                    <a:pt x="39362" y="50745"/>
                    <a:pt x="50744" y="39362"/>
                    <a:pt x="50744" y="25373"/>
                  </a:cubicBezTo>
                  <a:cubicBezTo>
                    <a:pt x="50744" y="11383"/>
                    <a:pt x="39362" y="0"/>
                    <a:pt x="25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7295742" y="1220673"/>
              <a:ext cx="1515590" cy="1515590"/>
            </a:xfrm>
            <a:custGeom>
              <a:avLst/>
              <a:gdLst/>
              <a:ahLst/>
              <a:cxnLst/>
              <a:rect l="l" t="t" r="r" b="b"/>
              <a:pathLst>
                <a:path w="47340" h="47340" extrusionOk="0">
                  <a:moveTo>
                    <a:pt x="23670" y="250"/>
                  </a:moveTo>
                  <a:cubicBezTo>
                    <a:pt x="36589" y="250"/>
                    <a:pt x="47090" y="10751"/>
                    <a:pt x="47090" y="23670"/>
                  </a:cubicBezTo>
                  <a:cubicBezTo>
                    <a:pt x="47090" y="36588"/>
                    <a:pt x="36589" y="47089"/>
                    <a:pt x="23670" y="47089"/>
                  </a:cubicBezTo>
                  <a:cubicBezTo>
                    <a:pt x="10764" y="47089"/>
                    <a:pt x="251" y="36588"/>
                    <a:pt x="251" y="23670"/>
                  </a:cubicBezTo>
                  <a:cubicBezTo>
                    <a:pt x="251" y="10751"/>
                    <a:pt x="10764" y="250"/>
                    <a:pt x="23670" y="250"/>
                  </a:cubicBezTo>
                  <a:close/>
                  <a:moveTo>
                    <a:pt x="23670" y="0"/>
                  </a:moveTo>
                  <a:cubicBezTo>
                    <a:pt x="10621" y="0"/>
                    <a:pt x="1" y="10620"/>
                    <a:pt x="1" y="23670"/>
                  </a:cubicBezTo>
                  <a:cubicBezTo>
                    <a:pt x="1" y="36719"/>
                    <a:pt x="10621" y="47339"/>
                    <a:pt x="23670" y="47339"/>
                  </a:cubicBezTo>
                  <a:cubicBezTo>
                    <a:pt x="36720" y="47339"/>
                    <a:pt x="47340" y="36719"/>
                    <a:pt x="47340" y="23670"/>
                  </a:cubicBezTo>
                  <a:cubicBezTo>
                    <a:pt x="47340" y="10620"/>
                    <a:pt x="36720" y="0"/>
                    <a:pt x="23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7350646" y="1275546"/>
              <a:ext cx="1406195" cy="1405811"/>
            </a:xfrm>
            <a:custGeom>
              <a:avLst/>
              <a:gdLst/>
              <a:ahLst/>
              <a:cxnLst/>
              <a:rect l="l" t="t" r="r" b="b"/>
              <a:pathLst>
                <a:path w="43923" h="43911" extrusionOk="0">
                  <a:moveTo>
                    <a:pt x="21955" y="239"/>
                  </a:moveTo>
                  <a:cubicBezTo>
                    <a:pt x="33933" y="239"/>
                    <a:pt x="43672" y="9978"/>
                    <a:pt x="43672" y="21956"/>
                  </a:cubicBezTo>
                  <a:cubicBezTo>
                    <a:pt x="43672" y="33933"/>
                    <a:pt x="33933" y="43673"/>
                    <a:pt x="21955" y="43673"/>
                  </a:cubicBezTo>
                  <a:cubicBezTo>
                    <a:pt x="9989" y="43673"/>
                    <a:pt x="238" y="33933"/>
                    <a:pt x="238" y="21956"/>
                  </a:cubicBezTo>
                  <a:cubicBezTo>
                    <a:pt x="238" y="9978"/>
                    <a:pt x="9978" y="239"/>
                    <a:pt x="21955" y="239"/>
                  </a:cubicBezTo>
                  <a:close/>
                  <a:moveTo>
                    <a:pt x="21955" y="1"/>
                  </a:moveTo>
                  <a:cubicBezTo>
                    <a:pt x="9847" y="1"/>
                    <a:pt x="0" y="9847"/>
                    <a:pt x="0" y="21956"/>
                  </a:cubicBezTo>
                  <a:cubicBezTo>
                    <a:pt x="0" y="34064"/>
                    <a:pt x="9847" y="43911"/>
                    <a:pt x="21955" y="43911"/>
                  </a:cubicBezTo>
                  <a:cubicBezTo>
                    <a:pt x="34064" y="43911"/>
                    <a:pt x="43922" y="34064"/>
                    <a:pt x="43922" y="21956"/>
                  </a:cubicBezTo>
                  <a:cubicBezTo>
                    <a:pt x="43922" y="9847"/>
                    <a:pt x="34064" y="1"/>
                    <a:pt x="21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7405135" y="1330066"/>
              <a:ext cx="1296800" cy="1296800"/>
            </a:xfrm>
            <a:custGeom>
              <a:avLst/>
              <a:gdLst/>
              <a:ahLst/>
              <a:cxnLst/>
              <a:rect l="l" t="t" r="r" b="b"/>
              <a:pathLst>
                <a:path w="40506" h="40506" extrusionOk="0">
                  <a:moveTo>
                    <a:pt x="20253" y="238"/>
                  </a:moveTo>
                  <a:cubicBezTo>
                    <a:pt x="31290" y="238"/>
                    <a:pt x="40268" y="9216"/>
                    <a:pt x="40268" y="20253"/>
                  </a:cubicBezTo>
                  <a:cubicBezTo>
                    <a:pt x="40268" y="31290"/>
                    <a:pt x="31290" y="40267"/>
                    <a:pt x="20253" y="40267"/>
                  </a:cubicBezTo>
                  <a:cubicBezTo>
                    <a:pt x="9216" y="40267"/>
                    <a:pt x="251" y="31290"/>
                    <a:pt x="251" y="20253"/>
                  </a:cubicBezTo>
                  <a:cubicBezTo>
                    <a:pt x="251" y="9216"/>
                    <a:pt x="9216" y="238"/>
                    <a:pt x="20253" y="238"/>
                  </a:cubicBezTo>
                  <a:close/>
                  <a:moveTo>
                    <a:pt x="20253" y="0"/>
                  </a:moveTo>
                  <a:cubicBezTo>
                    <a:pt x="9085" y="0"/>
                    <a:pt x="1" y="9085"/>
                    <a:pt x="1" y="20253"/>
                  </a:cubicBezTo>
                  <a:cubicBezTo>
                    <a:pt x="1" y="31421"/>
                    <a:pt x="9085" y="40505"/>
                    <a:pt x="20253" y="40505"/>
                  </a:cubicBezTo>
                  <a:cubicBezTo>
                    <a:pt x="31421" y="40505"/>
                    <a:pt x="40506" y="31421"/>
                    <a:pt x="40506" y="20253"/>
                  </a:cubicBezTo>
                  <a:cubicBezTo>
                    <a:pt x="40506" y="9085"/>
                    <a:pt x="31421" y="0"/>
                    <a:pt x="20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7412754" y="1384522"/>
              <a:ext cx="1234690" cy="1187821"/>
            </a:xfrm>
            <a:custGeom>
              <a:avLst/>
              <a:gdLst/>
              <a:ahLst/>
              <a:cxnLst/>
              <a:rect l="l" t="t" r="r" b="b"/>
              <a:pathLst>
                <a:path w="38566" h="37102" extrusionOk="0">
                  <a:moveTo>
                    <a:pt x="20015" y="252"/>
                  </a:moveTo>
                  <a:cubicBezTo>
                    <a:pt x="30124" y="264"/>
                    <a:pt x="38315" y="8443"/>
                    <a:pt x="38327" y="18552"/>
                  </a:cubicBezTo>
                  <a:cubicBezTo>
                    <a:pt x="38327" y="25957"/>
                    <a:pt x="33862" y="32625"/>
                    <a:pt x="27016" y="35458"/>
                  </a:cubicBezTo>
                  <a:cubicBezTo>
                    <a:pt x="24751" y="36398"/>
                    <a:pt x="22372" y="36854"/>
                    <a:pt x="20013" y="36854"/>
                  </a:cubicBezTo>
                  <a:cubicBezTo>
                    <a:pt x="15254" y="36854"/>
                    <a:pt x="10576" y="34996"/>
                    <a:pt x="7073" y="31494"/>
                  </a:cubicBezTo>
                  <a:cubicBezTo>
                    <a:pt x="1834" y="26255"/>
                    <a:pt x="275" y="18385"/>
                    <a:pt x="3108" y="11551"/>
                  </a:cubicBezTo>
                  <a:cubicBezTo>
                    <a:pt x="5942" y="4705"/>
                    <a:pt x="12610" y="252"/>
                    <a:pt x="20015" y="252"/>
                  </a:cubicBezTo>
                  <a:close/>
                  <a:moveTo>
                    <a:pt x="20014" y="1"/>
                  </a:moveTo>
                  <a:cubicBezTo>
                    <a:pt x="15189" y="1"/>
                    <a:pt x="10446" y="1888"/>
                    <a:pt x="6895" y="5431"/>
                  </a:cubicBezTo>
                  <a:cubicBezTo>
                    <a:pt x="1596" y="10741"/>
                    <a:pt x="1" y="18718"/>
                    <a:pt x="2882" y="25648"/>
                  </a:cubicBezTo>
                  <a:cubicBezTo>
                    <a:pt x="5752" y="32577"/>
                    <a:pt x="12514" y="37102"/>
                    <a:pt x="20015" y="37102"/>
                  </a:cubicBezTo>
                  <a:cubicBezTo>
                    <a:pt x="30255" y="37090"/>
                    <a:pt x="38553" y="28791"/>
                    <a:pt x="38565" y="18552"/>
                  </a:cubicBezTo>
                  <a:cubicBezTo>
                    <a:pt x="38565" y="11051"/>
                    <a:pt x="34053" y="4288"/>
                    <a:pt x="27111" y="1419"/>
                  </a:cubicBezTo>
                  <a:cubicBezTo>
                    <a:pt x="24816" y="464"/>
                    <a:pt x="22405" y="1"/>
                    <a:pt x="200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7471853" y="1439170"/>
              <a:ext cx="1121069" cy="1078649"/>
            </a:xfrm>
            <a:custGeom>
              <a:avLst/>
              <a:gdLst/>
              <a:ahLst/>
              <a:cxnLst/>
              <a:rect l="l" t="t" r="r" b="b"/>
              <a:pathLst>
                <a:path w="35017" h="33692" extrusionOk="0">
                  <a:moveTo>
                    <a:pt x="18169" y="247"/>
                  </a:moveTo>
                  <a:cubicBezTo>
                    <a:pt x="27337" y="259"/>
                    <a:pt x="34755" y="7677"/>
                    <a:pt x="34767" y="16845"/>
                  </a:cubicBezTo>
                  <a:cubicBezTo>
                    <a:pt x="34767" y="23560"/>
                    <a:pt x="30718" y="29608"/>
                    <a:pt x="24527" y="32180"/>
                  </a:cubicBezTo>
                  <a:cubicBezTo>
                    <a:pt x="22471" y="33032"/>
                    <a:pt x="20312" y="33446"/>
                    <a:pt x="18171" y="33446"/>
                  </a:cubicBezTo>
                  <a:cubicBezTo>
                    <a:pt x="13852" y="33446"/>
                    <a:pt x="9606" y="31760"/>
                    <a:pt x="6430" y="28584"/>
                  </a:cubicBezTo>
                  <a:cubicBezTo>
                    <a:pt x="1679" y="23834"/>
                    <a:pt x="262" y="16690"/>
                    <a:pt x="2834" y="10487"/>
                  </a:cubicBezTo>
                  <a:cubicBezTo>
                    <a:pt x="5406" y="4284"/>
                    <a:pt x="11454" y="247"/>
                    <a:pt x="18169" y="247"/>
                  </a:cubicBezTo>
                  <a:close/>
                  <a:moveTo>
                    <a:pt x="18173" y="0"/>
                  </a:moveTo>
                  <a:cubicBezTo>
                    <a:pt x="13790" y="0"/>
                    <a:pt x="9481" y="1713"/>
                    <a:pt x="6263" y="4938"/>
                  </a:cubicBezTo>
                  <a:cubicBezTo>
                    <a:pt x="1441" y="9749"/>
                    <a:pt x="0" y="16999"/>
                    <a:pt x="2608" y="23298"/>
                  </a:cubicBezTo>
                  <a:cubicBezTo>
                    <a:pt x="5215" y="29584"/>
                    <a:pt x="11359" y="33692"/>
                    <a:pt x="18169" y="33692"/>
                  </a:cubicBezTo>
                  <a:cubicBezTo>
                    <a:pt x="27468" y="33680"/>
                    <a:pt x="35005" y="26143"/>
                    <a:pt x="35017" y="16845"/>
                  </a:cubicBezTo>
                  <a:cubicBezTo>
                    <a:pt x="35017" y="10034"/>
                    <a:pt x="30909" y="3891"/>
                    <a:pt x="24611" y="1283"/>
                  </a:cubicBezTo>
                  <a:cubicBezTo>
                    <a:pt x="22529" y="420"/>
                    <a:pt x="20342" y="0"/>
                    <a:pt x="18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7530535" y="1493626"/>
              <a:ext cx="1007864" cy="969702"/>
            </a:xfrm>
            <a:custGeom>
              <a:avLst/>
              <a:gdLst/>
              <a:ahLst/>
              <a:cxnLst/>
              <a:rect l="l" t="t" r="r" b="b"/>
              <a:pathLst>
                <a:path w="31481" h="30289" extrusionOk="0">
                  <a:moveTo>
                    <a:pt x="16336" y="249"/>
                  </a:moveTo>
                  <a:cubicBezTo>
                    <a:pt x="24563" y="261"/>
                    <a:pt x="31219" y="6916"/>
                    <a:pt x="31231" y="15144"/>
                  </a:cubicBezTo>
                  <a:cubicBezTo>
                    <a:pt x="31231" y="21168"/>
                    <a:pt x="27600" y="26597"/>
                    <a:pt x="22039" y="28907"/>
                  </a:cubicBezTo>
                  <a:cubicBezTo>
                    <a:pt x="20196" y="29667"/>
                    <a:pt x="18262" y="30037"/>
                    <a:pt x="16344" y="30037"/>
                  </a:cubicBezTo>
                  <a:cubicBezTo>
                    <a:pt x="12465" y="30037"/>
                    <a:pt x="8656" y="28525"/>
                    <a:pt x="5811" y="25681"/>
                  </a:cubicBezTo>
                  <a:cubicBezTo>
                    <a:pt x="1549" y="21418"/>
                    <a:pt x="275" y="15013"/>
                    <a:pt x="2573" y="9441"/>
                  </a:cubicBezTo>
                  <a:cubicBezTo>
                    <a:pt x="4882" y="3880"/>
                    <a:pt x="10312" y="249"/>
                    <a:pt x="16336" y="249"/>
                  </a:cubicBezTo>
                  <a:close/>
                  <a:moveTo>
                    <a:pt x="16347" y="0"/>
                  </a:moveTo>
                  <a:cubicBezTo>
                    <a:pt x="12406" y="0"/>
                    <a:pt x="8532" y="1541"/>
                    <a:pt x="5633" y="4440"/>
                  </a:cubicBezTo>
                  <a:cubicBezTo>
                    <a:pt x="1299" y="8774"/>
                    <a:pt x="1" y="15275"/>
                    <a:pt x="2346" y="20942"/>
                  </a:cubicBezTo>
                  <a:cubicBezTo>
                    <a:pt x="4692" y="26597"/>
                    <a:pt x="10216" y="30288"/>
                    <a:pt x="16336" y="30288"/>
                  </a:cubicBezTo>
                  <a:cubicBezTo>
                    <a:pt x="24694" y="30276"/>
                    <a:pt x="31469" y="23502"/>
                    <a:pt x="31481" y="15144"/>
                  </a:cubicBezTo>
                  <a:cubicBezTo>
                    <a:pt x="31481" y="9024"/>
                    <a:pt x="27790" y="3499"/>
                    <a:pt x="22135" y="1154"/>
                  </a:cubicBezTo>
                  <a:cubicBezTo>
                    <a:pt x="20262" y="377"/>
                    <a:pt x="18296" y="0"/>
                    <a:pt x="16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7589634" y="1548243"/>
              <a:ext cx="894275" cy="860563"/>
            </a:xfrm>
            <a:custGeom>
              <a:avLst/>
              <a:gdLst/>
              <a:ahLst/>
              <a:cxnLst/>
              <a:rect l="l" t="t" r="r" b="b"/>
              <a:pathLst>
                <a:path w="27933" h="26880" extrusionOk="0">
                  <a:moveTo>
                    <a:pt x="14490" y="246"/>
                  </a:moveTo>
                  <a:cubicBezTo>
                    <a:pt x="21777" y="257"/>
                    <a:pt x="27670" y="6151"/>
                    <a:pt x="27682" y="13438"/>
                  </a:cubicBezTo>
                  <a:cubicBezTo>
                    <a:pt x="27682" y="18772"/>
                    <a:pt x="24468" y="23582"/>
                    <a:pt x="19539" y="25630"/>
                  </a:cubicBezTo>
                  <a:cubicBezTo>
                    <a:pt x="17910" y="26302"/>
                    <a:pt x="16200" y="26629"/>
                    <a:pt x="14505" y="26629"/>
                  </a:cubicBezTo>
                  <a:cubicBezTo>
                    <a:pt x="11070" y="26629"/>
                    <a:pt x="7695" y="25287"/>
                    <a:pt x="5168" y="22760"/>
                  </a:cubicBezTo>
                  <a:cubicBezTo>
                    <a:pt x="1393" y="18986"/>
                    <a:pt x="262" y="13319"/>
                    <a:pt x="2310" y="8389"/>
                  </a:cubicBezTo>
                  <a:cubicBezTo>
                    <a:pt x="4346" y="3460"/>
                    <a:pt x="9156" y="246"/>
                    <a:pt x="14490" y="246"/>
                  </a:cubicBezTo>
                  <a:close/>
                  <a:moveTo>
                    <a:pt x="14496" y="0"/>
                  </a:moveTo>
                  <a:cubicBezTo>
                    <a:pt x="10998" y="0"/>
                    <a:pt x="7562" y="1363"/>
                    <a:pt x="4989" y="3936"/>
                  </a:cubicBezTo>
                  <a:cubicBezTo>
                    <a:pt x="1143" y="7782"/>
                    <a:pt x="0" y="13557"/>
                    <a:pt x="2072" y="18581"/>
                  </a:cubicBezTo>
                  <a:cubicBezTo>
                    <a:pt x="4156" y="23606"/>
                    <a:pt x="9061" y="26880"/>
                    <a:pt x="14490" y="26880"/>
                  </a:cubicBezTo>
                  <a:cubicBezTo>
                    <a:pt x="21908" y="26868"/>
                    <a:pt x="27921" y="20855"/>
                    <a:pt x="27932" y="13438"/>
                  </a:cubicBezTo>
                  <a:cubicBezTo>
                    <a:pt x="27932" y="8008"/>
                    <a:pt x="24658" y="3103"/>
                    <a:pt x="19634" y="1019"/>
                  </a:cubicBezTo>
                  <a:cubicBezTo>
                    <a:pt x="17971" y="334"/>
                    <a:pt x="16226" y="0"/>
                    <a:pt x="14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7648317" y="1602795"/>
              <a:ext cx="780686" cy="751136"/>
            </a:xfrm>
            <a:custGeom>
              <a:avLst/>
              <a:gdLst/>
              <a:ahLst/>
              <a:cxnLst/>
              <a:rect l="l" t="t" r="r" b="b"/>
              <a:pathLst>
                <a:path w="24385" h="23462" extrusionOk="0">
                  <a:moveTo>
                    <a:pt x="12657" y="244"/>
                  </a:moveTo>
                  <a:cubicBezTo>
                    <a:pt x="19003" y="256"/>
                    <a:pt x="24135" y="5400"/>
                    <a:pt x="24147" y="11734"/>
                  </a:cubicBezTo>
                  <a:cubicBezTo>
                    <a:pt x="24147" y="16377"/>
                    <a:pt x="21349" y="20568"/>
                    <a:pt x="17051" y="22342"/>
                  </a:cubicBezTo>
                  <a:cubicBezTo>
                    <a:pt x="15631" y="22934"/>
                    <a:pt x="14139" y="23221"/>
                    <a:pt x="12659" y="23221"/>
                  </a:cubicBezTo>
                  <a:cubicBezTo>
                    <a:pt x="9672" y="23221"/>
                    <a:pt x="6735" y="22051"/>
                    <a:pt x="4537" y="19854"/>
                  </a:cubicBezTo>
                  <a:cubicBezTo>
                    <a:pt x="1251" y="16568"/>
                    <a:pt x="275" y="11626"/>
                    <a:pt x="2049" y="7340"/>
                  </a:cubicBezTo>
                  <a:cubicBezTo>
                    <a:pt x="3823" y="3042"/>
                    <a:pt x="8014" y="244"/>
                    <a:pt x="12657" y="244"/>
                  </a:cubicBezTo>
                  <a:close/>
                  <a:moveTo>
                    <a:pt x="12650" y="1"/>
                  </a:moveTo>
                  <a:cubicBezTo>
                    <a:pt x="9600" y="1"/>
                    <a:pt x="6602" y="1192"/>
                    <a:pt x="4359" y="3435"/>
                  </a:cubicBezTo>
                  <a:cubicBezTo>
                    <a:pt x="1013" y="6793"/>
                    <a:pt x="1" y="11841"/>
                    <a:pt x="1823" y="16222"/>
                  </a:cubicBezTo>
                  <a:cubicBezTo>
                    <a:pt x="3632" y="20604"/>
                    <a:pt x="7919" y="23461"/>
                    <a:pt x="12657" y="23461"/>
                  </a:cubicBezTo>
                  <a:cubicBezTo>
                    <a:pt x="19134" y="23461"/>
                    <a:pt x="24385" y="18211"/>
                    <a:pt x="24385" y="11734"/>
                  </a:cubicBezTo>
                  <a:cubicBezTo>
                    <a:pt x="24385" y="6983"/>
                    <a:pt x="21527" y="2709"/>
                    <a:pt x="17146" y="899"/>
                  </a:cubicBezTo>
                  <a:cubicBezTo>
                    <a:pt x="15692" y="294"/>
                    <a:pt x="14165" y="1"/>
                    <a:pt x="12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7707415" y="1657507"/>
              <a:ext cx="667097" cy="641901"/>
            </a:xfrm>
            <a:custGeom>
              <a:avLst/>
              <a:gdLst/>
              <a:ahLst/>
              <a:cxnLst/>
              <a:rect l="l" t="t" r="r" b="b"/>
              <a:pathLst>
                <a:path w="20837" h="20050" extrusionOk="0">
                  <a:moveTo>
                    <a:pt x="10782" y="250"/>
                  </a:moveTo>
                  <a:cubicBezTo>
                    <a:pt x="10792" y="250"/>
                    <a:pt x="10801" y="250"/>
                    <a:pt x="10811" y="250"/>
                  </a:cubicBezTo>
                  <a:cubicBezTo>
                    <a:pt x="16217" y="250"/>
                    <a:pt x="20586" y="4631"/>
                    <a:pt x="20598" y="10025"/>
                  </a:cubicBezTo>
                  <a:cubicBezTo>
                    <a:pt x="20598" y="13977"/>
                    <a:pt x="18205" y="17549"/>
                    <a:pt x="14550" y="19061"/>
                  </a:cubicBezTo>
                  <a:cubicBezTo>
                    <a:pt x="13339" y="19562"/>
                    <a:pt x="12068" y="19806"/>
                    <a:pt x="10808" y="19806"/>
                  </a:cubicBezTo>
                  <a:cubicBezTo>
                    <a:pt x="8264" y="19806"/>
                    <a:pt x="5765" y="18813"/>
                    <a:pt x="3894" y="16942"/>
                  </a:cubicBezTo>
                  <a:cubicBezTo>
                    <a:pt x="1096" y="14144"/>
                    <a:pt x="262" y="9941"/>
                    <a:pt x="1774" y="6286"/>
                  </a:cubicBezTo>
                  <a:cubicBezTo>
                    <a:pt x="3283" y="2640"/>
                    <a:pt x="6841" y="250"/>
                    <a:pt x="10782" y="250"/>
                  </a:cubicBezTo>
                  <a:close/>
                  <a:moveTo>
                    <a:pt x="10819" y="1"/>
                  </a:moveTo>
                  <a:cubicBezTo>
                    <a:pt x="8208" y="1"/>
                    <a:pt x="5640" y="1020"/>
                    <a:pt x="3727" y="2940"/>
                  </a:cubicBezTo>
                  <a:cubicBezTo>
                    <a:pt x="858" y="5798"/>
                    <a:pt x="0" y="10120"/>
                    <a:pt x="1548" y="13858"/>
                  </a:cubicBezTo>
                  <a:cubicBezTo>
                    <a:pt x="3096" y="17609"/>
                    <a:pt x="6751" y="20050"/>
                    <a:pt x="10811" y="20050"/>
                  </a:cubicBezTo>
                  <a:cubicBezTo>
                    <a:pt x="16348" y="20050"/>
                    <a:pt x="20836" y="15561"/>
                    <a:pt x="20836" y="10025"/>
                  </a:cubicBezTo>
                  <a:cubicBezTo>
                    <a:pt x="20836" y="5965"/>
                    <a:pt x="18396" y="2309"/>
                    <a:pt x="14645" y="762"/>
                  </a:cubicBezTo>
                  <a:cubicBezTo>
                    <a:pt x="13409" y="250"/>
                    <a:pt x="12108" y="1"/>
                    <a:pt x="108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7766098" y="1711963"/>
              <a:ext cx="553892" cy="532954"/>
            </a:xfrm>
            <a:custGeom>
              <a:avLst/>
              <a:gdLst/>
              <a:ahLst/>
              <a:cxnLst/>
              <a:rect l="l" t="t" r="r" b="b"/>
              <a:pathLst>
                <a:path w="17301" h="16647" extrusionOk="0">
                  <a:moveTo>
                    <a:pt x="8978" y="251"/>
                  </a:moveTo>
                  <a:cubicBezTo>
                    <a:pt x="13443" y="251"/>
                    <a:pt x="17051" y="3871"/>
                    <a:pt x="17051" y="8324"/>
                  </a:cubicBezTo>
                  <a:cubicBezTo>
                    <a:pt x="17051" y="11586"/>
                    <a:pt x="15086" y="14539"/>
                    <a:pt x="12074" y="15789"/>
                  </a:cubicBezTo>
                  <a:cubicBezTo>
                    <a:pt x="11072" y="16203"/>
                    <a:pt x="10021" y="16404"/>
                    <a:pt x="8979" y="16404"/>
                  </a:cubicBezTo>
                  <a:cubicBezTo>
                    <a:pt x="6875" y="16404"/>
                    <a:pt x="4808" y="15583"/>
                    <a:pt x="3263" y="14039"/>
                  </a:cubicBezTo>
                  <a:cubicBezTo>
                    <a:pt x="953" y="11729"/>
                    <a:pt x="263" y="8252"/>
                    <a:pt x="1513" y="5228"/>
                  </a:cubicBezTo>
                  <a:cubicBezTo>
                    <a:pt x="2763" y="2216"/>
                    <a:pt x="5716" y="251"/>
                    <a:pt x="8978" y="251"/>
                  </a:cubicBezTo>
                  <a:close/>
                  <a:moveTo>
                    <a:pt x="8987" y="1"/>
                  </a:moveTo>
                  <a:cubicBezTo>
                    <a:pt x="6819" y="1"/>
                    <a:pt x="4691" y="848"/>
                    <a:pt x="3097" y="2442"/>
                  </a:cubicBezTo>
                  <a:cubicBezTo>
                    <a:pt x="715" y="4823"/>
                    <a:pt x="1" y="8395"/>
                    <a:pt x="1287" y="11514"/>
                  </a:cubicBezTo>
                  <a:cubicBezTo>
                    <a:pt x="2573" y="14622"/>
                    <a:pt x="5609" y="16646"/>
                    <a:pt x="8978" y="16646"/>
                  </a:cubicBezTo>
                  <a:cubicBezTo>
                    <a:pt x="13574" y="16646"/>
                    <a:pt x="17301" y="12919"/>
                    <a:pt x="17301" y="8324"/>
                  </a:cubicBezTo>
                  <a:cubicBezTo>
                    <a:pt x="17301" y="4954"/>
                    <a:pt x="15277" y="1918"/>
                    <a:pt x="12169" y="632"/>
                  </a:cubicBezTo>
                  <a:cubicBezTo>
                    <a:pt x="11138" y="207"/>
                    <a:pt x="10058" y="1"/>
                    <a:pt x="89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7825196" y="1766707"/>
              <a:ext cx="440302" cy="423687"/>
            </a:xfrm>
            <a:custGeom>
              <a:avLst/>
              <a:gdLst/>
              <a:ahLst/>
              <a:cxnLst/>
              <a:rect l="l" t="t" r="r" b="b"/>
              <a:pathLst>
                <a:path w="13753" h="13234" extrusionOk="0">
                  <a:moveTo>
                    <a:pt x="7132" y="244"/>
                  </a:moveTo>
                  <a:cubicBezTo>
                    <a:pt x="10657" y="244"/>
                    <a:pt x="13502" y="3101"/>
                    <a:pt x="13502" y="6614"/>
                  </a:cubicBezTo>
                  <a:cubicBezTo>
                    <a:pt x="13502" y="9185"/>
                    <a:pt x="11954" y="11519"/>
                    <a:pt x="9573" y="12495"/>
                  </a:cubicBezTo>
                  <a:cubicBezTo>
                    <a:pt x="8785" y="12822"/>
                    <a:pt x="7957" y="12981"/>
                    <a:pt x="7137" y="12981"/>
                  </a:cubicBezTo>
                  <a:cubicBezTo>
                    <a:pt x="5479" y="12981"/>
                    <a:pt x="3850" y="12333"/>
                    <a:pt x="2632" y="11114"/>
                  </a:cubicBezTo>
                  <a:cubicBezTo>
                    <a:pt x="810" y="9293"/>
                    <a:pt x="262" y="6554"/>
                    <a:pt x="1251" y="4173"/>
                  </a:cubicBezTo>
                  <a:cubicBezTo>
                    <a:pt x="2239" y="1792"/>
                    <a:pt x="4561" y="244"/>
                    <a:pt x="7132" y="244"/>
                  </a:cubicBezTo>
                  <a:close/>
                  <a:moveTo>
                    <a:pt x="7128" y="0"/>
                  </a:moveTo>
                  <a:cubicBezTo>
                    <a:pt x="5407" y="0"/>
                    <a:pt x="3718" y="670"/>
                    <a:pt x="2453" y="1934"/>
                  </a:cubicBezTo>
                  <a:cubicBezTo>
                    <a:pt x="560" y="3828"/>
                    <a:pt x="0" y="6673"/>
                    <a:pt x="1024" y="9150"/>
                  </a:cubicBezTo>
                  <a:cubicBezTo>
                    <a:pt x="2048" y="11614"/>
                    <a:pt x="4453" y="13233"/>
                    <a:pt x="7132" y="13233"/>
                  </a:cubicBezTo>
                  <a:cubicBezTo>
                    <a:pt x="10787" y="13222"/>
                    <a:pt x="13752" y="10269"/>
                    <a:pt x="13752" y="6614"/>
                  </a:cubicBezTo>
                  <a:cubicBezTo>
                    <a:pt x="13752" y="3935"/>
                    <a:pt x="12133" y="1530"/>
                    <a:pt x="9668" y="506"/>
                  </a:cubicBezTo>
                  <a:cubicBezTo>
                    <a:pt x="8846" y="166"/>
                    <a:pt x="7983" y="0"/>
                    <a:pt x="7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7644123" y="1598793"/>
              <a:ext cx="789074" cy="759236"/>
            </a:xfrm>
            <a:custGeom>
              <a:avLst/>
              <a:gdLst/>
              <a:ahLst/>
              <a:cxnLst/>
              <a:rect l="l" t="t" r="r" b="b"/>
              <a:pathLst>
                <a:path w="24647" h="23715" extrusionOk="0">
                  <a:moveTo>
                    <a:pt x="12788" y="0"/>
                  </a:moveTo>
                  <a:cubicBezTo>
                    <a:pt x="7990" y="0"/>
                    <a:pt x="3668" y="2893"/>
                    <a:pt x="1835" y="7322"/>
                  </a:cubicBezTo>
                  <a:cubicBezTo>
                    <a:pt x="1" y="11751"/>
                    <a:pt x="1013" y="16847"/>
                    <a:pt x="4406" y="20241"/>
                  </a:cubicBezTo>
                  <a:cubicBezTo>
                    <a:pt x="6676" y="22510"/>
                    <a:pt x="9707" y="23715"/>
                    <a:pt x="12792" y="23715"/>
                  </a:cubicBezTo>
                  <a:cubicBezTo>
                    <a:pt x="14318" y="23715"/>
                    <a:pt x="15858" y="23419"/>
                    <a:pt x="17325" y="22812"/>
                  </a:cubicBezTo>
                  <a:cubicBezTo>
                    <a:pt x="21754" y="20979"/>
                    <a:pt x="24647" y="16657"/>
                    <a:pt x="24647" y="11859"/>
                  </a:cubicBezTo>
                  <a:cubicBezTo>
                    <a:pt x="24647" y="5310"/>
                    <a:pt x="19337" y="0"/>
                    <a:pt x="127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" name="Google Shape;265;p6"/>
          <p:cNvSpPr/>
          <p:nvPr/>
        </p:nvSpPr>
        <p:spPr>
          <a:xfrm>
            <a:off x="5424674" y="1863700"/>
            <a:ext cx="2877545" cy="2877580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6"/>
          <p:cNvSpPr/>
          <p:nvPr/>
        </p:nvSpPr>
        <p:spPr>
          <a:xfrm>
            <a:off x="135" y="4289459"/>
            <a:ext cx="9143740" cy="886271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Google Shape;267;p6"/>
          <p:cNvGrpSpPr/>
          <p:nvPr/>
        </p:nvGrpSpPr>
        <p:grpSpPr>
          <a:xfrm>
            <a:off x="4866038" y="4381820"/>
            <a:ext cx="506597" cy="253361"/>
            <a:chOff x="5220663" y="4381820"/>
            <a:chExt cx="506597" cy="253361"/>
          </a:xfrm>
        </p:grpSpPr>
        <p:sp>
          <p:nvSpPr>
            <p:cNvPr id="268" name="Google Shape;268;p6"/>
            <p:cNvSpPr/>
            <p:nvPr/>
          </p:nvSpPr>
          <p:spPr>
            <a:xfrm>
              <a:off x="5689098" y="4491980"/>
              <a:ext cx="38162" cy="33071"/>
            </a:xfrm>
            <a:custGeom>
              <a:avLst/>
              <a:gdLst/>
              <a:ahLst/>
              <a:cxnLst/>
              <a:rect l="l" t="t" r="r" b="b"/>
              <a:pathLst>
                <a:path w="1192" h="1033" extrusionOk="0">
                  <a:moveTo>
                    <a:pt x="514" y="1"/>
                  </a:moveTo>
                  <a:cubicBezTo>
                    <a:pt x="252" y="1"/>
                    <a:pt x="1" y="206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1" y="473"/>
                    <a:pt x="870" y="151"/>
                  </a:cubicBezTo>
                  <a:cubicBezTo>
                    <a:pt x="766" y="47"/>
                    <a:pt x="639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5572085" y="449207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7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5454688" y="4492077"/>
              <a:ext cx="38514" cy="32975"/>
            </a:xfrm>
            <a:custGeom>
              <a:avLst/>
              <a:gdLst/>
              <a:ahLst/>
              <a:cxnLst/>
              <a:rect l="l" t="t" r="r" b="b"/>
              <a:pathLst>
                <a:path w="1203" h="1030" extrusionOk="0">
                  <a:moveTo>
                    <a:pt x="528" y="0"/>
                  </a:moveTo>
                  <a:cubicBezTo>
                    <a:pt x="260" y="0"/>
                    <a:pt x="0" y="209"/>
                    <a:pt x="0" y="517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203" y="470"/>
                    <a:pt x="882" y="148"/>
                  </a:cubicBezTo>
                  <a:cubicBezTo>
                    <a:pt x="779" y="46"/>
                    <a:pt x="653" y="0"/>
                    <a:pt x="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5337675" y="449207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7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5220663" y="449207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4" y="0"/>
                    <a:pt x="0" y="209"/>
                    <a:pt x="0" y="517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4" y="1029"/>
                    <a:pt x="1191" y="470"/>
                    <a:pt x="869" y="148"/>
                  </a:cubicBezTo>
                  <a:cubicBezTo>
                    <a:pt x="767" y="46"/>
                    <a:pt x="641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5689098" y="438182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0"/>
                  </a:moveTo>
                  <a:cubicBezTo>
                    <a:pt x="251" y="0"/>
                    <a:pt x="1" y="203"/>
                    <a:pt x="1" y="508"/>
                  </a:cubicBezTo>
                  <a:cubicBezTo>
                    <a:pt x="1" y="794"/>
                    <a:pt x="227" y="1020"/>
                    <a:pt x="513" y="1020"/>
                  </a:cubicBezTo>
                  <a:cubicBezTo>
                    <a:pt x="965" y="1020"/>
                    <a:pt x="1191" y="473"/>
                    <a:pt x="870" y="151"/>
                  </a:cubicBezTo>
                  <a:cubicBezTo>
                    <a:pt x="766" y="47"/>
                    <a:pt x="638" y="0"/>
                    <a:pt x="5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5572085" y="438182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0"/>
                  </a:moveTo>
                  <a:cubicBezTo>
                    <a:pt x="251" y="0"/>
                    <a:pt x="1" y="203"/>
                    <a:pt x="1" y="508"/>
                  </a:cubicBezTo>
                  <a:cubicBezTo>
                    <a:pt x="1" y="794"/>
                    <a:pt x="227" y="1020"/>
                    <a:pt x="513" y="1020"/>
                  </a:cubicBezTo>
                  <a:cubicBezTo>
                    <a:pt x="965" y="1020"/>
                    <a:pt x="1191" y="473"/>
                    <a:pt x="870" y="151"/>
                  </a:cubicBezTo>
                  <a:cubicBezTo>
                    <a:pt x="765" y="47"/>
                    <a:pt x="637" y="0"/>
                    <a:pt x="5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5454688" y="4381820"/>
              <a:ext cx="38514" cy="32687"/>
            </a:xfrm>
            <a:custGeom>
              <a:avLst/>
              <a:gdLst/>
              <a:ahLst/>
              <a:cxnLst/>
              <a:rect l="l" t="t" r="r" b="b"/>
              <a:pathLst>
                <a:path w="1203" h="1021" extrusionOk="0">
                  <a:moveTo>
                    <a:pt x="521" y="0"/>
                  </a:moveTo>
                  <a:cubicBezTo>
                    <a:pt x="256" y="0"/>
                    <a:pt x="0" y="203"/>
                    <a:pt x="0" y="508"/>
                  </a:cubicBezTo>
                  <a:cubicBezTo>
                    <a:pt x="0" y="794"/>
                    <a:pt x="239" y="1020"/>
                    <a:pt x="512" y="1020"/>
                  </a:cubicBezTo>
                  <a:cubicBezTo>
                    <a:pt x="965" y="1020"/>
                    <a:pt x="1203" y="473"/>
                    <a:pt x="882" y="151"/>
                  </a:cubicBezTo>
                  <a:cubicBezTo>
                    <a:pt x="777" y="47"/>
                    <a:pt x="648" y="0"/>
                    <a:pt x="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5337675" y="438182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0"/>
                  </a:moveTo>
                  <a:cubicBezTo>
                    <a:pt x="250" y="0"/>
                    <a:pt x="0" y="203"/>
                    <a:pt x="0" y="508"/>
                  </a:cubicBezTo>
                  <a:cubicBezTo>
                    <a:pt x="0" y="794"/>
                    <a:pt x="226" y="1020"/>
                    <a:pt x="512" y="1020"/>
                  </a:cubicBezTo>
                  <a:cubicBezTo>
                    <a:pt x="965" y="1020"/>
                    <a:pt x="1191" y="473"/>
                    <a:pt x="869" y="151"/>
                  </a:cubicBezTo>
                  <a:cubicBezTo>
                    <a:pt x="765" y="47"/>
                    <a:pt x="637" y="0"/>
                    <a:pt x="5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5220663" y="438182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1" y="0"/>
                  </a:moveTo>
                  <a:cubicBezTo>
                    <a:pt x="250" y="0"/>
                    <a:pt x="0" y="203"/>
                    <a:pt x="0" y="508"/>
                  </a:cubicBezTo>
                  <a:cubicBezTo>
                    <a:pt x="0" y="794"/>
                    <a:pt x="226" y="1020"/>
                    <a:pt x="512" y="1020"/>
                  </a:cubicBezTo>
                  <a:cubicBezTo>
                    <a:pt x="964" y="1020"/>
                    <a:pt x="1191" y="473"/>
                    <a:pt x="869" y="151"/>
                  </a:cubicBezTo>
                  <a:cubicBezTo>
                    <a:pt x="765" y="47"/>
                    <a:pt x="637" y="0"/>
                    <a:pt x="5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5689098" y="4602493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5"/>
                    <a:pt x="227" y="1021"/>
                    <a:pt x="513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8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572085" y="4602493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5"/>
                    <a:pt x="227" y="1021"/>
                    <a:pt x="513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8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5454688" y="4602493"/>
              <a:ext cx="38514" cy="32687"/>
            </a:xfrm>
            <a:custGeom>
              <a:avLst/>
              <a:gdLst/>
              <a:ahLst/>
              <a:cxnLst/>
              <a:rect l="l" t="t" r="r" b="b"/>
              <a:pathLst>
                <a:path w="1203" h="1021" extrusionOk="0">
                  <a:moveTo>
                    <a:pt x="521" y="1"/>
                  </a:moveTo>
                  <a:cubicBezTo>
                    <a:pt x="256" y="1"/>
                    <a:pt x="0" y="203"/>
                    <a:pt x="0" y="509"/>
                  </a:cubicBezTo>
                  <a:cubicBezTo>
                    <a:pt x="0" y="795"/>
                    <a:pt x="239" y="1021"/>
                    <a:pt x="512" y="1021"/>
                  </a:cubicBezTo>
                  <a:cubicBezTo>
                    <a:pt x="965" y="1021"/>
                    <a:pt x="1203" y="473"/>
                    <a:pt x="882" y="152"/>
                  </a:cubicBezTo>
                  <a:cubicBezTo>
                    <a:pt x="777" y="48"/>
                    <a:pt x="648" y="1"/>
                    <a:pt x="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5337675" y="4602493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5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8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5220663" y="4602493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1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5"/>
                    <a:pt x="226" y="1021"/>
                    <a:pt x="512" y="1021"/>
                  </a:cubicBezTo>
                  <a:cubicBezTo>
                    <a:pt x="964" y="1021"/>
                    <a:pt x="1191" y="473"/>
                    <a:pt x="869" y="152"/>
                  </a:cubicBezTo>
                  <a:cubicBezTo>
                    <a:pt x="765" y="48"/>
                    <a:pt x="637" y="1"/>
                    <a:pt x="5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6"/>
          <p:cNvSpPr/>
          <p:nvPr/>
        </p:nvSpPr>
        <p:spPr>
          <a:xfrm>
            <a:off x="217385" y="214371"/>
            <a:ext cx="81222" cy="81222"/>
          </a:xfrm>
          <a:custGeom>
            <a:avLst/>
            <a:gdLst/>
            <a:ahLst/>
            <a:cxnLst/>
            <a:rect l="l" t="t" r="r" b="b"/>
            <a:pathLst>
              <a:path w="2537" h="2537" extrusionOk="0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6"/>
          <p:cNvSpPr/>
          <p:nvPr/>
        </p:nvSpPr>
        <p:spPr>
          <a:xfrm>
            <a:off x="398458" y="216676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5" name="Google Shape;285;p6"/>
          <p:cNvGrpSpPr/>
          <p:nvPr/>
        </p:nvGrpSpPr>
        <p:grpSpPr>
          <a:xfrm>
            <a:off x="8369505" y="4354255"/>
            <a:ext cx="588555" cy="677357"/>
            <a:chOff x="8369505" y="4354255"/>
            <a:chExt cx="588555" cy="677357"/>
          </a:xfrm>
        </p:grpSpPr>
        <p:sp>
          <p:nvSpPr>
            <p:cNvPr id="286" name="Google Shape;286;p6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6"/>
          <p:cNvSpPr txBox="1">
            <a:spLocks noGrp="1"/>
          </p:cNvSpPr>
          <p:nvPr>
            <p:ph type="subTitle" idx="1"/>
          </p:nvPr>
        </p:nvSpPr>
        <p:spPr>
          <a:xfrm>
            <a:off x="3118325" y="2834163"/>
            <a:ext cx="18426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6"/>
          <p:cNvSpPr txBox="1">
            <a:spLocks noGrp="1"/>
          </p:cNvSpPr>
          <p:nvPr>
            <p:ph type="subTitle" idx="2"/>
          </p:nvPr>
        </p:nvSpPr>
        <p:spPr>
          <a:xfrm>
            <a:off x="3118325" y="2497863"/>
            <a:ext cx="18426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0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305" name="Google Shape;305;p6"/>
          <p:cNvSpPr txBox="1">
            <a:spLocks noGrp="1"/>
          </p:cNvSpPr>
          <p:nvPr>
            <p:ph type="subTitle" idx="3"/>
          </p:nvPr>
        </p:nvSpPr>
        <p:spPr>
          <a:xfrm>
            <a:off x="713225" y="2834163"/>
            <a:ext cx="18426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6"/>
          <p:cNvSpPr txBox="1">
            <a:spLocks noGrp="1"/>
          </p:cNvSpPr>
          <p:nvPr>
            <p:ph type="subTitle" idx="4"/>
          </p:nvPr>
        </p:nvSpPr>
        <p:spPr>
          <a:xfrm>
            <a:off x="713225" y="2497863"/>
            <a:ext cx="18426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0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307" name="Google Shape;307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42477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9"/>
          <p:cNvGrpSpPr/>
          <p:nvPr/>
        </p:nvGrpSpPr>
        <p:grpSpPr>
          <a:xfrm>
            <a:off x="8846561" y="2782361"/>
            <a:ext cx="154517" cy="442886"/>
            <a:chOff x="8846561" y="2782361"/>
            <a:chExt cx="154517" cy="442886"/>
          </a:xfrm>
        </p:grpSpPr>
        <p:sp>
          <p:nvSpPr>
            <p:cNvPr id="366" name="Google Shape;366;p9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" name="Google Shape;368;p9"/>
          <p:cNvGrpSpPr/>
          <p:nvPr/>
        </p:nvGrpSpPr>
        <p:grpSpPr>
          <a:xfrm>
            <a:off x="8814523" y="4301099"/>
            <a:ext cx="181204" cy="295450"/>
            <a:chOff x="8814523" y="4301099"/>
            <a:chExt cx="181204" cy="295450"/>
          </a:xfrm>
        </p:grpSpPr>
        <p:sp>
          <p:nvSpPr>
            <p:cNvPr id="369" name="Google Shape;369;p9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" name="Google Shape;375;p9"/>
          <p:cNvSpPr/>
          <p:nvPr/>
        </p:nvSpPr>
        <p:spPr>
          <a:xfrm>
            <a:off x="179895" y="304325"/>
            <a:ext cx="152679" cy="152964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6" name="Google Shape;376;p9"/>
          <p:cNvGrpSpPr/>
          <p:nvPr/>
        </p:nvGrpSpPr>
        <p:grpSpPr>
          <a:xfrm>
            <a:off x="179004" y="1008293"/>
            <a:ext cx="154529" cy="443783"/>
            <a:chOff x="179009" y="2072968"/>
            <a:chExt cx="190870" cy="548151"/>
          </a:xfrm>
        </p:grpSpPr>
        <p:sp>
          <p:nvSpPr>
            <p:cNvPr id="377" name="Google Shape;377;p9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9" name="Google Shape;379;p9"/>
          <p:cNvSpPr/>
          <p:nvPr/>
        </p:nvSpPr>
        <p:spPr>
          <a:xfrm>
            <a:off x="8853724" y="-10"/>
            <a:ext cx="290606" cy="2022935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9"/>
          <p:cNvSpPr/>
          <p:nvPr/>
        </p:nvSpPr>
        <p:spPr>
          <a:xfrm>
            <a:off x="-4" y="3120565"/>
            <a:ext cx="290606" cy="2022935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9"/>
          <p:cNvSpPr txBox="1">
            <a:spLocks noGrp="1"/>
          </p:cNvSpPr>
          <p:nvPr>
            <p:ph type="subTitle" idx="1"/>
          </p:nvPr>
        </p:nvSpPr>
        <p:spPr>
          <a:xfrm>
            <a:off x="3761617" y="3622050"/>
            <a:ext cx="1775400" cy="5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9"/>
          <p:cNvSpPr txBox="1">
            <a:spLocks noGrp="1"/>
          </p:cNvSpPr>
          <p:nvPr>
            <p:ph type="subTitle" idx="2"/>
          </p:nvPr>
        </p:nvSpPr>
        <p:spPr>
          <a:xfrm>
            <a:off x="3761617" y="3285750"/>
            <a:ext cx="1775400" cy="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383" name="Google Shape;383;p9"/>
          <p:cNvSpPr txBox="1">
            <a:spLocks noGrp="1"/>
          </p:cNvSpPr>
          <p:nvPr>
            <p:ph type="subTitle" idx="3"/>
          </p:nvPr>
        </p:nvSpPr>
        <p:spPr>
          <a:xfrm>
            <a:off x="1170975" y="3622050"/>
            <a:ext cx="1775400" cy="5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9"/>
          <p:cNvSpPr txBox="1">
            <a:spLocks noGrp="1"/>
          </p:cNvSpPr>
          <p:nvPr>
            <p:ph type="subTitle" idx="4"/>
          </p:nvPr>
        </p:nvSpPr>
        <p:spPr>
          <a:xfrm>
            <a:off x="1170975" y="3285750"/>
            <a:ext cx="1775400" cy="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385" name="Google Shape;385;p9"/>
          <p:cNvSpPr txBox="1">
            <a:spLocks noGrp="1"/>
          </p:cNvSpPr>
          <p:nvPr>
            <p:ph type="subTitle" idx="5"/>
          </p:nvPr>
        </p:nvSpPr>
        <p:spPr>
          <a:xfrm>
            <a:off x="6197622" y="3622050"/>
            <a:ext cx="1775400" cy="5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9"/>
          <p:cNvSpPr txBox="1">
            <a:spLocks noGrp="1"/>
          </p:cNvSpPr>
          <p:nvPr>
            <p:ph type="subTitle" idx="6"/>
          </p:nvPr>
        </p:nvSpPr>
        <p:spPr>
          <a:xfrm>
            <a:off x="6197622" y="3285750"/>
            <a:ext cx="1775400" cy="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387" name="Google Shape;387;p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_1_2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1"/>
          <p:cNvSpPr txBox="1">
            <a:spLocks noGrp="1"/>
          </p:cNvSpPr>
          <p:nvPr>
            <p:ph type="subTitle" idx="1"/>
          </p:nvPr>
        </p:nvSpPr>
        <p:spPr>
          <a:xfrm>
            <a:off x="5890230" y="1879200"/>
            <a:ext cx="23115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424" name="Google Shape;424;p11"/>
          <p:cNvSpPr txBox="1">
            <a:spLocks noGrp="1"/>
          </p:cNvSpPr>
          <p:nvPr>
            <p:ph type="subTitle" idx="2"/>
          </p:nvPr>
        </p:nvSpPr>
        <p:spPr>
          <a:xfrm>
            <a:off x="5890230" y="3588825"/>
            <a:ext cx="23115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11"/>
          <p:cNvSpPr txBox="1">
            <a:spLocks noGrp="1"/>
          </p:cNvSpPr>
          <p:nvPr>
            <p:ph type="subTitle" idx="3"/>
          </p:nvPr>
        </p:nvSpPr>
        <p:spPr>
          <a:xfrm>
            <a:off x="5890230" y="3252525"/>
            <a:ext cx="23115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426" name="Google Shape;426;p11"/>
          <p:cNvSpPr txBox="1">
            <a:spLocks noGrp="1"/>
          </p:cNvSpPr>
          <p:nvPr>
            <p:ph type="subTitle" idx="4"/>
          </p:nvPr>
        </p:nvSpPr>
        <p:spPr>
          <a:xfrm>
            <a:off x="1603801" y="3588825"/>
            <a:ext cx="23115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1"/>
          <p:cNvSpPr txBox="1">
            <a:spLocks noGrp="1"/>
          </p:cNvSpPr>
          <p:nvPr>
            <p:ph type="subTitle" idx="5"/>
          </p:nvPr>
        </p:nvSpPr>
        <p:spPr>
          <a:xfrm>
            <a:off x="1603801" y="3252525"/>
            <a:ext cx="23115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428" name="Google Shape;428;p11"/>
          <p:cNvSpPr txBox="1">
            <a:spLocks noGrp="1"/>
          </p:cNvSpPr>
          <p:nvPr>
            <p:ph type="subTitle" idx="6"/>
          </p:nvPr>
        </p:nvSpPr>
        <p:spPr>
          <a:xfrm>
            <a:off x="5890230" y="2215498"/>
            <a:ext cx="23115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1"/>
          <p:cNvSpPr txBox="1">
            <a:spLocks noGrp="1"/>
          </p:cNvSpPr>
          <p:nvPr>
            <p:ph type="subTitle" idx="7"/>
          </p:nvPr>
        </p:nvSpPr>
        <p:spPr>
          <a:xfrm>
            <a:off x="1603801" y="2215498"/>
            <a:ext cx="23115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11"/>
          <p:cNvSpPr txBox="1">
            <a:spLocks noGrp="1"/>
          </p:cNvSpPr>
          <p:nvPr>
            <p:ph type="subTitle" idx="8"/>
          </p:nvPr>
        </p:nvSpPr>
        <p:spPr>
          <a:xfrm>
            <a:off x="1603801" y="1879200"/>
            <a:ext cx="23115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431" name="Google Shape;431;p11"/>
          <p:cNvSpPr txBox="1">
            <a:spLocks noGrp="1"/>
          </p:cNvSpPr>
          <p:nvPr>
            <p:ph type="title" hasCustomPrompt="1"/>
          </p:nvPr>
        </p:nvSpPr>
        <p:spPr>
          <a:xfrm>
            <a:off x="942276" y="2120225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432" name="Google Shape;432;p11"/>
          <p:cNvSpPr txBox="1">
            <a:spLocks noGrp="1"/>
          </p:cNvSpPr>
          <p:nvPr>
            <p:ph type="title" idx="9" hasCustomPrompt="1"/>
          </p:nvPr>
        </p:nvSpPr>
        <p:spPr>
          <a:xfrm>
            <a:off x="5228726" y="2120225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433" name="Google Shape;433;p11"/>
          <p:cNvSpPr txBox="1">
            <a:spLocks noGrp="1"/>
          </p:cNvSpPr>
          <p:nvPr>
            <p:ph type="title" idx="13" hasCustomPrompt="1"/>
          </p:nvPr>
        </p:nvSpPr>
        <p:spPr>
          <a:xfrm>
            <a:off x="942276" y="3492575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434" name="Google Shape;434;p11"/>
          <p:cNvSpPr txBox="1">
            <a:spLocks noGrp="1"/>
          </p:cNvSpPr>
          <p:nvPr>
            <p:ph type="title" idx="14" hasCustomPrompt="1"/>
          </p:nvPr>
        </p:nvSpPr>
        <p:spPr>
          <a:xfrm>
            <a:off x="5228726" y="3492575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435" name="Google Shape;435;p11"/>
          <p:cNvSpPr/>
          <p:nvPr/>
        </p:nvSpPr>
        <p:spPr>
          <a:xfrm>
            <a:off x="8858169" y="1392224"/>
            <a:ext cx="123999" cy="124231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6" name="Google Shape;436;p11"/>
          <p:cNvGrpSpPr/>
          <p:nvPr/>
        </p:nvGrpSpPr>
        <p:grpSpPr>
          <a:xfrm>
            <a:off x="8857421" y="1890997"/>
            <a:ext cx="125497" cy="360409"/>
            <a:chOff x="179009" y="2072968"/>
            <a:chExt cx="190870" cy="548151"/>
          </a:xfrm>
        </p:grpSpPr>
        <p:sp>
          <p:nvSpPr>
            <p:cNvPr id="437" name="Google Shape;437;p11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9" name="Google Shape;439;p11"/>
          <p:cNvSpPr/>
          <p:nvPr/>
        </p:nvSpPr>
        <p:spPr>
          <a:xfrm>
            <a:off x="217385" y="4807396"/>
            <a:ext cx="81222" cy="81222"/>
          </a:xfrm>
          <a:custGeom>
            <a:avLst/>
            <a:gdLst/>
            <a:ahLst/>
            <a:cxnLst/>
            <a:rect l="l" t="t" r="r" b="b"/>
            <a:pathLst>
              <a:path w="2537" h="2537" extrusionOk="0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1"/>
          <p:cNvSpPr/>
          <p:nvPr/>
        </p:nvSpPr>
        <p:spPr>
          <a:xfrm>
            <a:off x="398458" y="4809701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1" name="Google Shape;441;p11"/>
          <p:cNvCxnSpPr/>
          <p:nvPr/>
        </p:nvCxnSpPr>
        <p:spPr>
          <a:xfrm>
            <a:off x="-8550" y="1145950"/>
            <a:ext cx="91611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2" name="Google Shape;442;p11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28"/>
          <p:cNvSpPr/>
          <p:nvPr/>
        </p:nvSpPr>
        <p:spPr>
          <a:xfrm>
            <a:off x="-1422275" y="3784200"/>
            <a:ext cx="2817600" cy="2748900"/>
          </a:xfrm>
          <a:prstGeom prst="arc">
            <a:avLst>
              <a:gd name="adj1" fmla="val 16200000"/>
              <a:gd name="adj2" fmla="val 25688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28"/>
          <p:cNvSpPr txBox="1">
            <a:spLocks noGrp="1"/>
          </p:cNvSpPr>
          <p:nvPr>
            <p:ph type="subTitle" idx="1"/>
          </p:nvPr>
        </p:nvSpPr>
        <p:spPr>
          <a:xfrm>
            <a:off x="1925850" y="2916725"/>
            <a:ext cx="52923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02" name="Google Shape;1102;p28"/>
          <p:cNvSpPr txBox="1">
            <a:spLocks noGrp="1"/>
          </p:cNvSpPr>
          <p:nvPr>
            <p:ph type="title" hasCustomPrompt="1"/>
          </p:nvPr>
        </p:nvSpPr>
        <p:spPr>
          <a:xfrm>
            <a:off x="885450" y="1843925"/>
            <a:ext cx="7373100" cy="99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103" name="Google Shape;1103;p28"/>
          <p:cNvGrpSpPr/>
          <p:nvPr/>
        </p:nvGrpSpPr>
        <p:grpSpPr>
          <a:xfrm rot="-5400000" flipH="1">
            <a:off x="179661" y="4243253"/>
            <a:ext cx="740697" cy="852454"/>
            <a:chOff x="8369505" y="4354255"/>
            <a:chExt cx="588555" cy="677357"/>
          </a:xfrm>
        </p:grpSpPr>
        <p:sp>
          <p:nvSpPr>
            <p:cNvPr id="1104" name="Google Shape;1104;p28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8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8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8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8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8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8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8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8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8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8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8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8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8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8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8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8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1" name="Google Shape;1121;p28"/>
          <p:cNvSpPr/>
          <p:nvPr/>
        </p:nvSpPr>
        <p:spPr>
          <a:xfrm rot="10800000" flipH="1">
            <a:off x="8258538" y="4887273"/>
            <a:ext cx="83286" cy="83286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28"/>
          <p:cNvSpPr/>
          <p:nvPr/>
        </p:nvSpPr>
        <p:spPr>
          <a:xfrm rot="10800000" flipH="1">
            <a:off x="8444167" y="4886503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28"/>
          <p:cNvGrpSpPr/>
          <p:nvPr/>
        </p:nvGrpSpPr>
        <p:grpSpPr>
          <a:xfrm rot="10800000" flipH="1">
            <a:off x="8843201" y="4246609"/>
            <a:ext cx="213576" cy="348326"/>
            <a:chOff x="191876" y="116083"/>
            <a:chExt cx="213576" cy="348326"/>
          </a:xfrm>
        </p:grpSpPr>
        <p:sp>
          <p:nvSpPr>
            <p:cNvPr id="1124" name="Google Shape;1124;p28"/>
            <p:cNvSpPr/>
            <p:nvPr/>
          </p:nvSpPr>
          <p:spPr>
            <a:xfrm>
              <a:off x="352794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10" y="1"/>
                  </a:moveTo>
                  <a:cubicBezTo>
                    <a:pt x="348" y="1"/>
                    <a:pt x="1" y="278"/>
                    <a:pt x="1" y="696"/>
                  </a:cubicBezTo>
                  <a:cubicBezTo>
                    <a:pt x="1" y="1089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8"/>
                  </a:cubicBezTo>
                  <a:cubicBezTo>
                    <a:pt x="1060" y="65"/>
                    <a:pt x="883" y="1"/>
                    <a:pt x="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8"/>
            <p:cNvSpPr/>
            <p:nvPr/>
          </p:nvSpPr>
          <p:spPr>
            <a:xfrm>
              <a:off x="191876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00" y="1"/>
                  </a:moveTo>
                  <a:cubicBezTo>
                    <a:pt x="342" y="1"/>
                    <a:pt x="0" y="278"/>
                    <a:pt x="0" y="696"/>
                  </a:cubicBezTo>
                  <a:cubicBezTo>
                    <a:pt x="0" y="1089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8"/>
                  </a:cubicBezTo>
                  <a:cubicBezTo>
                    <a:pt x="1048" y="65"/>
                    <a:pt x="872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8"/>
            <p:cNvSpPr/>
            <p:nvPr/>
          </p:nvSpPr>
          <p:spPr>
            <a:xfrm>
              <a:off x="352794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11" y="0"/>
                  </a:moveTo>
                  <a:cubicBezTo>
                    <a:pt x="349" y="0"/>
                    <a:pt x="1" y="280"/>
                    <a:pt x="1" y="707"/>
                  </a:cubicBezTo>
                  <a:cubicBezTo>
                    <a:pt x="1" y="1088"/>
                    <a:pt x="310" y="1409"/>
                    <a:pt x="703" y="1409"/>
                  </a:cubicBezTo>
                  <a:cubicBezTo>
                    <a:pt x="1334" y="1409"/>
                    <a:pt x="1644" y="647"/>
                    <a:pt x="1203" y="207"/>
                  </a:cubicBezTo>
                  <a:cubicBezTo>
                    <a:pt x="1061" y="64"/>
                    <a:pt x="884" y="0"/>
                    <a:pt x="7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8"/>
            <p:cNvSpPr/>
            <p:nvPr/>
          </p:nvSpPr>
          <p:spPr>
            <a:xfrm>
              <a:off x="191876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02" y="0"/>
                  </a:moveTo>
                  <a:cubicBezTo>
                    <a:pt x="343" y="0"/>
                    <a:pt x="0" y="280"/>
                    <a:pt x="0" y="707"/>
                  </a:cubicBezTo>
                  <a:cubicBezTo>
                    <a:pt x="0" y="1088"/>
                    <a:pt x="310" y="1409"/>
                    <a:pt x="703" y="1409"/>
                  </a:cubicBezTo>
                  <a:cubicBezTo>
                    <a:pt x="1322" y="1409"/>
                    <a:pt x="1643" y="647"/>
                    <a:pt x="1191" y="207"/>
                  </a:cubicBezTo>
                  <a:cubicBezTo>
                    <a:pt x="1048" y="64"/>
                    <a:pt x="873" y="0"/>
                    <a:pt x="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8"/>
            <p:cNvSpPr/>
            <p:nvPr/>
          </p:nvSpPr>
          <p:spPr>
            <a:xfrm>
              <a:off x="352794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11" y="1"/>
                  </a:moveTo>
                  <a:cubicBezTo>
                    <a:pt x="349" y="1"/>
                    <a:pt x="1" y="280"/>
                    <a:pt x="1" y="707"/>
                  </a:cubicBezTo>
                  <a:cubicBezTo>
                    <a:pt x="1" y="1088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7"/>
                  </a:cubicBezTo>
                  <a:cubicBezTo>
                    <a:pt x="1061" y="65"/>
                    <a:pt x="884" y="1"/>
                    <a:pt x="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8"/>
            <p:cNvSpPr/>
            <p:nvPr/>
          </p:nvSpPr>
          <p:spPr>
            <a:xfrm>
              <a:off x="191876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02" y="1"/>
                  </a:moveTo>
                  <a:cubicBezTo>
                    <a:pt x="343" y="1"/>
                    <a:pt x="0" y="280"/>
                    <a:pt x="0" y="707"/>
                  </a:cubicBezTo>
                  <a:cubicBezTo>
                    <a:pt x="0" y="1088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7"/>
                  </a:cubicBezTo>
                  <a:cubicBezTo>
                    <a:pt x="1048" y="65"/>
                    <a:pt x="873" y="1"/>
                    <a:pt x="7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0" name="Google Shape;1130;p28"/>
          <p:cNvSpPr/>
          <p:nvPr/>
        </p:nvSpPr>
        <p:spPr>
          <a:xfrm rot="-2700000">
            <a:off x="92638" y="3939524"/>
            <a:ext cx="149950" cy="149952"/>
          </a:xfrm>
          <a:custGeom>
            <a:avLst/>
            <a:gdLst/>
            <a:ahLst/>
            <a:cxnLst/>
            <a:rect l="l" t="t" r="r" b="b"/>
            <a:pathLst>
              <a:path w="4406" h="4407" extrusionOk="0">
                <a:moveTo>
                  <a:pt x="703" y="1"/>
                </a:moveTo>
                <a:lnTo>
                  <a:pt x="0" y="703"/>
                </a:lnTo>
                <a:lnTo>
                  <a:pt x="1500" y="2203"/>
                </a:lnTo>
                <a:lnTo>
                  <a:pt x="0" y="3716"/>
                </a:lnTo>
                <a:lnTo>
                  <a:pt x="703" y="4406"/>
                </a:lnTo>
                <a:lnTo>
                  <a:pt x="2203" y="2906"/>
                </a:lnTo>
                <a:lnTo>
                  <a:pt x="3703" y="4406"/>
                </a:lnTo>
                <a:lnTo>
                  <a:pt x="4405" y="3716"/>
                </a:lnTo>
                <a:lnTo>
                  <a:pt x="2905" y="2203"/>
                </a:lnTo>
                <a:lnTo>
                  <a:pt x="4405" y="703"/>
                </a:lnTo>
                <a:lnTo>
                  <a:pt x="3703" y="1"/>
                </a:lnTo>
                <a:lnTo>
                  <a:pt x="2203" y="1501"/>
                </a:lnTo>
                <a:lnTo>
                  <a:pt x="70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28"/>
          <p:cNvSpPr/>
          <p:nvPr/>
        </p:nvSpPr>
        <p:spPr>
          <a:xfrm>
            <a:off x="7784075" y="0"/>
            <a:ext cx="1359980" cy="1368444"/>
          </a:xfrm>
          <a:custGeom>
            <a:avLst/>
            <a:gdLst/>
            <a:ahLst/>
            <a:cxnLst/>
            <a:rect l="l" t="t" r="r" b="b"/>
            <a:pathLst>
              <a:path w="45344" h="45630" extrusionOk="0">
                <a:moveTo>
                  <a:pt x="19487" y="0"/>
                </a:moveTo>
                <a:lnTo>
                  <a:pt x="12928" y="6559"/>
                </a:lnTo>
                <a:lnTo>
                  <a:pt x="0" y="6559"/>
                </a:lnTo>
                <a:lnTo>
                  <a:pt x="0" y="45630"/>
                </a:lnTo>
                <a:lnTo>
                  <a:pt x="38690" y="45630"/>
                </a:lnTo>
                <a:lnTo>
                  <a:pt x="38690" y="32511"/>
                </a:lnTo>
                <a:lnTo>
                  <a:pt x="45344" y="25857"/>
                </a:lnTo>
                <a:lnTo>
                  <a:pt x="45344" y="95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2" name="Google Shape;1132;p28"/>
          <p:cNvSpPr/>
          <p:nvPr/>
        </p:nvSpPr>
        <p:spPr>
          <a:xfrm>
            <a:off x="7918975" y="309175"/>
            <a:ext cx="885300" cy="9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3" name="Google Shape;1133;p28"/>
          <p:cNvGrpSpPr/>
          <p:nvPr/>
        </p:nvGrpSpPr>
        <p:grpSpPr>
          <a:xfrm rot="10800000" flipH="1">
            <a:off x="7991275" y="429082"/>
            <a:ext cx="740697" cy="713333"/>
            <a:chOff x="8369505" y="4354255"/>
            <a:chExt cx="588555" cy="566812"/>
          </a:xfrm>
        </p:grpSpPr>
        <p:sp>
          <p:nvSpPr>
            <p:cNvPr id="1134" name="Google Shape;1134;p28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8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8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8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8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8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8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8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8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8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8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8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lvl="1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lvl="2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lvl="3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lvl="4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lvl="5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lvl="6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lvl="7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lvl="8" indent="-355600" algn="ctr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7" r:id="rId6"/>
    <p:sldLayoutId id="2147483674" r:id="rId7"/>
    <p:sldLayoutId id="214748367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FF00FF"/>
          </p15:clr>
        </p15:guide>
        <p15:guide id="2" pos="5311">
          <p15:clr>
            <a:srgbClr val="FF00FF"/>
          </p15:clr>
        </p15:guide>
        <p15:guide id="3" orient="horz" pos="340">
          <p15:clr>
            <a:srgbClr val="FF00FF"/>
          </p15:clr>
        </p15:guide>
        <p15:guide id="4" orient="horz" pos="2903">
          <p15:clr>
            <a:srgbClr val="FF00FF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38"/>
          <p:cNvSpPr txBox="1">
            <a:spLocks noGrp="1"/>
          </p:cNvSpPr>
          <p:nvPr>
            <p:ph type="ctrTitle"/>
          </p:nvPr>
        </p:nvSpPr>
        <p:spPr>
          <a:xfrm>
            <a:off x="1034508" y="2023705"/>
            <a:ext cx="7174309" cy="6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OPTION RA/RV</a:t>
            </a:r>
            <a:endParaRPr dirty="0"/>
          </a:p>
        </p:txBody>
      </p:sp>
      <p:sp>
        <p:nvSpPr>
          <p:cNvPr id="1224" name="Google Shape;1224;p38"/>
          <p:cNvSpPr txBox="1">
            <a:spLocks noGrp="1"/>
          </p:cNvSpPr>
          <p:nvPr>
            <p:ph type="subTitle" idx="1"/>
          </p:nvPr>
        </p:nvSpPr>
        <p:spPr>
          <a:xfrm>
            <a:off x="1616400" y="2821664"/>
            <a:ext cx="59112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Unity</a:t>
            </a:r>
            <a:r>
              <a:rPr lang="fr-FR" dirty="0"/>
              <a:t> 3D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F56A15E-D3B5-4195-180F-7204A03FED6E}"/>
              </a:ext>
            </a:extLst>
          </p:cNvPr>
          <p:cNvSpPr txBox="1"/>
          <p:nvPr/>
        </p:nvSpPr>
        <p:spPr>
          <a:xfrm>
            <a:off x="1200108" y="4204064"/>
            <a:ext cx="7174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5"/>
                </a:solidFill>
              </a:rPr>
              <a:t>Brifault Benjamin </a:t>
            </a:r>
            <a:r>
              <a:rPr lang="fr-FR" dirty="0">
                <a:solidFill>
                  <a:schemeClr val="bg1"/>
                </a:solidFill>
              </a:rPr>
              <a:t>• </a:t>
            </a:r>
            <a:r>
              <a:rPr lang="fr-FR" dirty="0">
                <a:solidFill>
                  <a:schemeClr val="accent6"/>
                </a:solidFill>
              </a:rPr>
              <a:t>Candat Etienne </a:t>
            </a:r>
            <a:r>
              <a:rPr lang="fr-FR" dirty="0">
                <a:solidFill>
                  <a:schemeClr val="bg1"/>
                </a:solidFill>
              </a:rPr>
              <a:t>• </a:t>
            </a:r>
            <a:r>
              <a:rPr lang="fr-FR" dirty="0">
                <a:solidFill>
                  <a:schemeClr val="accent1"/>
                </a:solidFill>
              </a:rPr>
              <a:t>Poret Nathan </a:t>
            </a:r>
            <a:r>
              <a:rPr lang="fr-FR" dirty="0">
                <a:solidFill>
                  <a:schemeClr val="bg1"/>
                </a:solidFill>
              </a:rPr>
              <a:t>•  </a:t>
            </a:r>
            <a:r>
              <a:rPr lang="fr-FR" dirty="0">
                <a:solidFill>
                  <a:schemeClr val="accent3"/>
                </a:solidFill>
              </a:rPr>
              <a:t>Lecras Arthur </a:t>
            </a:r>
            <a:r>
              <a:rPr lang="fr-FR" dirty="0">
                <a:solidFill>
                  <a:schemeClr val="bg1"/>
                </a:solidFill>
              </a:rPr>
              <a:t>•  </a:t>
            </a:r>
            <a:r>
              <a:rPr lang="fr-FR" dirty="0">
                <a:solidFill>
                  <a:schemeClr val="accent4"/>
                </a:solidFill>
              </a:rPr>
              <a:t>Pain Valentin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984C2D9-2F41-A78C-C277-9BD997B7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RV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4896046E-C290-67BD-070B-002F85BD15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2458358"/>
              </p:ext>
            </p:extLst>
          </p:nvPr>
        </p:nvGraphicFramePr>
        <p:xfrm>
          <a:off x="885825" y="1264600"/>
          <a:ext cx="7717500" cy="3632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8CB4C8A5-C9ED-3A43-F026-A24A7B41DF99}"/>
              </a:ext>
            </a:extLst>
          </p:cNvPr>
          <p:cNvSpPr txBox="1"/>
          <p:nvPr/>
        </p:nvSpPr>
        <p:spPr>
          <a:xfrm>
            <a:off x="7615400" y="4697095"/>
            <a:ext cx="987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  <a:latin typeface="Libre Franklin" pitchFamily="2" charset="0"/>
              </a:rPr>
              <a:t>- 10 -</a:t>
            </a:r>
          </a:p>
        </p:txBody>
      </p:sp>
    </p:spTree>
    <p:extLst>
      <p:ext uri="{BB962C8B-B14F-4D97-AF65-F5344CB8AC3E}">
        <p14:creationId xmlns:p14="http://schemas.microsoft.com/office/powerpoint/2010/main" val="3769510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984C2D9-2F41-A78C-C277-9BD997B7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RA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4896046E-C290-67BD-070B-002F85BD15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9316734"/>
              </p:ext>
            </p:extLst>
          </p:nvPr>
        </p:nvGraphicFramePr>
        <p:xfrm>
          <a:off x="1656784" y="1690666"/>
          <a:ext cx="6448600" cy="2633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DFB77332-DE78-18FA-AD38-1B28A6C3DBF4}"/>
              </a:ext>
            </a:extLst>
          </p:cNvPr>
          <p:cNvSpPr txBox="1"/>
          <p:nvPr/>
        </p:nvSpPr>
        <p:spPr>
          <a:xfrm>
            <a:off x="7611421" y="4743390"/>
            <a:ext cx="987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  <a:latin typeface="Libre Franklin" pitchFamily="2" charset="0"/>
              </a:rPr>
              <a:t>- 11 -</a:t>
            </a:r>
          </a:p>
        </p:txBody>
      </p:sp>
    </p:spTree>
    <p:extLst>
      <p:ext uri="{BB962C8B-B14F-4D97-AF65-F5344CB8AC3E}">
        <p14:creationId xmlns:p14="http://schemas.microsoft.com/office/powerpoint/2010/main" val="3643190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49"/>
          <p:cNvSpPr txBox="1">
            <a:spLocks noGrp="1"/>
          </p:cNvSpPr>
          <p:nvPr>
            <p:ph type="title" idx="2"/>
          </p:nvPr>
        </p:nvSpPr>
        <p:spPr>
          <a:xfrm>
            <a:off x="2418150" y="3078744"/>
            <a:ext cx="43077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DÉMONSTRATION</a:t>
            </a:r>
            <a:endParaRPr dirty="0"/>
          </a:p>
        </p:txBody>
      </p:sp>
      <p:sp>
        <p:nvSpPr>
          <p:cNvPr id="1442" name="Google Shape;1442;p49"/>
          <p:cNvSpPr txBox="1">
            <a:spLocks noGrp="1"/>
          </p:cNvSpPr>
          <p:nvPr>
            <p:ph type="title"/>
          </p:nvPr>
        </p:nvSpPr>
        <p:spPr>
          <a:xfrm>
            <a:off x="3525300" y="1249825"/>
            <a:ext cx="2093400" cy="14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8FEE8F0-5C37-A5BD-A308-7F914713D99F}"/>
              </a:ext>
            </a:extLst>
          </p:cNvPr>
          <p:cNvSpPr txBox="1"/>
          <p:nvPr/>
        </p:nvSpPr>
        <p:spPr>
          <a:xfrm>
            <a:off x="8156075" y="4481465"/>
            <a:ext cx="987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  <a:latin typeface="Libre Franklin" pitchFamily="2" charset="0"/>
              </a:rPr>
              <a:t>- 12 -</a:t>
            </a:r>
          </a:p>
        </p:txBody>
      </p:sp>
    </p:spTree>
    <p:extLst>
      <p:ext uri="{BB962C8B-B14F-4D97-AF65-F5344CB8AC3E}">
        <p14:creationId xmlns:p14="http://schemas.microsoft.com/office/powerpoint/2010/main" val="1146866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49"/>
          <p:cNvSpPr txBox="1">
            <a:spLocks noGrp="1"/>
          </p:cNvSpPr>
          <p:nvPr>
            <p:ph type="title" idx="2"/>
          </p:nvPr>
        </p:nvSpPr>
        <p:spPr>
          <a:xfrm>
            <a:off x="2418150" y="3078744"/>
            <a:ext cx="43077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CONCLUSION ET QUESTIONS</a:t>
            </a:r>
            <a:endParaRPr dirty="0"/>
          </a:p>
        </p:txBody>
      </p:sp>
      <p:sp>
        <p:nvSpPr>
          <p:cNvPr id="1442" name="Google Shape;1442;p49"/>
          <p:cNvSpPr txBox="1">
            <a:spLocks noGrp="1"/>
          </p:cNvSpPr>
          <p:nvPr>
            <p:ph type="title"/>
          </p:nvPr>
        </p:nvSpPr>
        <p:spPr>
          <a:xfrm>
            <a:off x="3525300" y="1249825"/>
            <a:ext cx="2093400" cy="14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B5D5A24-EF1B-06E8-2639-45CBDFE890FB}"/>
              </a:ext>
            </a:extLst>
          </p:cNvPr>
          <p:cNvSpPr txBox="1"/>
          <p:nvPr/>
        </p:nvSpPr>
        <p:spPr>
          <a:xfrm>
            <a:off x="8156075" y="4499572"/>
            <a:ext cx="987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  <a:latin typeface="Libre Franklin" pitchFamily="2" charset="0"/>
              </a:rPr>
              <a:t>- 13 -</a:t>
            </a:r>
          </a:p>
        </p:txBody>
      </p:sp>
    </p:spTree>
    <p:extLst>
      <p:ext uri="{BB962C8B-B14F-4D97-AF65-F5344CB8AC3E}">
        <p14:creationId xmlns:p14="http://schemas.microsoft.com/office/powerpoint/2010/main" val="3312593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3013DE33-2CCE-07EA-315C-5E7B287D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!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20B86AC-C076-0605-E45C-EF46F81E36C0}"/>
              </a:ext>
            </a:extLst>
          </p:cNvPr>
          <p:cNvSpPr txBox="1"/>
          <p:nvPr/>
        </p:nvSpPr>
        <p:spPr>
          <a:xfrm>
            <a:off x="7270625" y="4743390"/>
            <a:ext cx="987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  <a:latin typeface="Libre Franklin" pitchFamily="2" charset="0"/>
              </a:rPr>
              <a:t>- 14 -</a:t>
            </a:r>
          </a:p>
        </p:txBody>
      </p:sp>
    </p:spTree>
    <p:extLst>
      <p:ext uri="{BB962C8B-B14F-4D97-AF65-F5344CB8AC3E}">
        <p14:creationId xmlns:p14="http://schemas.microsoft.com/office/powerpoint/2010/main" val="91741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43"/>
          <p:cNvSpPr/>
          <p:nvPr/>
        </p:nvSpPr>
        <p:spPr>
          <a:xfrm flipH="1">
            <a:off x="5284138" y="3492552"/>
            <a:ext cx="585319" cy="585319"/>
          </a:xfrm>
          <a:custGeom>
            <a:avLst/>
            <a:gdLst/>
            <a:ahLst/>
            <a:cxnLst/>
            <a:rect l="l" t="t" r="r" b="b"/>
            <a:pathLst>
              <a:path w="92358" h="92358" extrusionOk="0">
                <a:moveTo>
                  <a:pt x="1" y="1"/>
                </a:moveTo>
                <a:lnTo>
                  <a:pt x="1" y="92357"/>
                </a:lnTo>
                <a:lnTo>
                  <a:pt x="92358" y="92357"/>
                </a:lnTo>
                <a:lnTo>
                  <a:pt x="9235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43"/>
          <p:cNvSpPr/>
          <p:nvPr/>
        </p:nvSpPr>
        <p:spPr>
          <a:xfrm flipH="1">
            <a:off x="5284125" y="2120234"/>
            <a:ext cx="585319" cy="585319"/>
          </a:xfrm>
          <a:custGeom>
            <a:avLst/>
            <a:gdLst/>
            <a:ahLst/>
            <a:cxnLst/>
            <a:rect l="l" t="t" r="r" b="b"/>
            <a:pathLst>
              <a:path w="92358" h="92358" extrusionOk="0">
                <a:moveTo>
                  <a:pt x="1" y="1"/>
                </a:moveTo>
                <a:lnTo>
                  <a:pt x="1" y="92357"/>
                </a:lnTo>
                <a:lnTo>
                  <a:pt x="92358" y="92357"/>
                </a:lnTo>
                <a:lnTo>
                  <a:pt x="9235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43"/>
          <p:cNvSpPr/>
          <p:nvPr/>
        </p:nvSpPr>
        <p:spPr>
          <a:xfrm flipH="1">
            <a:off x="997688" y="3492562"/>
            <a:ext cx="585319" cy="585319"/>
          </a:xfrm>
          <a:custGeom>
            <a:avLst/>
            <a:gdLst/>
            <a:ahLst/>
            <a:cxnLst/>
            <a:rect l="l" t="t" r="r" b="b"/>
            <a:pathLst>
              <a:path w="92358" h="92358" extrusionOk="0">
                <a:moveTo>
                  <a:pt x="1" y="1"/>
                </a:moveTo>
                <a:lnTo>
                  <a:pt x="1" y="92357"/>
                </a:lnTo>
                <a:lnTo>
                  <a:pt x="92358" y="92357"/>
                </a:lnTo>
                <a:lnTo>
                  <a:pt x="9235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43"/>
          <p:cNvSpPr/>
          <p:nvPr/>
        </p:nvSpPr>
        <p:spPr>
          <a:xfrm flipH="1">
            <a:off x="997693" y="2120225"/>
            <a:ext cx="585319" cy="585319"/>
          </a:xfrm>
          <a:custGeom>
            <a:avLst/>
            <a:gdLst/>
            <a:ahLst/>
            <a:cxnLst/>
            <a:rect l="l" t="t" r="r" b="b"/>
            <a:pathLst>
              <a:path w="92358" h="92358" extrusionOk="0">
                <a:moveTo>
                  <a:pt x="1" y="1"/>
                </a:moveTo>
                <a:lnTo>
                  <a:pt x="1" y="92357"/>
                </a:lnTo>
                <a:lnTo>
                  <a:pt x="92358" y="92357"/>
                </a:lnTo>
                <a:lnTo>
                  <a:pt x="9235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89829"/>
              </a:solidFill>
            </a:endParaRPr>
          </a:p>
        </p:txBody>
      </p:sp>
      <p:sp>
        <p:nvSpPr>
          <p:cNvPr id="1257" name="Google Shape;1257;p43"/>
          <p:cNvSpPr txBox="1">
            <a:spLocks noGrp="1"/>
          </p:cNvSpPr>
          <p:nvPr>
            <p:ph type="title" idx="15"/>
          </p:nvPr>
        </p:nvSpPr>
        <p:spPr>
          <a:xfrm>
            <a:off x="768643" y="539500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SOMMAIRE</a:t>
            </a:r>
            <a:endParaRPr dirty="0"/>
          </a:p>
        </p:txBody>
      </p:sp>
      <p:sp>
        <p:nvSpPr>
          <p:cNvPr id="1259" name="Google Shape;1259;p43"/>
          <p:cNvSpPr txBox="1">
            <a:spLocks noGrp="1"/>
          </p:cNvSpPr>
          <p:nvPr>
            <p:ph type="subTitle" idx="3"/>
          </p:nvPr>
        </p:nvSpPr>
        <p:spPr>
          <a:xfrm>
            <a:off x="5941042" y="3155544"/>
            <a:ext cx="2311500" cy="825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CONCLUSION ET QUESTIONS</a:t>
            </a:r>
            <a:endParaRPr dirty="0"/>
          </a:p>
        </p:txBody>
      </p:sp>
      <p:sp>
        <p:nvSpPr>
          <p:cNvPr id="1261" name="Google Shape;1261;p43"/>
          <p:cNvSpPr txBox="1">
            <a:spLocks noGrp="1"/>
          </p:cNvSpPr>
          <p:nvPr>
            <p:ph type="subTitle" idx="5"/>
          </p:nvPr>
        </p:nvSpPr>
        <p:spPr>
          <a:xfrm>
            <a:off x="1659218" y="3277664"/>
            <a:ext cx="2480115" cy="585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FONCTIONNALITÉS ATTENDUES</a:t>
            </a:r>
            <a:endParaRPr dirty="0"/>
          </a:p>
        </p:txBody>
      </p:sp>
      <p:sp>
        <p:nvSpPr>
          <p:cNvPr id="1263" name="Google Shape;1263;p43"/>
          <p:cNvSpPr txBox="1">
            <a:spLocks noGrp="1"/>
          </p:cNvSpPr>
          <p:nvPr>
            <p:ph type="subTitle" idx="1"/>
          </p:nvPr>
        </p:nvSpPr>
        <p:spPr>
          <a:xfrm>
            <a:off x="5908135" y="1844660"/>
            <a:ext cx="23115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DÉMONSTATION</a:t>
            </a:r>
            <a:endParaRPr dirty="0"/>
          </a:p>
        </p:txBody>
      </p:sp>
      <p:sp>
        <p:nvSpPr>
          <p:cNvPr id="1265" name="Google Shape;1265;p43"/>
          <p:cNvSpPr txBox="1">
            <a:spLocks noGrp="1"/>
          </p:cNvSpPr>
          <p:nvPr>
            <p:ph type="subTitle" idx="8"/>
          </p:nvPr>
        </p:nvSpPr>
        <p:spPr>
          <a:xfrm>
            <a:off x="1625834" y="1825865"/>
            <a:ext cx="2534781" cy="585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LE PROJET</a:t>
            </a:r>
            <a:endParaRPr dirty="0"/>
          </a:p>
        </p:txBody>
      </p:sp>
      <p:sp>
        <p:nvSpPr>
          <p:cNvPr id="1266" name="Google Shape;1266;p43"/>
          <p:cNvSpPr txBox="1">
            <a:spLocks noGrp="1"/>
          </p:cNvSpPr>
          <p:nvPr>
            <p:ph type="title"/>
          </p:nvPr>
        </p:nvSpPr>
        <p:spPr>
          <a:xfrm>
            <a:off x="997694" y="2120225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1267" name="Google Shape;1267;p43"/>
          <p:cNvSpPr txBox="1">
            <a:spLocks noGrp="1"/>
          </p:cNvSpPr>
          <p:nvPr>
            <p:ph type="title" idx="13"/>
          </p:nvPr>
        </p:nvSpPr>
        <p:spPr>
          <a:xfrm>
            <a:off x="997694" y="3492575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1268" name="Google Shape;1268;p43"/>
          <p:cNvSpPr txBox="1">
            <a:spLocks noGrp="1"/>
          </p:cNvSpPr>
          <p:nvPr>
            <p:ph type="title" idx="9"/>
          </p:nvPr>
        </p:nvSpPr>
        <p:spPr>
          <a:xfrm>
            <a:off x="5284144" y="2120225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69" name="Google Shape;1269;p43"/>
          <p:cNvSpPr txBox="1">
            <a:spLocks noGrp="1"/>
          </p:cNvSpPr>
          <p:nvPr>
            <p:ph type="title" idx="14"/>
          </p:nvPr>
        </p:nvSpPr>
        <p:spPr>
          <a:xfrm>
            <a:off x="5284144" y="3492575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270" name="Google Shape;1270;p43"/>
          <p:cNvSpPr/>
          <p:nvPr/>
        </p:nvSpPr>
        <p:spPr>
          <a:xfrm flipH="1">
            <a:off x="5284128" y="3303780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43"/>
          <p:cNvSpPr/>
          <p:nvPr/>
        </p:nvSpPr>
        <p:spPr>
          <a:xfrm flipH="1">
            <a:off x="5788234" y="1953422"/>
            <a:ext cx="81222" cy="81222"/>
          </a:xfrm>
          <a:custGeom>
            <a:avLst/>
            <a:gdLst/>
            <a:ahLst/>
            <a:cxnLst/>
            <a:rect l="l" t="t" r="r" b="b"/>
            <a:pathLst>
              <a:path w="2537" h="2537" extrusionOk="0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2" name="Google Shape;1272;p43"/>
          <p:cNvGrpSpPr/>
          <p:nvPr/>
        </p:nvGrpSpPr>
        <p:grpSpPr>
          <a:xfrm rot="-5400000">
            <a:off x="1050771" y="1838745"/>
            <a:ext cx="161127" cy="262714"/>
            <a:chOff x="8814523" y="4301099"/>
            <a:chExt cx="181204" cy="295450"/>
          </a:xfrm>
        </p:grpSpPr>
        <p:sp>
          <p:nvSpPr>
            <p:cNvPr id="1273" name="Google Shape;1273;p43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3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3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3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3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3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9" name="Google Shape;1279;p43"/>
          <p:cNvSpPr/>
          <p:nvPr/>
        </p:nvSpPr>
        <p:spPr>
          <a:xfrm rot="-5400000" flipH="1">
            <a:off x="1452615" y="1922581"/>
            <a:ext cx="127985" cy="128224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0" name="Google Shape;1280;p43"/>
          <p:cNvGrpSpPr/>
          <p:nvPr/>
        </p:nvGrpSpPr>
        <p:grpSpPr>
          <a:xfrm rot="-5400000">
            <a:off x="5657512" y="3197693"/>
            <a:ext cx="161127" cy="262714"/>
            <a:chOff x="8814523" y="4301099"/>
            <a:chExt cx="181204" cy="295450"/>
          </a:xfrm>
        </p:grpSpPr>
        <p:sp>
          <p:nvSpPr>
            <p:cNvPr id="1281" name="Google Shape;1281;p43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3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3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3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3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3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7" name="Google Shape;1287;p43"/>
          <p:cNvGrpSpPr/>
          <p:nvPr/>
        </p:nvGrpSpPr>
        <p:grpSpPr>
          <a:xfrm>
            <a:off x="5094218" y="1904309"/>
            <a:ext cx="594164" cy="214200"/>
            <a:chOff x="5038800" y="1904309"/>
            <a:chExt cx="594164" cy="214200"/>
          </a:xfrm>
        </p:grpSpPr>
        <p:sp>
          <p:nvSpPr>
            <p:cNvPr id="1288" name="Google Shape;1288;p43"/>
            <p:cNvSpPr/>
            <p:nvPr/>
          </p:nvSpPr>
          <p:spPr>
            <a:xfrm flipH="1">
              <a:off x="5047826" y="1955727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69" y="0"/>
                  </a:moveTo>
                  <a:lnTo>
                    <a:pt x="0" y="1893"/>
                  </a:lnTo>
                  <a:lnTo>
                    <a:pt x="322" y="2215"/>
                  </a:lnTo>
                  <a:lnTo>
                    <a:pt x="1869" y="655"/>
                  </a:lnTo>
                  <a:lnTo>
                    <a:pt x="3691" y="2488"/>
                  </a:lnTo>
                  <a:lnTo>
                    <a:pt x="5501" y="655"/>
                  </a:lnTo>
                  <a:lnTo>
                    <a:pt x="7322" y="2488"/>
                  </a:lnTo>
                  <a:lnTo>
                    <a:pt x="9144" y="655"/>
                  </a:lnTo>
                  <a:lnTo>
                    <a:pt x="10954" y="2488"/>
                  </a:lnTo>
                  <a:lnTo>
                    <a:pt x="12775" y="655"/>
                  </a:lnTo>
                  <a:lnTo>
                    <a:pt x="14585" y="2488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6" y="1893"/>
                  </a:lnTo>
                  <a:lnTo>
                    <a:pt x="16407" y="0"/>
                  </a:lnTo>
                  <a:lnTo>
                    <a:pt x="14585" y="1846"/>
                  </a:lnTo>
                  <a:lnTo>
                    <a:pt x="12775" y="0"/>
                  </a:lnTo>
                  <a:lnTo>
                    <a:pt x="10954" y="1846"/>
                  </a:lnTo>
                  <a:lnTo>
                    <a:pt x="9132" y="0"/>
                  </a:lnTo>
                  <a:lnTo>
                    <a:pt x="7322" y="1846"/>
                  </a:lnTo>
                  <a:lnTo>
                    <a:pt x="5501" y="0"/>
                  </a:lnTo>
                  <a:lnTo>
                    <a:pt x="3691" y="1846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3"/>
            <p:cNvSpPr/>
            <p:nvPr/>
          </p:nvSpPr>
          <p:spPr>
            <a:xfrm rot="-2546309">
              <a:off x="5065809" y="1940062"/>
              <a:ext cx="161382" cy="14269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0" name="Google Shape;1290;p43"/>
          <p:cNvGrpSpPr/>
          <p:nvPr/>
        </p:nvGrpSpPr>
        <p:grpSpPr>
          <a:xfrm>
            <a:off x="993268" y="3249609"/>
            <a:ext cx="594164" cy="214200"/>
            <a:chOff x="5038800" y="1904309"/>
            <a:chExt cx="594164" cy="214200"/>
          </a:xfrm>
        </p:grpSpPr>
        <p:sp>
          <p:nvSpPr>
            <p:cNvPr id="1291" name="Google Shape;1291;p43"/>
            <p:cNvSpPr/>
            <p:nvPr/>
          </p:nvSpPr>
          <p:spPr>
            <a:xfrm flipH="1">
              <a:off x="5047826" y="1955727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69" y="0"/>
                  </a:moveTo>
                  <a:lnTo>
                    <a:pt x="0" y="1893"/>
                  </a:lnTo>
                  <a:lnTo>
                    <a:pt x="322" y="2215"/>
                  </a:lnTo>
                  <a:lnTo>
                    <a:pt x="1869" y="655"/>
                  </a:lnTo>
                  <a:lnTo>
                    <a:pt x="3691" y="2488"/>
                  </a:lnTo>
                  <a:lnTo>
                    <a:pt x="5501" y="655"/>
                  </a:lnTo>
                  <a:lnTo>
                    <a:pt x="7322" y="2488"/>
                  </a:lnTo>
                  <a:lnTo>
                    <a:pt x="9144" y="655"/>
                  </a:lnTo>
                  <a:lnTo>
                    <a:pt x="10954" y="2488"/>
                  </a:lnTo>
                  <a:lnTo>
                    <a:pt x="12775" y="655"/>
                  </a:lnTo>
                  <a:lnTo>
                    <a:pt x="14585" y="2488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6" y="1893"/>
                  </a:lnTo>
                  <a:lnTo>
                    <a:pt x="16407" y="0"/>
                  </a:lnTo>
                  <a:lnTo>
                    <a:pt x="14585" y="1846"/>
                  </a:lnTo>
                  <a:lnTo>
                    <a:pt x="12775" y="0"/>
                  </a:lnTo>
                  <a:lnTo>
                    <a:pt x="10954" y="1846"/>
                  </a:lnTo>
                  <a:lnTo>
                    <a:pt x="9132" y="0"/>
                  </a:lnTo>
                  <a:lnTo>
                    <a:pt x="7322" y="1846"/>
                  </a:lnTo>
                  <a:lnTo>
                    <a:pt x="5501" y="0"/>
                  </a:lnTo>
                  <a:lnTo>
                    <a:pt x="3691" y="1846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-2546309">
              <a:off x="5065809" y="1940062"/>
              <a:ext cx="161382" cy="14269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3" name="Google Shape;1293;p43"/>
          <p:cNvSpPr/>
          <p:nvPr/>
        </p:nvSpPr>
        <p:spPr>
          <a:xfrm flipH="1">
            <a:off x="997703" y="3303780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219A9A-3CCE-B1B4-93CD-E8584E2037B0}"/>
              </a:ext>
            </a:extLst>
          </p:cNvPr>
          <p:cNvSpPr/>
          <p:nvPr/>
        </p:nvSpPr>
        <p:spPr>
          <a:xfrm>
            <a:off x="8742218" y="1274618"/>
            <a:ext cx="401782" cy="1136546"/>
          </a:xfrm>
          <a:prstGeom prst="rect">
            <a:avLst/>
          </a:prstGeom>
          <a:solidFill>
            <a:srgbClr val="1B1F42"/>
          </a:solidFill>
          <a:ln>
            <a:solidFill>
              <a:srgbClr val="1B1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CF3DB84-08D7-0D02-A40B-1B811CA9EBCF}"/>
              </a:ext>
            </a:extLst>
          </p:cNvPr>
          <p:cNvSpPr txBox="1"/>
          <p:nvPr/>
        </p:nvSpPr>
        <p:spPr>
          <a:xfrm>
            <a:off x="7939889" y="4517679"/>
            <a:ext cx="987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  <a:latin typeface="Libre Franklin" pitchFamily="2" charset="0"/>
              </a:rPr>
              <a:t>- 2 -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49"/>
          <p:cNvSpPr txBox="1">
            <a:spLocks noGrp="1"/>
          </p:cNvSpPr>
          <p:nvPr>
            <p:ph type="title" idx="2"/>
          </p:nvPr>
        </p:nvSpPr>
        <p:spPr>
          <a:xfrm>
            <a:off x="2868157" y="3078744"/>
            <a:ext cx="3407686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 PROJET</a:t>
            </a:r>
            <a:endParaRPr dirty="0"/>
          </a:p>
        </p:txBody>
      </p:sp>
      <p:sp>
        <p:nvSpPr>
          <p:cNvPr id="1442" name="Google Shape;1442;p49"/>
          <p:cNvSpPr txBox="1">
            <a:spLocks noGrp="1"/>
          </p:cNvSpPr>
          <p:nvPr>
            <p:ph type="title"/>
          </p:nvPr>
        </p:nvSpPr>
        <p:spPr>
          <a:xfrm>
            <a:off x="3525300" y="1249825"/>
            <a:ext cx="2093400" cy="14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3217EBF-85B5-91AD-274D-8E37F6D51A5C}"/>
              </a:ext>
            </a:extLst>
          </p:cNvPr>
          <p:cNvSpPr txBox="1"/>
          <p:nvPr/>
        </p:nvSpPr>
        <p:spPr>
          <a:xfrm>
            <a:off x="8238653" y="4481465"/>
            <a:ext cx="987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  <a:latin typeface="Libre Franklin" pitchFamily="2" charset="0"/>
              </a:rPr>
              <a:t>- 3 -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4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42477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VR-VS-KMS</a:t>
            </a:r>
            <a:endParaRPr dirty="0"/>
          </a:p>
        </p:txBody>
      </p:sp>
      <p:sp>
        <p:nvSpPr>
          <p:cNvPr id="1319" name="Google Shape;1319;p44"/>
          <p:cNvSpPr txBox="1">
            <a:spLocks noGrp="1"/>
          </p:cNvSpPr>
          <p:nvPr>
            <p:ph type="subTitle" idx="2"/>
          </p:nvPr>
        </p:nvSpPr>
        <p:spPr>
          <a:xfrm>
            <a:off x="2792701" y="2900710"/>
            <a:ext cx="2261395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Modules RA/RV</a:t>
            </a:r>
            <a:endParaRPr dirty="0"/>
          </a:p>
        </p:txBody>
      </p:sp>
      <p:sp>
        <p:nvSpPr>
          <p:cNvPr id="1321" name="Google Shape;1321;p44"/>
          <p:cNvSpPr txBox="1">
            <a:spLocks noGrp="1"/>
          </p:cNvSpPr>
          <p:nvPr>
            <p:ph type="subTitle" idx="4"/>
          </p:nvPr>
        </p:nvSpPr>
        <p:spPr>
          <a:xfrm>
            <a:off x="412572" y="2900710"/>
            <a:ext cx="2261395" cy="883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Jeu FPS/TPS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(Multi-joueurs)</a:t>
            </a:r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E08F87E-5EE4-9BD7-3984-C64023909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460" y="2071669"/>
            <a:ext cx="2615626" cy="2122883"/>
          </a:xfrm>
          <a:prstGeom prst="rect">
            <a:avLst/>
          </a:prstGeom>
        </p:spPr>
      </p:pic>
      <p:pic>
        <p:nvPicPr>
          <p:cNvPr id="10" name="Graphique 9" descr="Manette de jeu avec un remplissage uni">
            <a:extLst>
              <a:ext uri="{FF2B5EF4-FFF2-40B4-BE49-F238E27FC236}">
                <a16:creationId xmlns:a16="http://schemas.microsoft.com/office/drawing/2014/main" id="{95EC8CF3-4388-E721-F9BA-05F5991478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2073" y="2199377"/>
            <a:ext cx="602394" cy="602394"/>
          </a:xfrm>
          <a:prstGeom prst="rect">
            <a:avLst/>
          </a:prstGeom>
        </p:spPr>
      </p:pic>
      <p:pic>
        <p:nvPicPr>
          <p:cNvPr id="12" name="Graphique 11" descr="Lunettes 3D avec un remplissage uni">
            <a:extLst>
              <a:ext uri="{FF2B5EF4-FFF2-40B4-BE49-F238E27FC236}">
                <a16:creationId xmlns:a16="http://schemas.microsoft.com/office/drawing/2014/main" id="{B0C96E8F-ACA3-FC7E-F78E-79760E4A3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22201" y="2199377"/>
            <a:ext cx="602394" cy="60239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F88702F-3D96-B2BE-C4E3-A7B38DAA8D2F}"/>
              </a:ext>
            </a:extLst>
          </p:cNvPr>
          <p:cNvSpPr txBox="1"/>
          <p:nvPr/>
        </p:nvSpPr>
        <p:spPr>
          <a:xfrm>
            <a:off x="7577750" y="4743390"/>
            <a:ext cx="987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  <a:latin typeface="Libre Franklin" pitchFamily="2" charset="0"/>
              </a:rPr>
              <a:t>- 4 -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6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Organisation du projet</a:t>
            </a:r>
            <a:endParaRPr dirty="0"/>
          </a:p>
        </p:txBody>
      </p:sp>
      <p:sp>
        <p:nvSpPr>
          <p:cNvPr id="1908" name="Google Shape;1908;p65"/>
          <p:cNvSpPr txBox="1">
            <a:spLocks noGrp="1"/>
          </p:cNvSpPr>
          <p:nvPr>
            <p:ph type="subTitle" idx="1"/>
          </p:nvPr>
        </p:nvSpPr>
        <p:spPr>
          <a:xfrm>
            <a:off x="3761617" y="3622049"/>
            <a:ext cx="1775400" cy="9819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Conversation de groupe</a:t>
            </a:r>
            <a:endParaRPr dirty="0"/>
          </a:p>
        </p:txBody>
      </p:sp>
      <p:sp>
        <p:nvSpPr>
          <p:cNvPr id="1909" name="Google Shape;1909;p65"/>
          <p:cNvSpPr txBox="1">
            <a:spLocks noGrp="1"/>
          </p:cNvSpPr>
          <p:nvPr>
            <p:ph type="subTitle" idx="2"/>
          </p:nvPr>
        </p:nvSpPr>
        <p:spPr>
          <a:xfrm>
            <a:off x="3761617" y="3285750"/>
            <a:ext cx="1775400" cy="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Discord</a:t>
            </a:r>
            <a:endParaRPr dirty="0"/>
          </a:p>
        </p:txBody>
      </p:sp>
      <p:sp>
        <p:nvSpPr>
          <p:cNvPr id="1910" name="Google Shape;1910;p65"/>
          <p:cNvSpPr txBox="1">
            <a:spLocks noGrp="1"/>
          </p:cNvSpPr>
          <p:nvPr>
            <p:ph type="subTitle" idx="3"/>
          </p:nvPr>
        </p:nvSpPr>
        <p:spPr>
          <a:xfrm>
            <a:off x="1170975" y="3622050"/>
            <a:ext cx="1775400" cy="5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Liste des tâches faites et restantes</a:t>
            </a:r>
            <a:endParaRPr dirty="0"/>
          </a:p>
        </p:txBody>
      </p:sp>
      <p:sp>
        <p:nvSpPr>
          <p:cNvPr id="1911" name="Google Shape;1911;p65"/>
          <p:cNvSpPr txBox="1">
            <a:spLocks noGrp="1"/>
          </p:cNvSpPr>
          <p:nvPr>
            <p:ph type="subTitle" idx="4"/>
          </p:nvPr>
        </p:nvSpPr>
        <p:spPr>
          <a:xfrm>
            <a:off x="1170975" y="3285750"/>
            <a:ext cx="1775400" cy="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Asana</a:t>
            </a:r>
            <a:endParaRPr dirty="0"/>
          </a:p>
        </p:txBody>
      </p:sp>
      <p:sp>
        <p:nvSpPr>
          <p:cNvPr id="1912" name="Google Shape;1912;p65"/>
          <p:cNvSpPr txBox="1">
            <a:spLocks noGrp="1"/>
          </p:cNvSpPr>
          <p:nvPr>
            <p:ph type="subTitle" idx="5"/>
          </p:nvPr>
        </p:nvSpPr>
        <p:spPr>
          <a:xfrm>
            <a:off x="6197622" y="3622050"/>
            <a:ext cx="1775400" cy="5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Moteur de jeu</a:t>
            </a:r>
            <a:endParaRPr dirty="0"/>
          </a:p>
        </p:txBody>
      </p:sp>
      <p:sp>
        <p:nvSpPr>
          <p:cNvPr id="1913" name="Google Shape;1913;p65"/>
          <p:cNvSpPr txBox="1">
            <a:spLocks noGrp="1"/>
          </p:cNvSpPr>
          <p:nvPr>
            <p:ph type="subTitle" idx="6"/>
          </p:nvPr>
        </p:nvSpPr>
        <p:spPr>
          <a:xfrm>
            <a:off x="6197622" y="3285750"/>
            <a:ext cx="1775400" cy="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 err="1"/>
              <a:t>Unity</a:t>
            </a:r>
            <a:endParaRPr dirty="0"/>
          </a:p>
        </p:txBody>
      </p:sp>
      <p:sp>
        <p:nvSpPr>
          <p:cNvPr id="1914" name="Google Shape;1914;p65"/>
          <p:cNvSpPr/>
          <p:nvPr/>
        </p:nvSpPr>
        <p:spPr>
          <a:xfrm>
            <a:off x="6416556" y="1715697"/>
            <a:ext cx="1337558" cy="1337762"/>
          </a:xfrm>
          <a:custGeom>
            <a:avLst/>
            <a:gdLst/>
            <a:ahLst/>
            <a:cxnLst/>
            <a:rect l="l" t="t" r="r" b="b"/>
            <a:pathLst>
              <a:path w="72320" h="72331" extrusionOk="0">
                <a:moveTo>
                  <a:pt x="1" y="1"/>
                </a:moveTo>
                <a:lnTo>
                  <a:pt x="1" y="72331"/>
                </a:lnTo>
                <a:lnTo>
                  <a:pt x="72319" y="72331"/>
                </a:lnTo>
                <a:lnTo>
                  <a:pt x="7231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5" name="Google Shape;1915;p65"/>
          <p:cNvSpPr/>
          <p:nvPr/>
        </p:nvSpPr>
        <p:spPr>
          <a:xfrm>
            <a:off x="3980631" y="1715697"/>
            <a:ext cx="1337558" cy="1337762"/>
          </a:xfrm>
          <a:custGeom>
            <a:avLst/>
            <a:gdLst/>
            <a:ahLst/>
            <a:cxnLst/>
            <a:rect l="l" t="t" r="r" b="b"/>
            <a:pathLst>
              <a:path w="72320" h="72331" extrusionOk="0">
                <a:moveTo>
                  <a:pt x="1" y="1"/>
                </a:moveTo>
                <a:lnTo>
                  <a:pt x="1" y="72331"/>
                </a:lnTo>
                <a:lnTo>
                  <a:pt x="72319" y="72331"/>
                </a:lnTo>
                <a:lnTo>
                  <a:pt x="7231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6" name="Google Shape;1916;p65"/>
          <p:cNvSpPr/>
          <p:nvPr/>
        </p:nvSpPr>
        <p:spPr>
          <a:xfrm>
            <a:off x="1390006" y="1715697"/>
            <a:ext cx="1337558" cy="1337762"/>
          </a:xfrm>
          <a:custGeom>
            <a:avLst/>
            <a:gdLst/>
            <a:ahLst/>
            <a:cxnLst/>
            <a:rect l="l" t="t" r="r" b="b"/>
            <a:pathLst>
              <a:path w="72320" h="72331" extrusionOk="0">
                <a:moveTo>
                  <a:pt x="1" y="1"/>
                </a:moveTo>
                <a:lnTo>
                  <a:pt x="1" y="72331"/>
                </a:lnTo>
                <a:lnTo>
                  <a:pt x="72319" y="72331"/>
                </a:lnTo>
                <a:lnTo>
                  <a:pt x="7231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20" name="Google Shape;1920;p65"/>
          <p:cNvCxnSpPr/>
          <p:nvPr/>
        </p:nvCxnSpPr>
        <p:spPr>
          <a:xfrm>
            <a:off x="4429946" y="4431375"/>
            <a:ext cx="438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1" name="Google Shape;1921;p65"/>
          <p:cNvCxnSpPr/>
          <p:nvPr/>
        </p:nvCxnSpPr>
        <p:spPr>
          <a:xfrm>
            <a:off x="6826534" y="4431375"/>
            <a:ext cx="438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2" name="Google Shape;1922;p65"/>
          <p:cNvCxnSpPr/>
          <p:nvPr/>
        </p:nvCxnSpPr>
        <p:spPr>
          <a:xfrm>
            <a:off x="1839321" y="4425750"/>
            <a:ext cx="438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2" name="Picture 4" descr="Gérez en ligne le travail, les projets et les tâches de votre équipe • Asana">
            <a:extLst>
              <a:ext uri="{FF2B5EF4-FFF2-40B4-BE49-F238E27FC236}">
                <a16:creationId xmlns:a16="http://schemas.microsoft.com/office/drawing/2014/main" id="{B8801EB4-D53F-28B8-481C-C94538DE5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913" y="1794213"/>
            <a:ext cx="1187523" cy="118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iscord-logo-logodownload-download-logotipos-1 - Apprendre le japonais avec  le Japaniste">
            <a:extLst>
              <a:ext uri="{FF2B5EF4-FFF2-40B4-BE49-F238E27FC236}">
                <a16:creationId xmlns:a16="http://schemas.microsoft.com/office/drawing/2014/main" id="{05701799-88DD-D0DD-1E51-E5FAE80E5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697" y="1794212"/>
            <a:ext cx="1227784" cy="118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Unity is a new 3D game engine with a new identity">
            <a:extLst>
              <a:ext uri="{FF2B5EF4-FFF2-40B4-BE49-F238E27FC236}">
                <a16:creationId xmlns:a16="http://schemas.microsoft.com/office/drawing/2014/main" id="{5FC65515-1600-95B2-8FCB-790FAFE579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4" r="19986"/>
          <a:stretch/>
        </p:blipFill>
        <p:spPr bwMode="auto">
          <a:xfrm>
            <a:off x="6494457" y="1794212"/>
            <a:ext cx="1184630" cy="118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4682D66-B952-DFAE-C6C2-49D3C1AA20F5}"/>
              </a:ext>
            </a:extLst>
          </p:cNvPr>
          <p:cNvSpPr txBox="1"/>
          <p:nvPr/>
        </p:nvSpPr>
        <p:spPr>
          <a:xfrm>
            <a:off x="7936762" y="4603996"/>
            <a:ext cx="987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  <a:latin typeface="Libre Franklin" pitchFamily="2" charset="0"/>
              </a:rPr>
              <a:t>- 5 -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49"/>
          <p:cNvSpPr txBox="1">
            <a:spLocks noGrp="1"/>
          </p:cNvSpPr>
          <p:nvPr>
            <p:ph type="title" idx="2"/>
          </p:nvPr>
        </p:nvSpPr>
        <p:spPr>
          <a:xfrm>
            <a:off x="2418150" y="3078744"/>
            <a:ext cx="43077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FONCTIONNALITÉS ATTENDUES</a:t>
            </a:r>
            <a:endParaRPr dirty="0"/>
          </a:p>
        </p:txBody>
      </p:sp>
      <p:sp>
        <p:nvSpPr>
          <p:cNvPr id="1442" name="Google Shape;1442;p49"/>
          <p:cNvSpPr txBox="1">
            <a:spLocks noGrp="1"/>
          </p:cNvSpPr>
          <p:nvPr>
            <p:ph type="title"/>
          </p:nvPr>
        </p:nvSpPr>
        <p:spPr>
          <a:xfrm>
            <a:off x="3525300" y="1249825"/>
            <a:ext cx="2093400" cy="14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F52B957-D209-EE81-9505-5ED907B751FE}"/>
              </a:ext>
            </a:extLst>
          </p:cNvPr>
          <p:cNvSpPr txBox="1"/>
          <p:nvPr/>
        </p:nvSpPr>
        <p:spPr>
          <a:xfrm>
            <a:off x="8156075" y="4436197"/>
            <a:ext cx="987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  <a:latin typeface="Libre Franklin" pitchFamily="2" charset="0"/>
              </a:rPr>
              <a:t>- 6 -</a:t>
            </a:r>
          </a:p>
        </p:txBody>
      </p:sp>
    </p:spTree>
    <p:extLst>
      <p:ext uri="{BB962C8B-B14F-4D97-AF65-F5344CB8AC3E}">
        <p14:creationId xmlns:p14="http://schemas.microsoft.com/office/powerpoint/2010/main" val="1161452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984C2D9-2F41-A78C-C277-9BD997B7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de base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4896046E-C290-67BD-070B-002F85BD15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5382406"/>
              </p:ext>
            </p:extLst>
          </p:nvPr>
        </p:nvGraphicFramePr>
        <p:xfrm>
          <a:off x="885825" y="1264600"/>
          <a:ext cx="7717500" cy="3632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76E0616D-ED6D-860C-789A-E0698C98F144}"/>
              </a:ext>
            </a:extLst>
          </p:cNvPr>
          <p:cNvSpPr txBox="1"/>
          <p:nvPr/>
        </p:nvSpPr>
        <p:spPr>
          <a:xfrm>
            <a:off x="7634922" y="4708600"/>
            <a:ext cx="987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  <a:latin typeface="Libre Franklin" pitchFamily="2" charset="0"/>
              </a:rPr>
              <a:t>- 7 -</a:t>
            </a:r>
          </a:p>
        </p:txBody>
      </p:sp>
    </p:spTree>
    <p:extLst>
      <p:ext uri="{BB962C8B-B14F-4D97-AF65-F5344CB8AC3E}">
        <p14:creationId xmlns:p14="http://schemas.microsoft.com/office/powerpoint/2010/main" val="166360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984C2D9-2F41-A78C-C277-9BD997B7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de base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4896046E-C290-67BD-070B-002F85BD15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6854983"/>
              </p:ext>
            </p:extLst>
          </p:nvPr>
        </p:nvGraphicFramePr>
        <p:xfrm>
          <a:off x="885825" y="1264600"/>
          <a:ext cx="7717500" cy="3632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A7FC150B-8953-6406-4999-25ACC8014B0F}"/>
              </a:ext>
            </a:extLst>
          </p:cNvPr>
          <p:cNvSpPr txBox="1"/>
          <p:nvPr/>
        </p:nvSpPr>
        <p:spPr>
          <a:xfrm>
            <a:off x="7625868" y="4697095"/>
            <a:ext cx="987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  <a:latin typeface="Libre Franklin" pitchFamily="2" charset="0"/>
              </a:rPr>
              <a:t>- 8 -</a:t>
            </a:r>
          </a:p>
        </p:txBody>
      </p:sp>
    </p:spTree>
    <p:extLst>
      <p:ext uri="{BB962C8B-B14F-4D97-AF65-F5344CB8AC3E}">
        <p14:creationId xmlns:p14="http://schemas.microsoft.com/office/powerpoint/2010/main" val="1102375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984C2D9-2F41-A78C-C277-9BD997B7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de base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4896046E-C290-67BD-070B-002F85BD15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4728615"/>
              </p:ext>
            </p:extLst>
          </p:nvPr>
        </p:nvGraphicFramePr>
        <p:xfrm>
          <a:off x="885825" y="1264600"/>
          <a:ext cx="7717500" cy="3632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B4226BA1-CD2C-1CD4-A3D2-0C3209156CF5}"/>
              </a:ext>
            </a:extLst>
          </p:cNvPr>
          <p:cNvSpPr txBox="1"/>
          <p:nvPr/>
        </p:nvSpPr>
        <p:spPr>
          <a:xfrm>
            <a:off x="7615400" y="4697095"/>
            <a:ext cx="987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  <a:latin typeface="Libre Franklin" pitchFamily="2" charset="0"/>
              </a:rPr>
              <a:t>- 9 -</a:t>
            </a:r>
          </a:p>
        </p:txBody>
      </p:sp>
    </p:spTree>
    <p:extLst>
      <p:ext uri="{BB962C8B-B14F-4D97-AF65-F5344CB8AC3E}">
        <p14:creationId xmlns:p14="http://schemas.microsoft.com/office/powerpoint/2010/main" val="3225881984"/>
      </p:ext>
    </p:extLst>
  </p:cSld>
  <p:clrMapOvr>
    <a:masterClrMapping/>
  </p:clrMapOvr>
</p:sld>
</file>

<file path=ppt/theme/theme1.xml><?xml version="1.0" encoding="utf-8"?>
<a:theme xmlns:a="http://schemas.openxmlformats.org/drawingml/2006/main" name="Trivia Night by Slidesgo">
  <a:themeElements>
    <a:clrScheme name="Simple Light">
      <a:dk1>
        <a:srgbClr val="1B1F42"/>
      </a:dk1>
      <a:lt1>
        <a:srgbClr val="F6F6F6"/>
      </a:lt1>
      <a:dk2>
        <a:srgbClr val="1B1F42"/>
      </a:dk2>
      <a:lt2>
        <a:srgbClr val="F6F6F6"/>
      </a:lt2>
      <a:accent1>
        <a:srgbClr val="4CAE43"/>
      </a:accent1>
      <a:accent2>
        <a:srgbClr val="883F98"/>
      </a:accent2>
      <a:accent3>
        <a:srgbClr val="0397D6"/>
      </a:accent3>
      <a:accent4>
        <a:srgbClr val="F89829"/>
      </a:accent4>
      <a:accent5>
        <a:srgbClr val="D80C8C"/>
      </a:accent5>
      <a:accent6>
        <a:srgbClr val="FFDE00"/>
      </a:accent6>
      <a:hlink>
        <a:srgbClr val="F6F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250</Words>
  <Application>Microsoft Office PowerPoint</Application>
  <PresentationFormat>Affichage à l'écran (16:9)</PresentationFormat>
  <Paragraphs>86</Paragraphs>
  <Slides>14</Slides>
  <Notes>11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Trivia Night by Slidesgo</vt:lpstr>
      <vt:lpstr>OPTION RA/RV</vt:lpstr>
      <vt:lpstr>SOMMAIRE</vt:lpstr>
      <vt:lpstr>LE PROJET</vt:lpstr>
      <vt:lpstr>VR-VS-KMS</vt:lpstr>
      <vt:lpstr>Organisation du projet</vt:lpstr>
      <vt:lpstr>FONCTIONNALITÉS ATTENDUES</vt:lpstr>
      <vt:lpstr>Fonctionnalités de base</vt:lpstr>
      <vt:lpstr>Fonctionnalités de base</vt:lpstr>
      <vt:lpstr>Fonctionnalités de base</vt:lpstr>
      <vt:lpstr>Fonctionnalités RV</vt:lpstr>
      <vt:lpstr>Fonctionnalités RA</vt:lpstr>
      <vt:lpstr>DÉMONSTRATION</vt:lpstr>
      <vt:lpstr>CONCLUSION ET QUESTIONS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 RA/RV</dc:title>
  <dc:creator>valentin pain</dc:creator>
  <cp:lastModifiedBy>valentin pain</cp:lastModifiedBy>
  <cp:revision>30</cp:revision>
  <dcterms:modified xsi:type="dcterms:W3CDTF">2023-03-30T08:41:14Z</dcterms:modified>
</cp:coreProperties>
</file>