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92929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C703-91EC-4184-82A0-C28D41779F9F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6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8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4.png"/><Relationship Id="rId18" Type="http://schemas.microsoft.com/office/2007/relationships/hdphoto" Target="../media/hdphoto1.wdp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microsoft.com/office/2007/relationships/hdphoto" Target="../media/hdphoto9.wdp"/><Relationship Id="rId17" Type="http://schemas.openxmlformats.org/officeDocument/2006/relationships/image" Target="../media/image26.png"/><Relationship Id="rId2" Type="http://schemas.openxmlformats.org/officeDocument/2006/relationships/image" Target="../media/image18.png"/><Relationship Id="rId16" Type="http://schemas.microsoft.com/office/2007/relationships/hdphoto" Target="../media/hdphoto11.wdp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openxmlformats.org/officeDocument/2006/relationships/image" Target="../media/image23.png"/><Relationship Id="rId24" Type="http://schemas.microsoft.com/office/2007/relationships/hdphoto" Target="../media/hdphoto4.wdp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microsoft.com/office/2007/relationships/hdphoto" Target="../media/hdphoto8.wdp"/><Relationship Id="rId19" Type="http://schemas.openxmlformats.org/officeDocument/2006/relationships/image" Target="../media/image27.png"/><Relationship Id="rId4" Type="http://schemas.microsoft.com/office/2007/relationships/hdphoto" Target="../media/hdphoto5.wdp"/><Relationship Id="rId9" Type="http://schemas.openxmlformats.org/officeDocument/2006/relationships/image" Target="../media/image22.png"/><Relationship Id="rId14" Type="http://schemas.microsoft.com/office/2007/relationships/hdphoto" Target="../media/hdphoto10.wdp"/><Relationship Id="rId22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45" y="26877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61068">
            <a:off x="7837622" y="294174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334397" y="3875927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45" y="26877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61068">
            <a:off x="7837622" y="294174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334397" y="3875927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3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14" y="22492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45999" y="2276139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374785" y="349494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14" y="22492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45999" y="2276139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374785" y="349494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3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65" y="2336689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827148">
            <a:off x="7607376" y="2593510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88" y="356941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64" y="3123037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41741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06837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12" y="5494703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370718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288148" y="364125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807989" y="4721011"/>
            <a:ext cx="8707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4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34871" y="5471494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30329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39514" y="447431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584571" y="381622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78682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53588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3902617"/>
            <a:ext cx="589112" cy="1445402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03760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4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65" y="2336689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827148">
            <a:off x="7643155" y="2593510"/>
            <a:ext cx="14580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88" y="356941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64" y="3123037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41741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06837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12" y="5494703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370718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288148" y="364125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795967" y="4721011"/>
            <a:ext cx="8947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400" b="1" cap="none" spc="0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34871" y="5471494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75211" y="5530329"/>
            <a:ext cx="6726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29896" y="4474316"/>
            <a:ext cx="4860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07013" y="3816222"/>
            <a:ext cx="5934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92514" y="2786828"/>
            <a:ext cx="24000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24628" y="3535880"/>
            <a:ext cx="176304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3902617"/>
            <a:ext cx="589112" cy="1445402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03760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0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65" y="2336689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827148">
            <a:off x="7607376" y="2593510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88" y="356941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64" y="3123037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41741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06837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12" y="5494703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370718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288148" y="364125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807989" y="4721011"/>
            <a:ext cx="8707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4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34871" y="5471494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30329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39514" y="447431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584571" y="381622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78682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53588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3902617"/>
            <a:ext cx="589112" cy="1445402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03760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2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65" y="2336689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827148">
            <a:off x="7607376" y="2593510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88" y="356941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64" y="3123037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41741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06837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12" y="5494703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biLevel thresh="7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370718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288148" y="364125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807989" y="4721011"/>
            <a:ext cx="8707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Comfortaa" panose="020F0603070200060003" pitchFamily="34" charset="0"/>
              </a:rPr>
              <a:t>w</a:t>
            </a:r>
            <a:r>
              <a:rPr lang="en-US" sz="2400" b="1" cap="none" spc="0" dirty="0">
                <a:ln w="0"/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34871" y="5471494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30329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39514" y="447431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584571" y="381622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78682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53588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3902617"/>
            <a:ext cx="589112" cy="1445402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03760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50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50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5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136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Comfortaa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7</cp:revision>
  <dcterms:created xsi:type="dcterms:W3CDTF">2016-09-27T12:40:23Z</dcterms:created>
  <dcterms:modified xsi:type="dcterms:W3CDTF">2017-02-17T13:22:44Z</dcterms:modified>
</cp:coreProperties>
</file>