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92929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6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45" y="26877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61068">
            <a:off x="7837622" y="294174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334397" y="3875927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45" y="26877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61068">
            <a:off x="7837622" y="294174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334397" y="3875927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3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14" y="22492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45999" y="2276139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374785" y="349494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14" y="2249285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45999" y="2276139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95" y="364167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78812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68622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374785" y="349494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67400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685052" y="390027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23531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3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65" y="2336689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827148">
            <a:off x="7607376" y="2593510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88" y="3569418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64" y="3123037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718460" y="5541741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53" y="4906837"/>
            <a:ext cx="707597" cy="70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12" y="5494703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370718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288148" y="364125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807989" y="4721011"/>
            <a:ext cx="8707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4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34871" y="5471494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257930" y="5530329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39514" y="447431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584571" y="3816222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78682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53588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3902617"/>
            <a:ext cx="589112" cy="1445402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63153" y="3037603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bg1">
                    <a:lumMod val="75000"/>
                  </a:schemeClr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chemeClr val="bg1">
                  <a:lumMod val="75000"/>
                </a:schemeClr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4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5</cp:revision>
  <dcterms:created xsi:type="dcterms:W3CDTF">2016-09-27T12:40:23Z</dcterms:created>
  <dcterms:modified xsi:type="dcterms:W3CDTF">2016-10-04T12:19:27Z</dcterms:modified>
</cp:coreProperties>
</file>