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B0"/>
    <a:srgbClr val="90D0A7"/>
    <a:srgbClr val="E2AC00"/>
    <a:srgbClr val="F1B447"/>
    <a:srgbClr val="744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664C-4712-4EB2-9D48-208655FF1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54BBE-4034-44E2-87CB-9BACC752E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B1CE-CC81-40EB-8744-A5B04F85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E061-F12A-4914-B6A5-F193A097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F2292-DB86-4193-B3C4-62552B6A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9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AD8F-D619-4608-9D9E-B840264E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0E320-79BB-4BF6-9172-02C1C322F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3C324-84BB-4691-9BCE-71658365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822B-2FF6-4899-B349-5B815F9C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F3FF3-8627-4BAF-83CC-3F924F35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EC2B2-19AC-4DF0-8FD5-C6B9C3EDC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E033D-F1DA-4C85-9FCC-551690FF9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3A97D-B1E3-412F-AF94-A4650FAC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E3E72-5599-49E4-92CF-A12745FF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3CC25-9EC3-41EA-B28C-B93BCF57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A7A3-13E1-4C96-9777-5E455392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0379-0DF1-4B93-AA18-19F64010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69C2-3AE3-4D14-A335-905C136A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2C365-DF7D-4DE8-97F7-0527D1A3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18717-177C-4B5C-AE10-C2DBDAF4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4E4A-6B2D-48B6-8E77-12D5A1EC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CB185-4033-461F-8D35-14452916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96485-3054-4720-9EA4-D1A2BCBA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185A-775A-4EB2-BCFF-5D682C32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60BB-558B-4DA9-8E8F-1D73C7DC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6336-57D0-4557-9C41-856E4AC8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8B8C-5D3A-4022-B801-1F2C41CB8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5D6D0-C878-4DAC-8BAD-7ED77DE9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AAEC0-E6F6-4DB4-9362-79E213FA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938FA-09DB-4812-A725-676DD7EB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BF253-781D-4371-B01D-CCD2CA8A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3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F8E8-952B-4AE2-B5A7-62DBDCE5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474D0-3592-42AB-93F5-5FC9D3E28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6D162-963F-4EAD-A9CE-1F090BFD4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40ECA-F96E-4892-84D7-4B02D8405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7AB7B-032A-4F2D-AAE1-7234C894F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9EF4C-350C-442C-854D-01C9731D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AD6FD-9408-493D-AE7A-31A7D583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D6FED-B422-4E4F-9C07-7146F9CA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0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1310-19C1-4FFF-A584-1F6C9BB6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F2178-8F90-49BD-AFAF-732CE052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F458C-910F-4A39-BC30-1B9DF91B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D8D88-5C6B-45AD-A6A3-2E0868FC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2799D-1494-4D6C-B7A6-A5CA5EFE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F5DA8-5521-4849-94E5-618A7075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2FE42-30FE-4243-9DD4-9394E7F1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5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C2D9-5283-4DC0-83EC-529F2E27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44D6-C92D-4E61-A52A-D1205DD28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D029F-21A5-47C8-95C1-FA3975122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ED77A-7E7F-45B5-8C19-487CF9A1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09C8F-A6AB-4F05-81E8-FE115665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F28D8-ADCE-4E5A-BC40-784D3459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679F-DB49-414D-95C0-65AEDA69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0E633-C3FE-4A77-AB89-9898296AA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778B8-0B4A-48D2-8F84-BAA4BAAD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2FC1D-1C29-42BD-80AE-2E808CAF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A2A86-4B55-4140-BB76-156E3D38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5FE08-902D-4F17-8899-2363D163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3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61F70-5391-469F-B864-C5D24C64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02B8A-F9E3-474E-82C4-DDB150D8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372EE-B8AB-49A8-BE1A-0A34C71F8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19F4-2374-4B89-ABAB-C86F184514C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62D83-179C-44E7-B88E-4754224AF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6DA9-ED64-4041-8617-3DD27016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91" y="-301444"/>
            <a:ext cx="7150017" cy="74608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267661">
            <a:off x="4534932" y="2484731"/>
            <a:ext cx="1285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744F8E"/>
                </a:solidFill>
              </a:rPr>
              <a:t>NGCC Gas</a:t>
            </a:r>
            <a:endParaRPr lang="en-GB" sz="1400" b="1" dirty="0">
              <a:solidFill>
                <a:srgbClr val="744F8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20876996">
            <a:off x="4035051" y="3154689"/>
            <a:ext cx="1285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E2AC00"/>
                </a:solidFill>
              </a:rPr>
              <a:t>IGCC Coal</a:t>
            </a:r>
            <a:endParaRPr lang="en-GB" sz="1400" b="1" dirty="0">
              <a:solidFill>
                <a:srgbClr val="E2AC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20614414">
            <a:off x="3404797" y="3148839"/>
            <a:ext cx="447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PC</a:t>
            </a:r>
            <a:endParaRPr lang="en-GB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20267661">
            <a:off x="5478529" y="1881530"/>
            <a:ext cx="60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00B050"/>
                </a:solidFill>
              </a:rPr>
              <a:t>Wind</a:t>
            </a:r>
            <a:endParaRPr lang="en-GB" sz="14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20267661">
            <a:off x="4267684" y="2458258"/>
            <a:ext cx="60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009BB0"/>
                </a:solidFill>
              </a:rPr>
              <a:t>PV</a:t>
            </a:r>
            <a:endParaRPr lang="en-GB" sz="1400" b="1" dirty="0">
              <a:solidFill>
                <a:srgbClr val="009BB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612660" y="1869334"/>
            <a:ext cx="284206" cy="485303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3507213">
            <a:off x="8214815" y="1595596"/>
            <a:ext cx="173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higher </a:t>
            </a:r>
          </a:p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storage</a:t>
            </a:r>
          </a:p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 fraction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4498" y="4485503"/>
            <a:ext cx="1744319" cy="1362195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9315090">
            <a:off x="7048662" y="4854609"/>
            <a:ext cx="173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etter PV/Wind resource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688435" y="4580309"/>
            <a:ext cx="142103" cy="152329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3152120">
            <a:off x="4971068" y="4854608"/>
            <a:ext cx="173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curtailment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6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21</cp:revision>
  <dcterms:created xsi:type="dcterms:W3CDTF">2018-03-15T21:45:27Z</dcterms:created>
  <dcterms:modified xsi:type="dcterms:W3CDTF">2018-09-06T08:32:06Z</dcterms:modified>
</cp:coreProperties>
</file>