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7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40" y="3805003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719534">
            <a:off x="6752891" y="4189156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90" y="4478504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362852"/>
            <a:ext cx="464778" cy="4647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720034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17379">
            <a:off x="7427449" y="4861866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921111">
            <a:off x="6705657" y="5176133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96825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49" y="3778309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183015">
            <a:off x="7310273" y="4075224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00" y="4235821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348338"/>
            <a:ext cx="464778" cy="4647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720034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902372">
            <a:off x="7093894" y="4555812"/>
            <a:ext cx="204408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921111">
            <a:off x="6705657" y="5176133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96825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27" y="3547224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88281">
            <a:off x="7298582" y="3699534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0" y="4134332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333824"/>
            <a:ext cx="464778" cy="4647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720034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544674">
            <a:off x="6536844" y="4259932"/>
            <a:ext cx="3128344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921111">
            <a:off x="6676629" y="5118077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96825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44" y="3299206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06444" y="3293113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6" y="4086829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7" y="5225143"/>
            <a:ext cx="573459" cy="5734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720034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094440" y="4081954"/>
            <a:ext cx="219803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6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921111">
            <a:off x="6676629" y="5118077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0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96825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3040669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1148629">
            <a:off x="7749416" y="288530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6" y="3971177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137080"/>
            <a:ext cx="647008" cy="647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676492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093636" y="3983582"/>
            <a:ext cx="219803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6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14209" y="5653283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1770079">
            <a:off x="6517153" y="4966804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</p:spTree>
    <p:extLst>
      <p:ext uri="{BB962C8B-B14F-4D97-AF65-F5344CB8AC3E}">
        <p14:creationId xmlns:p14="http://schemas.microsoft.com/office/powerpoint/2010/main" val="26243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3040669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1148629">
            <a:off x="7749416" y="288530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6" y="3971177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137080"/>
            <a:ext cx="647008" cy="647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676492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093636" y="3983582"/>
            <a:ext cx="219803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6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770079">
            <a:off x="6517153" y="4966804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53283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3040669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1148629">
            <a:off x="7749416" y="288530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6" y="3971177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137080"/>
            <a:ext cx="647008" cy="647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676492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093636" y="3983582"/>
            <a:ext cx="219803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6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770079">
            <a:off x="6517153" y="4966804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53283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5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3040669"/>
            <a:ext cx="360000" cy="3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1148629">
            <a:off x="7749416" y="2885302"/>
            <a:ext cx="15295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solar thermal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64" y="4302840"/>
            <a:ext cx="541977" cy="54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6" y="3971177"/>
            <a:ext cx="517254" cy="517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148">
            <a:off x="4955914" y="5628646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08" y="5137080"/>
            <a:ext cx="647008" cy="647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50" y="5676492"/>
            <a:ext cx="264175" cy="264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44" y="4854481"/>
            <a:ext cx="571500" cy="5715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093636" y="3983582"/>
            <a:ext cx="2198038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26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770079">
            <a:off x="6517153" y="4966804"/>
            <a:ext cx="870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2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4209" y="5653283"/>
            <a:ext cx="9845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geothermal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28410">
            <a:off x="5449133" y="5658047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36461" y="4940176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52050">
            <a:off x="4696789" y="4468838"/>
            <a:ext cx="6383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26654" y="3488294"/>
            <a:ext cx="25029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929292"/>
                </a:solidFill>
                <a:latin typeface="Comfortaa" panose="020F0603070200060003" pitchFamily="34" charset="0"/>
              </a:rPr>
              <a:t>energy investment into energy</a:t>
            </a:r>
            <a:endParaRPr lang="en-US" sz="1200" b="1" cap="none" spc="0" dirty="0">
              <a:ln w="0"/>
              <a:solidFill>
                <a:srgbClr val="929292"/>
              </a:solidFill>
              <a:latin typeface="Comfortaa" panose="020F0603070200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6268" y="4237346"/>
            <a:ext cx="18710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8E8E8E"/>
                </a:solidFill>
                <a:latin typeface="Comfortaa" panose="020F0603070200060003" pitchFamily="34" charset="0"/>
              </a:rPr>
              <a:t>net energy for society</a:t>
            </a:r>
            <a:endParaRPr lang="en-US" sz="1200" b="1" cap="none" spc="0" dirty="0">
              <a:ln w="0"/>
              <a:solidFill>
                <a:srgbClr val="8E8E8E"/>
              </a:solidFill>
              <a:latin typeface="Comfortaa" panose="020F0603070200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4910" y="1545748"/>
            <a:ext cx="1641913" cy="7035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57042" y="4604083"/>
            <a:ext cx="454836" cy="1115951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48782" y="3739069"/>
            <a:ext cx="308644" cy="757265"/>
          </a:xfrm>
          <a:prstGeom prst="straightConnector1">
            <a:avLst/>
          </a:prstGeom>
          <a:ln w="19050">
            <a:solidFill>
              <a:srgbClr val="8E8E8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08" y="5936968"/>
            <a:ext cx="3135965" cy="4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7</cp:revision>
  <dcterms:created xsi:type="dcterms:W3CDTF">2016-09-27T12:40:23Z</dcterms:created>
  <dcterms:modified xsi:type="dcterms:W3CDTF">2016-10-04T10:08:58Z</dcterms:modified>
</cp:coreProperties>
</file>