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664C-4712-4EB2-9D48-208655FF1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54BBE-4034-44E2-87CB-9BACC752E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5B1CE-CC81-40EB-8744-A5B04F85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19F4-2374-4B89-ABAB-C86F184514C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9E061-F12A-4914-B6A5-F193A097D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F2292-DB86-4193-B3C4-62552B6A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8DDA-1331-4975-8771-BB025ACA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9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3AD8F-D619-4608-9D9E-B840264E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0E320-79BB-4BF6-9172-02C1C322F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3C324-84BB-4691-9BCE-71658365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19F4-2374-4B89-ABAB-C86F184514C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4822B-2FF6-4899-B349-5B815F9C3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F3FF3-8627-4BAF-83CC-3F924F35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8DDA-1331-4975-8771-BB025ACA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AEC2B2-19AC-4DF0-8FD5-C6B9C3EDC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E033D-F1DA-4C85-9FCC-551690FF9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3A97D-B1E3-412F-AF94-A4650FAC6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19F4-2374-4B89-ABAB-C86F184514C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E3E72-5599-49E4-92CF-A12745FF1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3CC25-9EC3-41EA-B28C-B93BCF57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8DDA-1331-4975-8771-BB025ACA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A7A3-13E1-4C96-9777-5E455392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B0379-0DF1-4B93-AA18-19F640107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769C2-3AE3-4D14-A335-905C136A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19F4-2374-4B89-ABAB-C86F184514C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2C365-DF7D-4DE8-97F7-0527D1A3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18717-177C-4B5C-AE10-C2DBDAF4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8DDA-1331-4975-8771-BB025ACA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5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74E4A-6B2D-48B6-8E77-12D5A1EC5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CB185-4033-461F-8D35-144529163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96485-3054-4720-9EA4-D1A2BCBA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19F4-2374-4B89-ABAB-C86F184514C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2185A-775A-4EB2-BCFF-5D682C32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360BB-558B-4DA9-8E8F-1D73C7DC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8DDA-1331-4975-8771-BB025ACA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3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A6336-57D0-4557-9C41-856E4AC8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38B8C-5D3A-4022-B801-1F2C41CB8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5D6D0-C878-4DAC-8BAD-7ED77DE93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AAEC0-E6F6-4DB4-9362-79E213FA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19F4-2374-4B89-ABAB-C86F184514C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938FA-09DB-4812-A725-676DD7EB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BF253-781D-4371-B01D-CCD2CA8A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8DDA-1331-4975-8771-BB025ACA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3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F8E8-952B-4AE2-B5A7-62DBDCE5F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474D0-3592-42AB-93F5-5FC9D3E28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6D162-963F-4EAD-A9CE-1F090BFD4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B40ECA-F96E-4892-84D7-4B02D8405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27AB7B-032A-4F2D-AAE1-7234C894F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C9EF4C-350C-442C-854D-01C9731D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19F4-2374-4B89-ABAB-C86F184514C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AD6FD-9408-493D-AE7A-31A7D583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D6FED-B422-4E4F-9C07-7146F9CA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8DDA-1331-4975-8771-BB025ACA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0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1310-19C1-4FFF-A584-1F6C9BB61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F2178-8F90-49BD-AFAF-732CE052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19F4-2374-4B89-ABAB-C86F184514C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F458C-910F-4A39-BC30-1B9DF91B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D8D88-5C6B-45AD-A6A3-2E0868FC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8DDA-1331-4975-8771-BB025ACA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2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B2799D-1494-4D6C-B7A6-A5CA5EFE5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19F4-2374-4B89-ABAB-C86F184514C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2F5DA8-5521-4849-94E5-618A7075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2FE42-30FE-4243-9DD4-9394E7F1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8DDA-1331-4975-8771-BB025ACA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5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C2D9-5283-4DC0-83EC-529F2E272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344D6-C92D-4E61-A52A-D1205DD28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D029F-21A5-47C8-95C1-FA3975122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ED77A-7E7F-45B5-8C19-487CF9A1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19F4-2374-4B89-ABAB-C86F184514C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09C8F-A6AB-4F05-81E8-FE115665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F28D8-ADCE-4E5A-BC40-784D3459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8DDA-1331-4975-8771-BB025ACA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4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A679F-DB49-414D-95C0-65AEDA696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0E633-C3FE-4A77-AB89-9898296AA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778B8-0B4A-48D2-8F84-BAA4BAADD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2FC1D-1C29-42BD-80AE-2E808CAF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19F4-2374-4B89-ABAB-C86F184514C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A2A86-4B55-4140-BB76-156E3D38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5FE08-902D-4F17-8899-2363D163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8DDA-1331-4975-8771-BB025ACA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3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61F70-5391-469F-B864-C5D24C642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02B8A-F9E3-474E-82C4-DDB150D87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372EE-B8AB-49A8-BE1A-0A34C71F8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B19F4-2374-4B89-ABAB-C86F184514C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62D83-179C-44E7-B88E-4754224AF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E6DA9-ED64-4041-8617-3DD270163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48DDA-1331-4975-8771-BB025ACA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4F5D2C-8C3F-4023-BD97-F6092129D0FA}"/>
              </a:ext>
            </a:extLst>
          </p:cNvPr>
          <p:cNvSpPr/>
          <p:nvPr/>
        </p:nvSpPr>
        <p:spPr>
          <a:xfrm>
            <a:off x="529122" y="-867191"/>
            <a:ext cx="10872216" cy="87782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2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4F5D2C-8C3F-4023-BD97-F6092129D0FA}"/>
              </a:ext>
            </a:extLst>
          </p:cNvPr>
          <p:cNvSpPr/>
          <p:nvPr/>
        </p:nvSpPr>
        <p:spPr>
          <a:xfrm>
            <a:off x="343771" y="-1546812"/>
            <a:ext cx="10561320" cy="87782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B63E4F-5D0A-4090-AC79-7ADE20703C88}"/>
              </a:ext>
            </a:extLst>
          </p:cNvPr>
          <p:cNvSpPr txBox="1"/>
          <p:nvPr/>
        </p:nvSpPr>
        <p:spPr>
          <a:xfrm rot="20636149">
            <a:off x="3258113" y="4513248"/>
            <a:ext cx="4732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EROEI</a:t>
            </a:r>
            <a:r>
              <a:rPr lang="en-US" sz="1600" i="1" baseline="-25000" dirty="0"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CCS</a:t>
            </a:r>
            <a:r>
              <a:rPr lang="en-US" sz="1600" i="1" dirty="0"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R=2, CF=90, CR=90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6F4CB-0DB9-4B1E-BEF6-4C2F56741B77}"/>
              </a:ext>
            </a:extLst>
          </p:cNvPr>
          <p:cNvSpPr txBox="1"/>
          <p:nvPr/>
        </p:nvSpPr>
        <p:spPr>
          <a:xfrm rot="20482325">
            <a:off x="2137718" y="3907769"/>
            <a:ext cx="4732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EROEI</a:t>
            </a:r>
            <a:r>
              <a:rPr lang="en-US" sz="1600" i="1" baseline="-25000" dirty="0" err="1"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disp</a:t>
            </a:r>
            <a:r>
              <a:rPr lang="en-US" sz="1600" i="1" dirty="0"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</a:t>
            </a:r>
            <a:r>
              <a:rPr lang="el-GR" sz="1600" i="1" dirty="0"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η</a:t>
            </a:r>
            <a:r>
              <a:rPr lang="en-US" sz="1600" i="1" dirty="0"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=0.8, ESOI=10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DD1801-C465-4F35-B53B-CD94C1FB12AD}"/>
              </a:ext>
            </a:extLst>
          </p:cNvPr>
          <p:cNvCxnSpPr>
            <a:cxnSpLocks/>
          </p:cNvCxnSpPr>
          <p:nvPr/>
        </p:nvCxnSpPr>
        <p:spPr>
          <a:xfrm flipV="1">
            <a:off x="9815882" y="4355429"/>
            <a:ext cx="190282" cy="51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819C08-FD4F-4289-9231-8A6628D54B82}"/>
              </a:ext>
            </a:extLst>
          </p:cNvPr>
          <p:cNvCxnSpPr>
            <a:cxnSpLocks/>
          </p:cNvCxnSpPr>
          <p:nvPr/>
        </p:nvCxnSpPr>
        <p:spPr>
          <a:xfrm flipH="1" flipV="1">
            <a:off x="10092663" y="4167717"/>
            <a:ext cx="114109" cy="411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A0CB4A-3E1A-4CA9-B750-DCD80747155B}"/>
              </a:ext>
            </a:extLst>
          </p:cNvPr>
          <p:cNvSpPr txBox="1"/>
          <p:nvPr/>
        </p:nvSpPr>
        <p:spPr>
          <a:xfrm>
            <a:off x="9386947" y="4824031"/>
            <a:ext cx="926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i="1" dirty="0"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η</a:t>
            </a:r>
            <a:r>
              <a:rPr lang="en-US" sz="1600" i="1" dirty="0"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0.4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819BA5-8E3D-4ABE-ACC2-574539B89350}"/>
              </a:ext>
            </a:extLst>
          </p:cNvPr>
          <p:cNvSpPr txBox="1"/>
          <p:nvPr/>
        </p:nvSpPr>
        <p:spPr>
          <a:xfrm>
            <a:off x="9914342" y="4529805"/>
            <a:ext cx="926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i="1" dirty="0"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η</a:t>
            </a:r>
            <a:r>
              <a:rPr lang="en-US" sz="1600" i="1" dirty="0"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0.8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2F6C50-0E73-443D-9B05-D8CFD22819F5}"/>
              </a:ext>
            </a:extLst>
          </p:cNvPr>
          <p:cNvSpPr txBox="1"/>
          <p:nvPr/>
        </p:nvSpPr>
        <p:spPr>
          <a:xfrm rot="16200000">
            <a:off x="8764386" y="646947"/>
            <a:ext cx="1309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ESOI = 200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E2F2AD5F-AC41-46FB-8111-537928C12885}"/>
              </a:ext>
            </a:extLst>
          </p:cNvPr>
          <p:cNvSpPr/>
          <p:nvPr/>
        </p:nvSpPr>
        <p:spPr>
          <a:xfrm>
            <a:off x="9642887" y="-144484"/>
            <a:ext cx="172995" cy="1868287"/>
          </a:xfrm>
          <a:prstGeom prst="leftBrace">
            <a:avLst>
              <a:gd name="adj1" fmla="val 12261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BADF6C3-8061-489E-88EE-DAB83AF0DBC0}"/>
              </a:ext>
            </a:extLst>
          </p:cNvPr>
          <p:cNvSpPr/>
          <p:nvPr/>
        </p:nvSpPr>
        <p:spPr>
          <a:xfrm rot="10800000">
            <a:off x="10214215" y="1471043"/>
            <a:ext cx="120804" cy="2394020"/>
          </a:xfrm>
          <a:prstGeom prst="leftBrace">
            <a:avLst>
              <a:gd name="adj1" fmla="val 12261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6BBC4F-0986-4CD5-B987-6E664CAE8F7B}"/>
              </a:ext>
            </a:extLst>
          </p:cNvPr>
          <p:cNvSpPr txBox="1"/>
          <p:nvPr/>
        </p:nvSpPr>
        <p:spPr>
          <a:xfrm rot="16200000">
            <a:off x="9921800" y="2591996"/>
            <a:ext cx="1189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ESOI = 10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6E18B0A-FD93-484C-AC6E-C0CB99883280}"/>
              </a:ext>
            </a:extLst>
          </p:cNvPr>
          <p:cNvCxnSpPr/>
          <p:nvPr/>
        </p:nvCxnSpPr>
        <p:spPr>
          <a:xfrm>
            <a:off x="7796913" y="703889"/>
            <a:ext cx="2718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7FC8A8-EE1F-4743-8D67-CEC6C8E33D87}"/>
              </a:ext>
            </a:extLst>
          </p:cNvPr>
          <p:cNvCxnSpPr/>
          <p:nvPr/>
        </p:nvCxnSpPr>
        <p:spPr>
          <a:xfrm>
            <a:off x="7796913" y="1595213"/>
            <a:ext cx="2718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54E900-41D2-4713-94D9-0D3320CE28B2}"/>
              </a:ext>
            </a:extLst>
          </p:cNvPr>
          <p:cNvCxnSpPr>
            <a:cxnSpLocks/>
          </p:cNvCxnSpPr>
          <p:nvPr/>
        </p:nvCxnSpPr>
        <p:spPr>
          <a:xfrm>
            <a:off x="7862790" y="703889"/>
            <a:ext cx="0" cy="8913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9FF250E-D863-4230-85F4-0BCC4F96ADC7}"/>
              </a:ext>
            </a:extLst>
          </p:cNvPr>
          <p:cNvSpPr txBox="1"/>
          <p:nvPr/>
        </p:nvSpPr>
        <p:spPr>
          <a:xfrm>
            <a:off x="6553968" y="1408170"/>
            <a:ext cx="1242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sz="1600" i="1" dirty="0"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Φ</a:t>
            </a:r>
            <a:r>
              <a:rPr lang="en-US" sz="1600" i="1" dirty="0"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0.6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5304E-A907-41A3-87C8-26EC68C8BE56}"/>
              </a:ext>
            </a:extLst>
          </p:cNvPr>
          <p:cNvSpPr txBox="1"/>
          <p:nvPr/>
        </p:nvSpPr>
        <p:spPr>
          <a:xfrm>
            <a:off x="6553968" y="513363"/>
            <a:ext cx="1242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sz="1600" i="1" dirty="0"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Φ</a:t>
            </a:r>
            <a:r>
              <a:rPr lang="en-US" sz="1600" i="1" dirty="0"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0.1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D34AFF-2C67-498F-B03E-0B4E3A5FECBE}"/>
              </a:ext>
            </a:extLst>
          </p:cNvPr>
          <p:cNvCxnSpPr>
            <a:cxnSpLocks/>
          </p:cNvCxnSpPr>
          <p:nvPr/>
        </p:nvCxnSpPr>
        <p:spPr>
          <a:xfrm flipH="1" flipV="1">
            <a:off x="7443914" y="5596561"/>
            <a:ext cx="254437" cy="232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FF1E6D5-9E5C-4958-B23F-5FC2E4AC1FBB}"/>
              </a:ext>
            </a:extLst>
          </p:cNvPr>
          <p:cNvSpPr txBox="1"/>
          <p:nvPr/>
        </p:nvSpPr>
        <p:spPr>
          <a:xfrm>
            <a:off x="6689672" y="5857876"/>
            <a:ext cx="926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 = 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5B83F4-C351-4FDF-BEB3-1494EE98C01D}"/>
              </a:ext>
            </a:extLst>
          </p:cNvPr>
          <p:cNvCxnSpPr>
            <a:cxnSpLocks/>
          </p:cNvCxnSpPr>
          <p:nvPr/>
        </p:nvCxnSpPr>
        <p:spPr>
          <a:xfrm flipV="1">
            <a:off x="7175440" y="5672620"/>
            <a:ext cx="185402" cy="224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CE95109-BCC0-406E-BC4B-D06F235DD0B7}"/>
              </a:ext>
            </a:extLst>
          </p:cNvPr>
          <p:cNvSpPr txBox="1"/>
          <p:nvPr/>
        </p:nvSpPr>
        <p:spPr>
          <a:xfrm>
            <a:off x="7280796" y="5784903"/>
            <a:ext cx="926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 = 3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4FA251-1637-4B3A-AD1B-1CEFE00F2FE8}"/>
              </a:ext>
            </a:extLst>
          </p:cNvPr>
          <p:cNvCxnSpPr>
            <a:cxnSpLocks/>
          </p:cNvCxnSpPr>
          <p:nvPr/>
        </p:nvCxnSpPr>
        <p:spPr>
          <a:xfrm flipH="1" flipV="1">
            <a:off x="3752629" y="5964760"/>
            <a:ext cx="330630" cy="224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7BA00AF-70C6-470A-8A26-B7EC4377CB82}"/>
              </a:ext>
            </a:extLst>
          </p:cNvPr>
          <p:cNvSpPr txBox="1"/>
          <p:nvPr/>
        </p:nvSpPr>
        <p:spPr>
          <a:xfrm>
            <a:off x="3940181" y="6020049"/>
            <a:ext cx="926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 =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802F14-06CE-4111-A3D3-486208ABB82E}"/>
              </a:ext>
            </a:extLst>
          </p:cNvPr>
          <p:cNvCxnSpPr>
            <a:cxnSpLocks/>
          </p:cNvCxnSpPr>
          <p:nvPr/>
        </p:nvCxnSpPr>
        <p:spPr>
          <a:xfrm flipH="1" flipV="1">
            <a:off x="3835701" y="5789300"/>
            <a:ext cx="330630" cy="115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C5814A5-BF65-4AEE-A98C-8381D6AAE4C9}"/>
              </a:ext>
            </a:extLst>
          </p:cNvPr>
          <p:cNvSpPr txBox="1"/>
          <p:nvPr/>
        </p:nvSpPr>
        <p:spPr>
          <a:xfrm>
            <a:off x="4023253" y="5735398"/>
            <a:ext cx="926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 = 2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B852BCC1-B5FC-41AC-9180-331B552880A1}"/>
              </a:ext>
            </a:extLst>
          </p:cNvPr>
          <p:cNvSpPr/>
          <p:nvPr/>
        </p:nvSpPr>
        <p:spPr>
          <a:xfrm flipH="1">
            <a:off x="7612630" y="4992035"/>
            <a:ext cx="93125" cy="484155"/>
          </a:xfrm>
          <a:prstGeom prst="leftBrace">
            <a:avLst>
              <a:gd name="adj1" fmla="val 3042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9AD42AE3-2D24-4604-9E82-6606DB0FFDD2}"/>
              </a:ext>
            </a:extLst>
          </p:cNvPr>
          <p:cNvSpPr/>
          <p:nvPr/>
        </p:nvSpPr>
        <p:spPr>
          <a:xfrm>
            <a:off x="7241546" y="5348662"/>
            <a:ext cx="76321" cy="276025"/>
          </a:xfrm>
          <a:prstGeom prst="leftBrace">
            <a:avLst>
              <a:gd name="adj1" fmla="val 3042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622BFB-4E38-42F6-9577-7241B524EA3C}"/>
              </a:ext>
            </a:extLst>
          </p:cNvPr>
          <p:cNvSpPr txBox="1"/>
          <p:nvPr/>
        </p:nvSpPr>
        <p:spPr>
          <a:xfrm>
            <a:off x="7721590" y="5040170"/>
            <a:ext cx="926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CF = 90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55CC83-501C-42BF-82BC-C62781B3B71D}"/>
              </a:ext>
            </a:extLst>
          </p:cNvPr>
          <p:cNvSpPr txBox="1"/>
          <p:nvPr/>
        </p:nvSpPr>
        <p:spPr>
          <a:xfrm>
            <a:off x="6279837" y="5313559"/>
            <a:ext cx="926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CF = 50</a:t>
            </a:r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5582AED4-CA32-48DE-885B-7DD2FFEE61D1}"/>
              </a:ext>
            </a:extLst>
          </p:cNvPr>
          <p:cNvSpPr/>
          <p:nvPr/>
        </p:nvSpPr>
        <p:spPr>
          <a:xfrm flipH="1">
            <a:off x="8593383" y="4983733"/>
            <a:ext cx="200592" cy="845582"/>
          </a:xfrm>
          <a:prstGeom prst="leftBrace">
            <a:avLst>
              <a:gd name="adj1" fmla="val 30427"/>
              <a:gd name="adj2" fmla="val 7301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081EF1-BFD3-4BB2-92A3-6A19A8A1C066}"/>
              </a:ext>
            </a:extLst>
          </p:cNvPr>
          <p:cNvSpPr txBox="1"/>
          <p:nvPr/>
        </p:nvSpPr>
        <p:spPr>
          <a:xfrm>
            <a:off x="8786572" y="5427284"/>
            <a:ext cx="926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 = 50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D0B7FA-F969-4674-850D-F4C4C19A2264}"/>
              </a:ext>
            </a:extLst>
          </p:cNvPr>
          <p:cNvSpPr txBox="1"/>
          <p:nvPr/>
        </p:nvSpPr>
        <p:spPr>
          <a:xfrm>
            <a:off x="7786633" y="4487928"/>
            <a:ext cx="926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 = 90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B2733F22-0DDB-471D-B81C-20F17DEAB530}"/>
              </a:ext>
            </a:extLst>
          </p:cNvPr>
          <p:cNvSpPr/>
          <p:nvPr/>
        </p:nvSpPr>
        <p:spPr>
          <a:xfrm flipH="1">
            <a:off x="7641813" y="3884064"/>
            <a:ext cx="155100" cy="1011941"/>
          </a:xfrm>
          <a:prstGeom prst="leftBrace">
            <a:avLst>
              <a:gd name="adj1" fmla="val 30427"/>
              <a:gd name="adj2" fmla="val 7625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49708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64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Trebuchet MS</vt:lpstr>
      <vt:lpstr>Verdana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Dénes CSALA</dc:creator>
  <cp:lastModifiedBy>Dénes CSALA</cp:lastModifiedBy>
  <cp:revision>16</cp:revision>
  <dcterms:created xsi:type="dcterms:W3CDTF">2018-03-15T21:45:27Z</dcterms:created>
  <dcterms:modified xsi:type="dcterms:W3CDTF">2018-03-15T23:04:37Z</dcterms:modified>
</cp:coreProperties>
</file>