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8E8E"/>
    <a:srgbClr val="929292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2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67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8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9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59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3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17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4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20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2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EC703-91EC-4184-82A0-C28D41779F9F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0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2.wdp"/><Relationship Id="rId5" Type="http://schemas.microsoft.com/office/2007/relationships/hdphoto" Target="../media/hdphoto1.wdp"/><Relationship Id="rId15" Type="http://schemas.microsoft.com/office/2007/relationships/hdphoto" Target="../media/hdphoto4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2.png"/><Relationship Id="rId2" Type="http://schemas.openxmlformats.org/officeDocument/2006/relationships/image" Target="../media/image13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2.wdp"/><Relationship Id="rId5" Type="http://schemas.microsoft.com/office/2007/relationships/hdphoto" Target="../media/hdphoto1.wdp"/><Relationship Id="rId15" Type="http://schemas.microsoft.com/office/2007/relationships/hdphoto" Target="../media/hdphoto4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2.png"/><Relationship Id="rId2" Type="http://schemas.openxmlformats.org/officeDocument/2006/relationships/image" Target="../media/image14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2.wdp"/><Relationship Id="rId5" Type="http://schemas.microsoft.com/office/2007/relationships/hdphoto" Target="../media/hdphoto1.wdp"/><Relationship Id="rId15" Type="http://schemas.microsoft.com/office/2007/relationships/hdphoto" Target="../media/hdphoto4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2.png"/><Relationship Id="rId2" Type="http://schemas.openxmlformats.org/officeDocument/2006/relationships/image" Target="../media/image15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2.wdp"/><Relationship Id="rId5" Type="http://schemas.microsoft.com/office/2007/relationships/hdphoto" Target="../media/hdphoto1.wdp"/><Relationship Id="rId15" Type="http://schemas.microsoft.com/office/2007/relationships/hdphoto" Target="../media/hdphoto4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53141" y="285070"/>
            <a:ext cx="9306335" cy="644978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345" y="2687785"/>
            <a:ext cx="434014" cy="43401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rot="561068">
            <a:off x="7837622" y="2941742"/>
            <a:ext cx="152958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0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solar thermal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724" y="5887022"/>
            <a:ext cx="392085" cy="3920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895" y="3641678"/>
            <a:ext cx="541977" cy="5419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376" y="3356671"/>
            <a:ext cx="730314" cy="73031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70148">
            <a:off x="4718460" y="5578812"/>
            <a:ext cx="571500" cy="571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553" y="4968622"/>
            <a:ext cx="707597" cy="70759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690" y="5845490"/>
            <a:ext cx="435765" cy="43576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867" y="5864562"/>
            <a:ext cx="435765" cy="43576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449" y="5843342"/>
            <a:ext cx="435765" cy="43576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169" y="5544131"/>
            <a:ext cx="264175" cy="2641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113" y="4543716"/>
            <a:ext cx="571500" cy="57150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 rot="1017379">
            <a:off x="7334397" y="3875927"/>
            <a:ext cx="2044086" cy="46166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photovoltaic</a:t>
            </a:r>
            <a:endParaRPr lang="en-US" sz="24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 rot="1534630">
            <a:off x="6972309" y="4843442"/>
            <a:ext cx="75693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w</a:t>
            </a:r>
            <a:r>
              <a:rPr lang="en-US" sz="2000" b="1" cap="none" spc="0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ind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547228" y="5520922"/>
            <a:ext cx="984565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geothermal</a:t>
            </a:r>
            <a:endParaRPr lang="en-US" sz="11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21645" y="5945641"/>
            <a:ext cx="143872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rgbClr val="8E8E8E"/>
                </a:solidFill>
                <a:latin typeface="Comfortaa" panose="020F0603070200060003" pitchFamily="34" charset="0"/>
              </a:rPr>
              <a:t>scale-limited</a:t>
            </a:r>
            <a:endParaRPr lang="en-US" sz="1600" b="1" cap="none" spc="0" dirty="0">
              <a:ln w="0"/>
              <a:solidFill>
                <a:srgbClr val="8E8E8E"/>
              </a:solidFill>
              <a:latin typeface="Comfortaa" panose="020F0603070200060003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 rot="21128410">
            <a:off x="5257930" y="5567400"/>
            <a:ext cx="7072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coal</a:t>
            </a:r>
            <a:endParaRPr lang="en-US" sz="20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914091" y="4623597"/>
            <a:ext cx="46679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oil</a:t>
            </a:r>
            <a:endParaRPr lang="en-US" sz="20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 rot="19670849">
            <a:off x="4685052" y="3900272"/>
            <a:ext cx="63831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gas</a:t>
            </a:r>
            <a:endParaRPr lang="en-US" sz="20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941025" y="2984538"/>
            <a:ext cx="250299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0"/>
                <a:solidFill>
                  <a:srgbClr val="929292"/>
                </a:solidFill>
                <a:latin typeface="Comfortaa" panose="020F0603070200060003" pitchFamily="34" charset="0"/>
              </a:rPr>
              <a:t>energy investment into energy</a:t>
            </a:r>
            <a:endParaRPr lang="en-US" sz="1200" b="1" cap="none" spc="0" dirty="0">
              <a:ln w="0"/>
              <a:solidFill>
                <a:srgbClr val="929292"/>
              </a:solidFill>
              <a:latin typeface="Comfortaa" panose="020F06030702000600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970639" y="3733590"/>
            <a:ext cx="1871025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0"/>
                <a:solidFill>
                  <a:srgbClr val="8E8E8E"/>
                </a:solidFill>
                <a:latin typeface="Comfortaa" panose="020F0603070200060003" pitchFamily="34" charset="0"/>
              </a:rPr>
              <a:t>net energy for society</a:t>
            </a:r>
            <a:endParaRPr lang="en-US" sz="1200" b="1" cap="none" spc="0" dirty="0">
              <a:ln w="0"/>
              <a:solidFill>
                <a:srgbClr val="8E8E8E"/>
              </a:solidFill>
              <a:latin typeface="Comfortaa" panose="020F06030702000600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734910" y="1545748"/>
            <a:ext cx="1641913" cy="70353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971413" y="4100327"/>
            <a:ext cx="496357" cy="1217825"/>
          </a:xfrm>
          <a:prstGeom prst="straightConnector1">
            <a:avLst/>
          </a:prstGeom>
          <a:ln w="19050">
            <a:solidFill>
              <a:srgbClr val="8E8E8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363153" y="3235313"/>
            <a:ext cx="308644" cy="757265"/>
          </a:xfrm>
          <a:prstGeom prst="straightConnector1">
            <a:avLst/>
          </a:prstGeom>
          <a:ln w="19050">
            <a:solidFill>
              <a:srgbClr val="8E8E8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490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53141" y="285070"/>
            <a:ext cx="9306335" cy="644978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345" y="2687785"/>
            <a:ext cx="434014" cy="43401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rot="561068">
            <a:off x="7837622" y="2941742"/>
            <a:ext cx="152958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0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solar thermal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724" y="5887022"/>
            <a:ext cx="392085" cy="3920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895" y="3641678"/>
            <a:ext cx="541977" cy="5419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376" y="3356671"/>
            <a:ext cx="730314" cy="73031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70148">
            <a:off x="4718460" y="5578812"/>
            <a:ext cx="571500" cy="571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553" y="4968622"/>
            <a:ext cx="707597" cy="70759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690" y="5845490"/>
            <a:ext cx="435765" cy="43576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867" y="5864562"/>
            <a:ext cx="435765" cy="43576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449" y="5843342"/>
            <a:ext cx="435765" cy="43576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169" y="5544131"/>
            <a:ext cx="264175" cy="2641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113" y="4543716"/>
            <a:ext cx="571500" cy="57150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 rot="1017379">
            <a:off x="7334397" y="3875927"/>
            <a:ext cx="2044086" cy="46166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photovoltaic</a:t>
            </a:r>
            <a:endParaRPr lang="en-US" sz="24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 rot="1534630">
            <a:off x="6972309" y="4843442"/>
            <a:ext cx="75693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w</a:t>
            </a:r>
            <a:r>
              <a:rPr lang="en-US" sz="2000" b="1" cap="none" spc="0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ind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547228" y="5520922"/>
            <a:ext cx="984565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geothermal</a:t>
            </a:r>
            <a:endParaRPr lang="en-US" sz="11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21645" y="5945641"/>
            <a:ext cx="143872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rgbClr val="8E8E8E"/>
                </a:solidFill>
                <a:latin typeface="Comfortaa" panose="020F0603070200060003" pitchFamily="34" charset="0"/>
              </a:rPr>
              <a:t>scale-limited</a:t>
            </a:r>
            <a:endParaRPr lang="en-US" sz="1600" b="1" cap="none" spc="0" dirty="0">
              <a:ln w="0"/>
              <a:solidFill>
                <a:srgbClr val="8E8E8E"/>
              </a:solidFill>
              <a:latin typeface="Comfortaa" panose="020F0603070200060003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 rot="21128410">
            <a:off x="5257930" y="5567400"/>
            <a:ext cx="7072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coal</a:t>
            </a:r>
            <a:endParaRPr lang="en-US" sz="20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914091" y="4623597"/>
            <a:ext cx="46679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oil</a:t>
            </a:r>
            <a:endParaRPr lang="en-US" sz="20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 rot="19670849">
            <a:off x="4685052" y="3900272"/>
            <a:ext cx="63831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gas</a:t>
            </a:r>
            <a:endParaRPr lang="en-US" sz="20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941025" y="2984538"/>
            <a:ext cx="250299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0"/>
                <a:solidFill>
                  <a:srgbClr val="929292"/>
                </a:solidFill>
                <a:latin typeface="Comfortaa" panose="020F0603070200060003" pitchFamily="34" charset="0"/>
              </a:rPr>
              <a:t>energy investment into energy</a:t>
            </a:r>
            <a:endParaRPr lang="en-US" sz="1200" b="1" cap="none" spc="0" dirty="0">
              <a:ln w="0"/>
              <a:solidFill>
                <a:srgbClr val="929292"/>
              </a:solidFill>
              <a:latin typeface="Comfortaa" panose="020F06030702000600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970639" y="3733590"/>
            <a:ext cx="1871025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0"/>
                <a:solidFill>
                  <a:srgbClr val="8E8E8E"/>
                </a:solidFill>
                <a:latin typeface="Comfortaa" panose="020F0603070200060003" pitchFamily="34" charset="0"/>
              </a:rPr>
              <a:t>net energy for society</a:t>
            </a:r>
            <a:endParaRPr lang="en-US" sz="1200" b="1" cap="none" spc="0" dirty="0">
              <a:ln w="0"/>
              <a:solidFill>
                <a:srgbClr val="8E8E8E"/>
              </a:solidFill>
              <a:latin typeface="Comfortaa" panose="020F06030702000600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734910" y="1545748"/>
            <a:ext cx="1641913" cy="70353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971413" y="4100327"/>
            <a:ext cx="496357" cy="1217825"/>
          </a:xfrm>
          <a:prstGeom prst="straightConnector1">
            <a:avLst/>
          </a:prstGeom>
          <a:ln w="19050">
            <a:solidFill>
              <a:srgbClr val="8E8E8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363153" y="3235313"/>
            <a:ext cx="308644" cy="757265"/>
          </a:xfrm>
          <a:prstGeom prst="straightConnector1">
            <a:avLst/>
          </a:prstGeom>
          <a:ln w="19050">
            <a:solidFill>
              <a:srgbClr val="8E8E8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438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53141" y="285070"/>
            <a:ext cx="9306335" cy="644978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514" y="2249285"/>
            <a:ext cx="434014" cy="43401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745999" y="2276139"/>
            <a:ext cx="152958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0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solar thermal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724" y="5887022"/>
            <a:ext cx="392085" cy="3920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895" y="3641678"/>
            <a:ext cx="541977" cy="5419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376" y="3356671"/>
            <a:ext cx="730314" cy="73031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70148">
            <a:off x="4718460" y="5578812"/>
            <a:ext cx="571500" cy="571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553" y="4968622"/>
            <a:ext cx="707597" cy="70759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690" y="5845490"/>
            <a:ext cx="435765" cy="43576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867" y="5864562"/>
            <a:ext cx="435765" cy="43576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449" y="5843342"/>
            <a:ext cx="435765" cy="43576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169" y="5544131"/>
            <a:ext cx="264175" cy="2641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113" y="4543716"/>
            <a:ext cx="571500" cy="57150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7374785" y="3494946"/>
            <a:ext cx="204408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photovoltaic</a:t>
            </a:r>
            <a:endParaRPr lang="en-US" sz="24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 rot="1534630">
            <a:off x="6972309" y="4843442"/>
            <a:ext cx="75693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w</a:t>
            </a:r>
            <a:r>
              <a:rPr lang="en-US" sz="2000" b="1" cap="none" spc="0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ind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547228" y="5520922"/>
            <a:ext cx="984565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geothermal</a:t>
            </a:r>
            <a:endParaRPr lang="en-US" sz="11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21645" y="5945641"/>
            <a:ext cx="143872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rgbClr val="8E8E8E"/>
                </a:solidFill>
                <a:latin typeface="Comfortaa" panose="020F0603070200060003" pitchFamily="34" charset="0"/>
              </a:rPr>
              <a:t>scale-limited</a:t>
            </a:r>
            <a:endParaRPr lang="en-US" sz="1600" b="1" cap="none" spc="0" dirty="0">
              <a:ln w="0"/>
              <a:solidFill>
                <a:srgbClr val="8E8E8E"/>
              </a:solidFill>
              <a:latin typeface="Comfortaa" panose="020F0603070200060003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 rot="21128410">
            <a:off x="5257930" y="5567400"/>
            <a:ext cx="7072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coal</a:t>
            </a:r>
            <a:endParaRPr lang="en-US" sz="20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914091" y="4623597"/>
            <a:ext cx="46679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oil</a:t>
            </a:r>
            <a:endParaRPr lang="en-US" sz="20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 rot="19670849">
            <a:off x="4685052" y="3900272"/>
            <a:ext cx="63831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gas</a:t>
            </a:r>
            <a:endParaRPr lang="en-US" sz="20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941025" y="2984538"/>
            <a:ext cx="250299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0"/>
                <a:solidFill>
                  <a:srgbClr val="929292"/>
                </a:solidFill>
                <a:latin typeface="Comfortaa" panose="020F0603070200060003" pitchFamily="34" charset="0"/>
              </a:rPr>
              <a:t>energy investment into energy</a:t>
            </a:r>
            <a:endParaRPr lang="en-US" sz="1200" b="1" cap="none" spc="0" dirty="0">
              <a:ln w="0"/>
              <a:solidFill>
                <a:srgbClr val="929292"/>
              </a:solidFill>
              <a:latin typeface="Comfortaa" panose="020F06030702000600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970639" y="3733590"/>
            <a:ext cx="1871025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0"/>
                <a:solidFill>
                  <a:srgbClr val="8E8E8E"/>
                </a:solidFill>
                <a:latin typeface="Comfortaa" panose="020F0603070200060003" pitchFamily="34" charset="0"/>
              </a:rPr>
              <a:t>net energy for society</a:t>
            </a:r>
            <a:endParaRPr lang="en-US" sz="1200" b="1" cap="none" spc="0" dirty="0">
              <a:ln w="0"/>
              <a:solidFill>
                <a:srgbClr val="8E8E8E"/>
              </a:solidFill>
              <a:latin typeface="Comfortaa" panose="020F06030702000600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734910" y="1545748"/>
            <a:ext cx="1641913" cy="70353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971413" y="4100327"/>
            <a:ext cx="496357" cy="1217825"/>
          </a:xfrm>
          <a:prstGeom prst="straightConnector1">
            <a:avLst/>
          </a:prstGeom>
          <a:ln w="19050">
            <a:solidFill>
              <a:srgbClr val="8E8E8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363153" y="3235313"/>
            <a:ext cx="308644" cy="757265"/>
          </a:xfrm>
          <a:prstGeom prst="straightConnector1">
            <a:avLst/>
          </a:prstGeom>
          <a:ln w="19050">
            <a:solidFill>
              <a:srgbClr val="8E8E8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667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53141" y="285070"/>
            <a:ext cx="9306335" cy="644978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514" y="2249285"/>
            <a:ext cx="434014" cy="43401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745999" y="2276139"/>
            <a:ext cx="152958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0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solar thermal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724" y="5887022"/>
            <a:ext cx="392085" cy="3920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895" y="3641678"/>
            <a:ext cx="541977" cy="5419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376" y="3356671"/>
            <a:ext cx="730314" cy="73031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70148">
            <a:off x="4718460" y="5578812"/>
            <a:ext cx="571500" cy="571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553" y="4968622"/>
            <a:ext cx="707597" cy="70759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690" y="5845490"/>
            <a:ext cx="435765" cy="43576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867" y="5864562"/>
            <a:ext cx="435765" cy="43576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449" y="5843342"/>
            <a:ext cx="435765" cy="43576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169" y="5544131"/>
            <a:ext cx="264175" cy="2641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113" y="4543716"/>
            <a:ext cx="571500" cy="57150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7374785" y="3494946"/>
            <a:ext cx="204408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photovoltaic</a:t>
            </a:r>
            <a:endParaRPr lang="en-US" sz="24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 rot="1534630">
            <a:off x="6972309" y="4843442"/>
            <a:ext cx="75693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w</a:t>
            </a:r>
            <a:r>
              <a:rPr lang="en-US" sz="2000" b="1" cap="none" spc="0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ind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547228" y="5520922"/>
            <a:ext cx="984565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geothermal</a:t>
            </a:r>
            <a:endParaRPr lang="en-US" sz="11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21645" y="5945641"/>
            <a:ext cx="143872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rgbClr val="8E8E8E"/>
                </a:solidFill>
                <a:latin typeface="Comfortaa" panose="020F0603070200060003" pitchFamily="34" charset="0"/>
              </a:rPr>
              <a:t>scale-limited</a:t>
            </a:r>
            <a:endParaRPr lang="en-US" sz="1600" b="1" cap="none" spc="0" dirty="0">
              <a:ln w="0"/>
              <a:solidFill>
                <a:srgbClr val="8E8E8E"/>
              </a:solidFill>
              <a:latin typeface="Comfortaa" panose="020F0603070200060003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 rot="21128410">
            <a:off x="5257930" y="5567400"/>
            <a:ext cx="7072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coal</a:t>
            </a:r>
            <a:endParaRPr lang="en-US" sz="20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914091" y="4623597"/>
            <a:ext cx="46679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oil</a:t>
            </a:r>
            <a:endParaRPr lang="en-US" sz="20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 rot="19670849">
            <a:off x="4685052" y="3900272"/>
            <a:ext cx="63831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gas</a:t>
            </a:r>
            <a:endParaRPr lang="en-US" sz="20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941025" y="2984538"/>
            <a:ext cx="250299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0"/>
                <a:solidFill>
                  <a:srgbClr val="929292"/>
                </a:solidFill>
                <a:latin typeface="Comfortaa" panose="020F0603070200060003" pitchFamily="34" charset="0"/>
              </a:rPr>
              <a:t>energy investment into energy</a:t>
            </a:r>
            <a:endParaRPr lang="en-US" sz="1200" b="1" cap="none" spc="0" dirty="0">
              <a:ln w="0"/>
              <a:solidFill>
                <a:srgbClr val="929292"/>
              </a:solidFill>
              <a:latin typeface="Comfortaa" panose="020F06030702000600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970639" y="3733590"/>
            <a:ext cx="1871025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0"/>
                <a:solidFill>
                  <a:srgbClr val="8E8E8E"/>
                </a:solidFill>
                <a:latin typeface="Comfortaa" panose="020F0603070200060003" pitchFamily="34" charset="0"/>
              </a:rPr>
              <a:t>net energy for society</a:t>
            </a:r>
            <a:endParaRPr lang="en-US" sz="1200" b="1" cap="none" spc="0" dirty="0">
              <a:ln w="0"/>
              <a:solidFill>
                <a:srgbClr val="8E8E8E"/>
              </a:solidFill>
              <a:latin typeface="Comfortaa" panose="020F06030702000600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734910" y="1545748"/>
            <a:ext cx="1641913" cy="70353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971413" y="4100327"/>
            <a:ext cx="496357" cy="1217825"/>
          </a:xfrm>
          <a:prstGeom prst="straightConnector1">
            <a:avLst/>
          </a:prstGeom>
          <a:ln w="19050">
            <a:solidFill>
              <a:srgbClr val="8E8E8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363153" y="3235313"/>
            <a:ext cx="308644" cy="757265"/>
          </a:xfrm>
          <a:prstGeom prst="straightConnector1">
            <a:avLst/>
          </a:prstGeom>
          <a:ln w="19050">
            <a:solidFill>
              <a:srgbClr val="8E8E8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831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68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Comfortaa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Dénes CSALA</dc:creator>
  <cp:lastModifiedBy>Dénes CSALA</cp:lastModifiedBy>
  <cp:revision>3</cp:revision>
  <dcterms:created xsi:type="dcterms:W3CDTF">2016-09-27T12:40:23Z</dcterms:created>
  <dcterms:modified xsi:type="dcterms:W3CDTF">2016-09-27T12:58:00Z</dcterms:modified>
</cp:coreProperties>
</file>