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92929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3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C703-91EC-4184-82A0-C28D41779F9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5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6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4" y="2660484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561068">
            <a:off x="7837622" y="2941742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34" y="3691107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303197" y="5612076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042" y="4854175"/>
            <a:ext cx="707597" cy="7075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334397" y="3875927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4842129" y="5608251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501534" y="3964499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44017" y="3245208"/>
            <a:ext cx="252272" cy="641238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9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4" y="2660484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561068">
            <a:off x="7837622" y="2941742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34" y="3691107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303197" y="5612076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042" y="4854175"/>
            <a:ext cx="707597" cy="7075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334397" y="3875927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4842129" y="5608251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501534" y="3964499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44017" y="3245208"/>
            <a:ext cx="252272" cy="641238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1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4" y="2660484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561068">
            <a:off x="7837622" y="2941742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34" y="3691107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303197" y="5612076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042" y="4854175"/>
            <a:ext cx="707597" cy="7075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334397" y="3875927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4842129" y="5608251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501534" y="3964499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44017" y="3245208"/>
            <a:ext cx="252272" cy="641238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9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4" y="2660484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561068">
            <a:off x="7837622" y="2941742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34" y="3691107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303197" y="5612076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042" y="4854175"/>
            <a:ext cx="707597" cy="7075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334397" y="3875927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4842129" y="5608251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501534" y="3964499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44017" y="3245208"/>
            <a:ext cx="252272" cy="641238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48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4" y="2660484"/>
            <a:ext cx="434014" cy="434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561068">
            <a:off x="7837622" y="2941742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24" y="5887022"/>
            <a:ext cx="392085" cy="392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34" y="3691107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76" y="3356671"/>
            <a:ext cx="730314" cy="730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303197" y="5612076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042" y="4854175"/>
            <a:ext cx="707597" cy="7075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90" y="5845490"/>
            <a:ext cx="435765" cy="4357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7" y="5864562"/>
            <a:ext cx="435765" cy="4357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5843342"/>
            <a:ext cx="435765" cy="4357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69" y="5544131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13" y="4543716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334397" y="3875927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534630">
            <a:off x="6972309" y="4843442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47228" y="5520922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21645" y="5945641"/>
            <a:ext cx="14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scale-limited</a:t>
            </a:r>
            <a:endParaRPr lang="en-US" sz="16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4842129" y="5608251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4091" y="4623597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9670849">
            <a:off x="4501534" y="3964499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1025" y="2984538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639" y="3733590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71413" y="4100327"/>
            <a:ext cx="496357" cy="121782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44017" y="3245208"/>
            <a:ext cx="252272" cy="641238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8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Comfortaa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5</cp:revision>
  <dcterms:created xsi:type="dcterms:W3CDTF">2016-09-27T12:40:23Z</dcterms:created>
  <dcterms:modified xsi:type="dcterms:W3CDTF">2016-09-27T13:08:43Z</dcterms:modified>
</cp:coreProperties>
</file>