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heme/theme2.xml" ContentType="application/vnd.openxmlformats-officedocument.theme+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1.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2.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notesSlides/notesSlide3.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4.xml" ContentType="application/vnd.openxmlformats-officedocument.presentationml.notesSlide+xml"/>
  <Override PartName="/ppt/comments/comment1.xml" ContentType="application/vnd.openxmlformats-officedocument.presentationml.comment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notesSlides/notesSlide5.xml" ContentType="application/vnd.openxmlformats-officedocument.presentationml.notesSlide+xml"/>
  <Override PartName="/ppt/comments/comment2.xml" ContentType="application/vnd.openxmlformats-officedocument.presentationml.comment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6.xml" ContentType="application/vnd.openxmlformats-officedocument.presentationml.notesSlide+xml"/>
  <Override PartName="/ppt/comments/comment3.xml" ContentType="application/vnd.openxmlformats-officedocument.presentationml.comment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notesSlides/notesSlide7.xml" ContentType="application/vnd.openxmlformats-officedocument.presentationml.notesSlide+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8.xml" ContentType="application/vnd.openxmlformats-officedocument.presentationml.notesSlide+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notesSlides/notesSlide9.xml" ContentType="application/vnd.openxmlformats-officedocument.presentationml.notesSlide+xml"/>
  <Override PartName="/ppt/comments/comment4.xml" ContentType="application/vnd.openxmlformats-officedocument.presentationml.comment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10.xml" ContentType="application/vnd.openxmlformats-officedocument.presentationml.notesSlide+xml"/>
  <Override PartName="/ppt/comments/comment5.xml" ContentType="application/vnd.openxmlformats-officedocument.presentationml.comment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409" r:id="rId2"/>
    <p:sldId id="416" r:id="rId3"/>
    <p:sldId id="424" r:id="rId4"/>
    <p:sldId id="418" r:id="rId5"/>
    <p:sldId id="419" r:id="rId6"/>
    <p:sldId id="475" r:id="rId7"/>
    <p:sldId id="474" r:id="rId8"/>
    <p:sldId id="480" r:id="rId9"/>
    <p:sldId id="460" r:id="rId10"/>
    <p:sldId id="470" r:id="rId11"/>
    <p:sldId id="481" r:id="rId12"/>
    <p:sldId id="44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78309" autoAdjust="0"/>
  </p:normalViewPr>
  <p:slideViewPr>
    <p:cSldViewPr snapToGrid="0">
      <p:cViewPr varScale="1">
        <p:scale>
          <a:sx n="57" d="100"/>
          <a:sy n="57" d="100"/>
        </p:scale>
        <p:origin x="1308" y="66"/>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11T18:08:32.831" idx="1">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1-04-11T18:08:32.831" idx="1">
    <p:pos x="10" y="10"/>
    <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1-04-11T18:08:32.831" idx="1">
    <p:pos x="10" y="10"/>
    <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21-04-11T18:08:32.831" idx="1">
    <p:pos x="10" y="10"/>
    <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21-04-11T18:08:32.831"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重定位表即我们经常提到的ELF文件中的got表和plt表。这两个表</a:t>
            </a:r>
            <a:r>
              <a:rPr lang="zh-CN" dirty="0">
                <a:sym typeface="+mn-ea"/>
              </a:rPr>
              <a:t>为</a:t>
            </a:r>
            <a:r>
              <a:rPr dirty="0" err="1">
                <a:sym typeface="+mn-ea"/>
              </a:rPr>
              <a:t>程序外部的函数和变量的重定位做准备的</a:t>
            </a:r>
            <a:r>
              <a:rPr lang="zh-CN" dirty="0">
                <a:sym typeface="+mn-ea"/>
              </a:rPr>
              <a:t>。</a:t>
            </a:r>
          </a:p>
          <a:p>
            <a:endParaRPr lang="zh-CN" dirty="0">
              <a:sym typeface="+mn-ea"/>
            </a:endParaRPr>
          </a:p>
          <a:p>
            <a:r>
              <a:rPr lang="zh-CN" dirty="0">
                <a:sym typeface="+mn-ea"/>
              </a:rPr>
              <a:t>例如</a:t>
            </a:r>
            <a:r>
              <a:rPr dirty="0" err="1">
                <a:sym typeface="+mn-ea"/>
              </a:rPr>
              <a:t>不在程序里定义和实现的函数和变量，比如read。显然你在自己的代码里调用read函数的时候不用自己写一个read函数的实现</a:t>
            </a:r>
            <a:endParaRPr dirty="0">
              <a:sym typeface="+mn-ea"/>
            </a:endParaRPr>
          </a:p>
          <a:p>
            <a:endParaRPr dirty="0">
              <a:sym typeface="+mn-ea"/>
            </a:endParaRPr>
          </a:p>
          <a:p>
            <a:r>
              <a:rPr lang="zh-CN" altLang="en-US" dirty="0">
                <a:sym typeface="+mn-ea"/>
              </a:rPr>
              <a:t>由于重定位需要额外的性能开销，出于优化考虑，程序会使用延迟加载，即外部函数的内存地址是在第一次被调用时被找到并且填进got表里面的。</a:t>
            </a:r>
            <a:endParaRPr dirty="0">
              <a:sym typeface="+mn-ea"/>
            </a:endParaRPr>
          </a:p>
          <a:p>
            <a:endParaRPr lang="zh-CN" altLang="en-US" dirty="0"/>
          </a:p>
          <a:p>
            <a:r>
              <a:rPr lang="zh-CN" altLang="en-US" dirty="0">
                <a:sym typeface="+mn-ea"/>
              </a:rPr>
              <a:t>例如read函数，第一次调用即为程序第一次执行call read</a:t>
            </a:r>
          </a:p>
          <a:p>
            <a:endParaRPr lang="zh-CN" altLang="en-US" dirty="0"/>
          </a:p>
          <a:p>
            <a:r>
              <a:rPr lang="zh-CN" altLang="en-US" dirty="0">
                <a:sym typeface="+mn-ea"/>
              </a:rPr>
              <a:t>Partial RELRO：重定位表格只读，重定位项可读写；</a:t>
            </a:r>
          </a:p>
          <a:p>
            <a:endParaRPr lang="zh-CN" altLang="en-US" dirty="0"/>
          </a:p>
          <a:p>
            <a:r>
              <a:rPr lang="zh-CN" altLang="en-US" dirty="0"/>
              <a:t>开启了FORTIFY保护的程序会被checksec检出，此外，在反汇编时直接查看got表也会发现chk函数的存在</a:t>
            </a:r>
          </a:p>
        </p:txBody>
      </p:sp>
      <p:sp>
        <p:nvSpPr>
          <p:cNvPr id="4" name="灯片编号占位符 3"/>
          <p:cNvSpPr>
            <a:spLocks noGrp="1"/>
          </p:cNvSpPr>
          <p:nvPr>
            <p:ph type="sldNum" sz="quarter" idx="5"/>
          </p:nvPr>
        </p:nvSpPr>
        <p:spPr/>
        <p:txBody>
          <a:bodyPr/>
          <a:lstStyle/>
          <a:p>
            <a:fld id="{5849F42C-2DAE-424C-A4B8-3140182C3E9F}"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pt-BR" altLang="zh-CN" sz="1200" b="0" kern="1200" dirty="0" smtClean="0">
                <a:solidFill>
                  <a:schemeClr val="tx1"/>
                </a:solidFill>
                <a:effectLst/>
                <a:latin typeface="+mn-lt"/>
                <a:ea typeface="+mn-ea"/>
                <a:cs typeface="+mn-cs"/>
              </a:rPr>
              <a:t>#include &lt;stdio.h&gt;</a:t>
            </a:r>
          </a:p>
          <a:p>
            <a:r>
              <a:rPr lang="pt-BR" altLang="zh-CN" sz="1200" b="0" kern="1200" dirty="0" smtClean="0">
                <a:solidFill>
                  <a:schemeClr val="tx1"/>
                </a:solidFill>
                <a:effectLst/>
                <a:latin typeface="+mn-lt"/>
                <a:ea typeface="+mn-ea"/>
                <a:cs typeface="+mn-cs"/>
              </a:rPr>
              <a:t>int main(){</a:t>
            </a:r>
          </a:p>
          <a:p>
            <a:r>
              <a:rPr lang="pt-BR" altLang="zh-CN" sz="1200" b="0" kern="1200" dirty="0" smtClean="0">
                <a:solidFill>
                  <a:schemeClr val="tx1"/>
                </a:solidFill>
                <a:effectLst/>
                <a:latin typeface="+mn-lt"/>
                <a:ea typeface="+mn-ea"/>
                <a:cs typeface="+mn-cs"/>
              </a:rPr>
              <a:t>int a=0;</a:t>
            </a:r>
          </a:p>
          <a:p>
            <a:r>
              <a:rPr lang="pt-BR" altLang="zh-CN" sz="1200" b="0" kern="1200" dirty="0" smtClean="0">
                <a:solidFill>
                  <a:schemeClr val="tx1"/>
                </a:solidFill>
                <a:effectLst/>
                <a:latin typeface="+mn-lt"/>
                <a:ea typeface="+mn-ea"/>
                <a:cs typeface="+mn-cs"/>
              </a:rPr>
              <a:t>printf("hhh%n a\n",&amp;a);</a:t>
            </a:r>
          </a:p>
          <a:p>
            <a:r>
              <a:rPr lang="pt-BR" altLang="zh-CN" sz="1200" b="0" kern="1200" dirty="0" smtClean="0">
                <a:solidFill>
                  <a:schemeClr val="tx1"/>
                </a:solidFill>
                <a:effectLst/>
                <a:latin typeface="+mn-lt"/>
                <a:ea typeface="+mn-ea"/>
                <a:cs typeface="+mn-cs"/>
              </a:rPr>
              <a:t>printf("%d\n",a);</a:t>
            </a:r>
          </a:p>
          <a:p>
            <a:r>
              <a:rPr lang="pt-BR" altLang="zh-CN" sz="1200" b="0" kern="1200" dirty="0" smtClean="0">
                <a:solidFill>
                  <a:schemeClr val="tx1"/>
                </a:solidFill>
                <a:effectLst/>
                <a:latin typeface="+mn-lt"/>
                <a:ea typeface="+mn-ea"/>
                <a:cs typeface="+mn-cs"/>
              </a:rPr>
              <a:t>}</a:t>
            </a:r>
          </a:p>
          <a:p>
            <a:r>
              <a:rPr lang="en-US" altLang="zh-CN" smtClean="0">
                <a:sym typeface="+mn-ea"/>
              </a:rPr>
              <a:t>#********************************</a:t>
            </a:r>
            <a:endParaRPr lang="en-US" altLang="zh-CN" dirty="0" smtClean="0">
              <a:sym typeface="+mn-ea"/>
            </a:endParaRPr>
          </a:p>
          <a:p>
            <a:r>
              <a:rPr lang="zh-CN" altLang="en-US" dirty="0" smtClean="0">
                <a:sym typeface="+mn-ea"/>
              </a:rPr>
              <a:t>#</a:t>
            </a:r>
            <a:r>
              <a:rPr lang="zh-CN" altLang="en-US" dirty="0">
                <a:sym typeface="+mn-ea"/>
              </a:rPr>
              <a:t>include &lt;stdio.h&gt;</a:t>
            </a:r>
            <a:endParaRPr lang="zh-CN" altLang="en-US" dirty="0"/>
          </a:p>
          <a:p>
            <a:r>
              <a:rPr lang="zh-CN" altLang="en-US" dirty="0">
                <a:sym typeface="+mn-ea"/>
              </a:rPr>
              <a:t>int main(){</a:t>
            </a:r>
            <a:endParaRPr lang="zh-CN" altLang="en-US" dirty="0"/>
          </a:p>
          <a:p>
            <a:r>
              <a:rPr lang="zh-CN" altLang="en-US" dirty="0">
                <a:sym typeface="+mn-ea"/>
              </a:rPr>
              <a:t>int </a:t>
            </a:r>
            <a:r>
              <a:rPr lang="en-US" altLang="zh-CN" dirty="0" smtClean="0">
                <a:sym typeface="+mn-ea"/>
              </a:rPr>
              <a:t>a</a:t>
            </a:r>
            <a:r>
              <a:rPr lang="zh-CN" altLang="en-US" dirty="0" smtClean="0">
                <a:sym typeface="+mn-ea"/>
              </a:rPr>
              <a:t> </a:t>
            </a:r>
            <a:r>
              <a:rPr lang="zh-CN" altLang="en-US" dirty="0">
                <a:sym typeface="+mn-ea"/>
              </a:rPr>
              <a:t>= 0xdeadbeef;</a:t>
            </a:r>
            <a:endParaRPr lang="zh-CN" altLang="en-US" dirty="0"/>
          </a:p>
          <a:p>
            <a:r>
              <a:rPr lang="zh-CN" altLang="en-US" dirty="0">
                <a:sym typeface="+mn-ea"/>
              </a:rPr>
              <a:t>printf("%7$p");</a:t>
            </a:r>
            <a:endParaRPr lang="zh-CN" altLang="en-US" dirty="0"/>
          </a:p>
          <a:p>
            <a:r>
              <a:rPr lang="zh-CN" altLang="en-US" dirty="0">
                <a:sym typeface="+mn-ea"/>
              </a:rPr>
              <a:t>return 0;</a:t>
            </a:r>
            <a:endParaRPr lang="zh-CN" altLang="en-US" dirty="0"/>
          </a:p>
          <a:p>
            <a:r>
              <a:rPr lang="zh-CN" altLang="en-US" dirty="0">
                <a:sym typeface="+mn-ea"/>
              </a:rPr>
              <a:t>}</a:t>
            </a:r>
            <a:endParaRPr lang="en-US" altLang="zh-CN"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堆</a:t>
            </a:r>
            <a:r>
              <a:rPr lang="zh-CN" altLang="en-US" dirty="0"/>
              <a:t>和</a:t>
            </a:r>
            <a:r>
              <a:rPr lang="en-US" altLang="zh-CN" dirty="0" err="1"/>
              <a:t>栈都是一种数据项按序排列的数据结构，只能在一端</a:t>
            </a:r>
            <a:r>
              <a:rPr lang="en-US" altLang="zh-CN" dirty="0"/>
              <a:t>(</a:t>
            </a:r>
            <a:r>
              <a:rPr lang="en-US" altLang="zh-CN" dirty="0" err="1"/>
              <a:t>称为栈顶</a:t>
            </a:r>
            <a:r>
              <a:rPr lang="en-US" altLang="zh-CN" dirty="0"/>
              <a:t>(top))</a:t>
            </a:r>
            <a:r>
              <a:rPr lang="en-US" altLang="zh-CN" dirty="0" err="1"/>
              <a:t>对数据项进行插入和删除</a:t>
            </a:r>
            <a:r>
              <a:rPr lang="en-US" altLang="zh-CN" dirty="0"/>
              <a:t>。</a:t>
            </a:r>
            <a:r>
              <a:rPr lang="zh-CN" altLang="en-US" dirty="0">
                <a:sym typeface="+mn-ea"/>
              </a:rPr>
              <a:t>堆：顺序随意      栈：后进先出(Last-In/First-Out)</a:t>
            </a:r>
            <a:endParaRPr lang="en-US" altLang="zh-CN" dirty="0"/>
          </a:p>
          <a:p>
            <a:endParaRPr lang="en-US" altLang="zh-CN" dirty="0"/>
          </a:p>
          <a:p>
            <a:r>
              <a:rPr lang="en-US" altLang="zh-CN" dirty="0" err="1">
                <a:sym typeface="+mn-ea"/>
              </a:rPr>
              <a:t>堆是指程序运行时申请的动态内存，而栈只是指一种使用堆的方法</a:t>
            </a:r>
            <a:r>
              <a:rPr lang="en-US" altLang="zh-CN" dirty="0">
                <a:sym typeface="+mn-ea"/>
              </a:rPr>
              <a:t>(</a:t>
            </a:r>
            <a:r>
              <a:rPr lang="en-US" altLang="zh-CN" dirty="0" err="1">
                <a:sym typeface="+mn-ea"/>
              </a:rPr>
              <a:t>即先进后出</a:t>
            </a:r>
            <a:r>
              <a:rPr lang="en-US" altLang="zh-CN" dirty="0">
                <a:sym typeface="+mn-ea"/>
              </a:rPr>
              <a:t>)</a:t>
            </a:r>
            <a:r>
              <a:rPr lang="zh-CN" altLang="en-US" dirty="0">
                <a:sym typeface="+mn-ea"/>
              </a:rPr>
              <a:t>。</a:t>
            </a:r>
            <a:endParaRPr lang="en-US" altLang="zh-CN" dirty="0"/>
          </a:p>
          <a:p>
            <a:endParaRPr lang="en-US" altLang="zh-CN" dirty="0"/>
          </a:p>
          <a:p>
            <a:r>
              <a:rPr lang="en-US" altLang="zh-CN" dirty="0"/>
              <a:t>栈(Stack)是操作系统在建立某个进程时或者线程（在支持多线程的操作系统中是线程）为这个线程建立的存储区域，该区域具有FIFO的特性，在编译的时候可以指定需要的Stack的大小。</a:t>
            </a:r>
          </a:p>
          <a:p>
            <a:endParaRPr lang="en-US" altLang="zh-CN" dirty="0"/>
          </a:p>
          <a:p>
            <a:r>
              <a:rPr lang="en-US" altLang="zh-CN" dirty="0" err="1"/>
              <a:t>堆栈本身就是栈</a:t>
            </a:r>
            <a:endParaRPr lang="en-US" altLang="zh-CN" dirty="0"/>
          </a:p>
          <a:p>
            <a:endParaRPr lang="en-US" altLang="zh-CN" dirty="0"/>
          </a:p>
          <a:p>
            <a:r>
              <a:rPr lang="en-US" altLang="zh-CN" dirty="0"/>
              <a:t>#include&lt;</a:t>
            </a:r>
            <a:r>
              <a:rPr lang="en-US" altLang="zh-CN" dirty="0" err="1"/>
              <a:t>stdio.h</a:t>
            </a:r>
            <a:r>
              <a:rPr lang="en-US" altLang="zh-CN" dirty="0"/>
              <a:t>&gt;</a:t>
            </a:r>
          </a:p>
          <a:p>
            <a:r>
              <a:rPr lang="en-US" altLang="zh-CN" dirty="0"/>
              <a:t>#include&lt;</a:t>
            </a:r>
            <a:r>
              <a:rPr lang="en-US" altLang="zh-CN" dirty="0" err="1"/>
              <a:t>stdlib.h</a:t>
            </a:r>
            <a:r>
              <a:rPr lang="en-US" altLang="zh-CN" dirty="0"/>
              <a:t>&gt;</a:t>
            </a:r>
          </a:p>
          <a:p>
            <a:r>
              <a:rPr lang="en-US" altLang="zh-CN" dirty="0" err="1"/>
              <a:t>int</a:t>
            </a:r>
            <a:r>
              <a:rPr lang="en-US" altLang="zh-CN" dirty="0"/>
              <a:t> main(){</a:t>
            </a:r>
          </a:p>
          <a:p>
            <a:r>
              <a:rPr lang="en-US" altLang="zh-CN" dirty="0"/>
              <a:t>  char a[100]="</a:t>
            </a:r>
            <a:r>
              <a:rPr lang="en-US" altLang="zh-CN" dirty="0" err="1"/>
              <a:t>AAAA.%X.%x.%X.%X.%X.%X</a:t>
            </a:r>
            <a:r>
              <a:rPr lang="en-US" altLang="zh-CN" dirty="0"/>
              <a:t>";</a:t>
            </a:r>
          </a:p>
          <a:p>
            <a:r>
              <a:rPr lang="en-US" altLang="zh-CN" dirty="0"/>
              <a:t>  </a:t>
            </a:r>
            <a:r>
              <a:rPr lang="en-US" altLang="zh-CN" dirty="0" err="1"/>
              <a:t>printf</a:t>
            </a:r>
            <a:r>
              <a:rPr lang="en-US" altLang="zh-CN" dirty="0"/>
              <a:t>(a);</a:t>
            </a:r>
          </a:p>
          <a:p>
            <a:r>
              <a:rPr lang="en-US" altLang="zh-CN" dirty="0"/>
              <a:t>  system("pause");</a:t>
            </a:r>
          </a:p>
          <a:p>
            <a:r>
              <a:rPr lang="en-US" altLang="zh-CN" dirty="0"/>
              <a:t>  return 0;</a:t>
            </a:r>
          </a:p>
          <a:p>
            <a:r>
              <a:rPr lang="en-US" altLang="zh-CN" dirty="0"/>
              <a:t>}</a:t>
            </a:r>
          </a:p>
        </p:txBody>
      </p:sp>
      <p:sp>
        <p:nvSpPr>
          <p:cNvPr id="4" name="灯片编号占位符 3"/>
          <p:cNvSpPr>
            <a:spLocks noGrp="1"/>
          </p:cNvSpPr>
          <p:nvPr>
            <p:ph type="sldNum" sz="quarter" idx="5"/>
          </p:nvPr>
        </p:nvSpPr>
        <p:spPr/>
        <p:txBody>
          <a:bodyPr/>
          <a:lstStyle/>
          <a:p>
            <a:fld id="{5849F42C-2DAE-424C-A4B8-3140182C3E9F}"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endParaRPr lang="en-US" altLang="zh-CN" dirty="0"/>
          </a:p>
          <a:p>
            <a:r>
              <a:rPr lang="en-US" altLang="zh-CN" dirty="0" err="1">
                <a:sym typeface="+mn-ea"/>
              </a:rPr>
              <a:t>当我们修改某个</a:t>
            </a:r>
            <a:r>
              <a:rPr lang="en-US" altLang="zh-CN" dirty="0">
                <a:sym typeface="+mn-ea"/>
              </a:rPr>
              <a:t> GOT </a:t>
            </a:r>
            <a:r>
              <a:rPr lang="en-US" altLang="zh-CN" dirty="0" err="1">
                <a:sym typeface="+mn-ea"/>
              </a:rPr>
              <a:t>表项的时候，比如把</a:t>
            </a:r>
            <a:r>
              <a:rPr lang="en-US" altLang="zh-CN" dirty="0">
                <a:sym typeface="+mn-ea"/>
              </a:rPr>
              <a:t> </a:t>
            </a:r>
            <a:r>
              <a:rPr lang="en-US" altLang="zh-CN" dirty="0" err="1">
                <a:sym typeface="+mn-ea"/>
              </a:rPr>
              <a:t>printf</a:t>
            </a:r>
            <a:r>
              <a:rPr lang="en-US" altLang="zh-CN" dirty="0">
                <a:sym typeface="+mn-ea"/>
              </a:rPr>
              <a:t> 的 GOT </a:t>
            </a:r>
            <a:r>
              <a:rPr lang="en-US" altLang="zh-CN" dirty="0" err="1">
                <a:sym typeface="+mn-ea"/>
              </a:rPr>
              <a:t>表项修改成</a:t>
            </a:r>
            <a:r>
              <a:rPr lang="en-US" altLang="zh-CN" dirty="0">
                <a:sym typeface="+mn-ea"/>
              </a:rPr>
              <a:t> system </a:t>
            </a:r>
            <a:r>
              <a:rPr lang="en-US" altLang="zh-CN" dirty="0" err="1">
                <a:sym typeface="+mn-ea"/>
              </a:rPr>
              <a:t>的地址，那执行</a:t>
            </a:r>
            <a:r>
              <a:rPr lang="en-US" altLang="zh-CN" dirty="0">
                <a:sym typeface="+mn-ea"/>
              </a:rPr>
              <a:t> </a:t>
            </a:r>
            <a:r>
              <a:rPr lang="en-US" altLang="zh-CN" dirty="0" err="1">
                <a:sym typeface="+mn-ea"/>
              </a:rPr>
              <a:t>printf</a:t>
            </a:r>
            <a:r>
              <a:rPr lang="en-US" altLang="zh-CN" dirty="0">
                <a:sym typeface="+mn-ea"/>
              </a:rPr>
              <a:t> </a:t>
            </a:r>
            <a:r>
              <a:rPr lang="en-US" altLang="zh-CN" dirty="0" err="1">
                <a:sym typeface="+mn-ea"/>
              </a:rPr>
              <a:t>的时候实际上是执行</a:t>
            </a:r>
            <a:r>
              <a:rPr lang="en-US" altLang="zh-CN" dirty="0">
                <a:sym typeface="+mn-ea"/>
              </a:rPr>
              <a:t> system </a:t>
            </a:r>
            <a:r>
              <a:rPr lang="en-US" altLang="zh-CN" dirty="0" err="1">
                <a:sym typeface="+mn-ea"/>
              </a:rPr>
              <a:t>的函数</a:t>
            </a:r>
            <a:endParaRPr lang="en-US" altLang="zh-CN" dirty="0">
              <a:sym typeface="+mn-ea"/>
            </a:endParaRPr>
          </a:p>
          <a:p>
            <a:r>
              <a:rPr lang="en-US" altLang="zh-CN" dirty="0">
                <a:sym typeface="+mn-ea"/>
              </a:rPr>
              <a:t>#*************************************************************</a:t>
            </a:r>
          </a:p>
          <a:p>
            <a:r>
              <a:rPr lang="zh-CN" altLang="en-US" dirty="0">
                <a:sym typeface="+mn-ea"/>
              </a:rPr>
              <a:t>https://www.yuque.com/hxfqg9/bin/aedgn4#9qSNM</a:t>
            </a:r>
            <a:endParaRPr lang="zh-CN" altLang="en-US" dirty="0"/>
          </a:p>
          <a:p>
            <a:endParaRPr lang="zh-CN" altLang="en-US" dirty="0"/>
          </a:p>
          <a:p>
            <a:endParaRPr lang="en-US" altLang="zh-CN"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file:///C:\Users\1V994W2\PycharmProjects\PPT_Background_Generation/pic_temp/pic_sup.png" TargetMode="Externa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1.png"/><Relationship Id="rId5" Type="http://schemas.openxmlformats.org/officeDocument/2006/relationships/tags" Target="../tags/tag11.xml"/><Relationship Id="rId10" Type="http://schemas.openxmlformats.org/officeDocument/2006/relationships/slideMaster" Target="../slideMasters/slideMaster1.xml"/><Relationship Id="rId4" Type="http://schemas.openxmlformats.org/officeDocument/2006/relationships/tags" Target="../tags/tag10.xml"/><Relationship Id="rId9" Type="http://schemas.openxmlformats.org/officeDocument/2006/relationships/tags" Target="../tags/tag15.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5.xml"/><Relationship Id="rId7"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image" Target="file:///C:\Users\1V994W2\PycharmProjects\PPT_Background_Generation/pic_temp/1_pic_quater_left_down.png" TargetMode="External"/><Relationship Id="rId5" Type="http://schemas.openxmlformats.org/officeDocument/2006/relationships/tags" Target="../tags/tag77.xml"/><Relationship Id="rId10" Type="http://schemas.openxmlformats.org/officeDocument/2006/relationships/image" Target="../media/image3.png"/><Relationship Id="rId4" Type="http://schemas.openxmlformats.org/officeDocument/2006/relationships/tags" Target="../tags/tag76.xml"/><Relationship Id="rId9" Type="http://schemas.openxmlformats.org/officeDocument/2006/relationships/image" Target="file:///C:\Users\1V994W2\PycharmProjects\PPT_Background_Generation/pic_temp/0_pic_quater_right_down.png" TargetMode="External"/></Relationships>
</file>

<file path=ppt/slideLayouts/_rels/slideLayout11.xml.rels><?xml version="1.0" encoding="UTF-8" standalone="yes"?>
<Relationships xmlns="http://schemas.openxmlformats.org/package/2006/relationships"><Relationship Id="rId8" Type="http://schemas.openxmlformats.org/officeDocument/2006/relationships/image" Target="file:///C:\Users\1V994W2\PycharmProjects\PPT_Background_Generation/pic_temp/pic_sup.png" TargetMode="External"/><Relationship Id="rId3" Type="http://schemas.openxmlformats.org/officeDocument/2006/relationships/tags" Target="../tags/tag81.xml"/><Relationship Id="rId7" Type="http://schemas.openxmlformats.org/officeDocument/2006/relationships/image" Target="../media/image1.pn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slideMaster" Target="../slideMasters/slideMaster1.xml"/><Relationship Id="rId5" Type="http://schemas.openxmlformats.org/officeDocument/2006/relationships/tags" Target="../tags/tag83.xml"/><Relationship Id="rId4" Type="http://schemas.openxmlformats.org/officeDocument/2006/relationships/tags" Target="../tags/tag82.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86.xml"/><Relationship Id="rId7" Type="http://schemas.openxmlformats.org/officeDocument/2006/relationships/slideMaster" Target="../slideMasters/slideMaster1.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image" Target="file:///C:\Users\1V994W2\PycharmProjects\PPT_Background_Generation/pic_temp/1_pic_quater_left_down.png" TargetMode="External"/><Relationship Id="rId5" Type="http://schemas.openxmlformats.org/officeDocument/2006/relationships/tags" Target="../tags/tag88.xml"/><Relationship Id="rId10" Type="http://schemas.openxmlformats.org/officeDocument/2006/relationships/image" Target="../media/image3.png"/><Relationship Id="rId4" Type="http://schemas.openxmlformats.org/officeDocument/2006/relationships/tags" Target="../tags/tag87.xml"/><Relationship Id="rId9" Type="http://schemas.openxmlformats.org/officeDocument/2006/relationships/image" Target="file:///C:\Users\1V994W2\PycharmProjects\PPT_Background_Generation/pic_temp/0_pic_quater_right_down.png" TargetMode="Externa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7.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92.xml"/><Relationship Id="rId7" Type="http://schemas.openxmlformats.org/officeDocument/2006/relationships/tags" Target="../tags/tag96.xml"/><Relationship Id="rId12" Type="http://schemas.openxmlformats.org/officeDocument/2006/relationships/image" Target="../media/image3.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94.xml"/><Relationship Id="rId10" Type="http://schemas.openxmlformats.org/officeDocument/2006/relationships/image" Target="../media/image2.png"/><Relationship Id="rId4" Type="http://schemas.openxmlformats.org/officeDocument/2006/relationships/tags" Target="../tags/tag93.xml"/><Relationship Id="rId9"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102.xml"/><Relationship Id="rId10" Type="http://schemas.openxmlformats.org/officeDocument/2006/relationships/image" Target="../media/image2.png"/><Relationship Id="rId4" Type="http://schemas.openxmlformats.org/officeDocument/2006/relationships/tags" Target="../tags/tag101.xml"/><Relationship Id="rId9"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13.xml"/><Relationship Id="rId13" Type="http://schemas.openxmlformats.org/officeDocument/2006/relationships/image" Target="../media/image3.png"/><Relationship Id="rId3" Type="http://schemas.openxmlformats.org/officeDocument/2006/relationships/tags" Target="../tags/tag108.xml"/><Relationship Id="rId7" Type="http://schemas.openxmlformats.org/officeDocument/2006/relationships/tags" Target="../tags/tag112.xml"/><Relationship Id="rId12"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image" Target="../media/image2.png"/><Relationship Id="rId5" Type="http://schemas.openxmlformats.org/officeDocument/2006/relationships/tags" Target="../tags/tag110.xml"/><Relationship Id="rId10" Type="http://schemas.openxmlformats.org/officeDocument/2006/relationships/slideMaster" Target="../slideMasters/slideMaster1.xml"/><Relationship Id="rId4" Type="http://schemas.openxmlformats.org/officeDocument/2006/relationships/tags" Target="../tags/tag109.xml"/><Relationship Id="rId9" Type="http://schemas.openxmlformats.org/officeDocument/2006/relationships/tags" Target="../tags/tag114.xml"/><Relationship Id="rId14" Type="http://schemas.openxmlformats.org/officeDocument/2006/relationships/image" Target="file:///C:\Users\1V994W2\PycharmProjects\PPT_Background_Generation/pic_temp/1_pic_quater_left_down.png"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image" Target="../media/image3.png"/><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image" Target="../media/image2.png"/><Relationship Id="rId5" Type="http://schemas.openxmlformats.org/officeDocument/2006/relationships/tags" Target="../tags/tag119.xml"/><Relationship Id="rId10" Type="http://schemas.openxmlformats.org/officeDocument/2006/relationships/slideMaster" Target="../slideMasters/slideMaster1.xml"/><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image" Target="file:///C:\Users\1V994W2\PycharmProjects\PPT_Background_Generation/pic_temp/1_pic_quater_left_down.png" TargetMode="Externa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image" Target="../media/image2.png"/><Relationship Id="rId3" Type="http://schemas.openxmlformats.org/officeDocument/2006/relationships/tags" Target="../tags/tag126.xml"/><Relationship Id="rId7" Type="http://schemas.openxmlformats.org/officeDocument/2006/relationships/tags" Target="../tags/tag130.xml"/><Relationship Id="rId12" Type="http://schemas.openxmlformats.org/officeDocument/2006/relationships/slideMaster" Target="../slideMasters/slideMaster1.xml"/><Relationship Id="rId2" Type="http://schemas.openxmlformats.org/officeDocument/2006/relationships/tags" Target="../tags/tag125.xml"/><Relationship Id="rId16" Type="http://schemas.openxmlformats.org/officeDocument/2006/relationships/image" Target="file:///C:\Users\1V994W2\PycharmProjects\PPT_Background_Generation/pic_temp/1_pic_quater_left_down.png" TargetMode="External"/><Relationship Id="rId1" Type="http://schemas.openxmlformats.org/officeDocument/2006/relationships/tags" Target="../tags/tag124.xml"/><Relationship Id="rId6" Type="http://schemas.openxmlformats.org/officeDocument/2006/relationships/tags" Target="../tags/tag129.xml"/><Relationship Id="rId11" Type="http://schemas.openxmlformats.org/officeDocument/2006/relationships/tags" Target="../tags/tag134.xml"/><Relationship Id="rId5" Type="http://schemas.openxmlformats.org/officeDocument/2006/relationships/tags" Target="../tags/tag128.xml"/><Relationship Id="rId15" Type="http://schemas.openxmlformats.org/officeDocument/2006/relationships/image" Target="../media/image3.png"/><Relationship Id="rId10" Type="http://schemas.openxmlformats.org/officeDocument/2006/relationships/tags" Target="../tags/tag133.xml"/><Relationship Id="rId4" Type="http://schemas.openxmlformats.org/officeDocument/2006/relationships/tags" Target="../tags/tag127.xml"/><Relationship Id="rId9" Type="http://schemas.openxmlformats.org/officeDocument/2006/relationships/tags" Target="../tags/tag132.xml"/><Relationship Id="rId14" Type="http://schemas.openxmlformats.org/officeDocument/2006/relationships/image" Target="file:///C:\Users\1V994W2\PycharmProjects\PPT_Background_Generation/pic_temp/0_pic_quater_right_down.png" TargetMode="Externa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42.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137.xml"/><Relationship Id="rId7" Type="http://schemas.openxmlformats.org/officeDocument/2006/relationships/tags" Target="../tags/tag141.xml"/><Relationship Id="rId12" Type="http://schemas.openxmlformats.org/officeDocument/2006/relationships/image" Target="../media/image3.png"/><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139.xml"/><Relationship Id="rId10" Type="http://schemas.openxmlformats.org/officeDocument/2006/relationships/image" Target="../media/image2.png"/><Relationship Id="rId4" Type="http://schemas.openxmlformats.org/officeDocument/2006/relationships/tags" Target="../tags/tag138.xml"/><Relationship Id="rId9"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3.png"/><Relationship Id="rId5" Type="http://schemas.openxmlformats.org/officeDocument/2006/relationships/tags" Target="../tags/tag20.xml"/><Relationship Id="rId10" Type="http://schemas.openxmlformats.org/officeDocument/2006/relationships/image" Target="file:///C:\Users\1V994W2\PycharmProjects\PPT_Background_Generation/pic_temp/0_pic_quater_right_down.png" TargetMode="External"/><Relationship Id="rId4" Type="http://schemas.openxmlformats.org/officeDocument/2006/relationships/tags" Target="../tags/tag19.xml"/><Relationship Id="rId9"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image" Target="file:///C:\Users\1V994W2\PycharmProjects\PPT_Background_Generation/pic_temp/pic_half_right.png" TargetMode="External"/><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image" Target="../media/image5.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image" Target="file:///C:\Users\1V994W2\PycharmProjects\PPT_Background_Generation/pic_temp/pic_half_left.png" TargetMode="External"/><Relationship Id="rId5" Type="http://schemas.openxmlformats.org/officeDocument/2006/relationships/tags" Target="../tags/tag27.xml"/><Relationship Id="rId10" Type="http://schemas.openxmlformats.org/officeDocument/2006/relationships/image" Target="../media/image4.png"/><Relationship Id="rId4" Type="http://schemas.openxmlformats.org/officeDocument/2006/relationships/tags" Target="../tags/tag26.xml"/><Relationship Id="rId9"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3.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35.xml"/><Relationship Id="rId10" Type="http://schemas.openxmlformats.org/officeDocument/2006/relationships/image" Target="../media/image2.png"/><Relationship Id="rId4" Type="http://schemas.openxmlformats.org/officeDocument/2006/relationships/tags" Target="../tags/tag34.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image" Target="file:///C:\Users\1V994W2\PycharmProjects\PPT_Background_Generation/pic_temp/0_pic_quater_right_down.png" TargetMode="Externa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image" Target="../media/image2.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slideMaster" Target="../slideMasters/slideMaster1.xml"/><Relationship Id="rId5" Type="http://schemas.openxmlformats.org/officeDocument/2006/relationships/tags" Target="../tags/tag43.xml"/><Relationship Id="rId15" Type="http://schemas.openxmlformats.org/officeDocument/2006/relationships/image" Target="file:///C:\Users\1V994W2\PycharmProjects\PPT_Background_Generation/pic_temp/1_pic_quater_left_down.png" TargetMode="External"/><Relationship Id="rId10" Type="http://schemas.openxmlformats.org/officeDocument/2006/relationships/tags" Target="../tags/tag48.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51.xml"/><Relationship Id="rId7"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53.xml"/><Relationship Id="rId10" Type="http://schemas.openxmlformats.org/officeDocument/2006/relationships/image" Target="../media/image2.png"/><Relationship Id="rId4" Type="http://schemas.openxmlformats.org/officeDocument/2006/relationships/tags" Target="../tags/tag52.xml"/><Relationship Id="rId9" Type="http://schemas.openxmlformats.org/officeDocument/2006/relationships/image" Target="file:///C:\Users\1V994W2\Documents\Tencent%20Files\574576071\FileRecv\&#25340;&#35013;&#32032;&#26448;\forright\\18\subject_holdleft_36,36,36_0_staid_full_0.pn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image" Target="../media/image3.pn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62.xml"/><Relationship Id="rId10" Type="http://schemas.openxmlformats.org/officeDocument/2006/relationships/image" Target="../media/image2.png"/><Relationship Id="rId4" Type="http://schemas.openxmlformats.org/officeDocument/2006/relationships/tags" Target="../tags/tag61.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3.png"/><Relationship Id="rId5" Type="http://schemas.openxmlformats.org/officeDocument/2006/relationships/tags" Target="../tags/tag70.xml"/><Relationship Id="rId10" Type="http://schemas.openxmlformats.org/officeDocument/2006/relationships/image" Target="file:///C:\Users\1V994W2\PycharmProjects\PPT_Background_Generation/pic_temp/0_pic_quater_right_down.png" TargetMode="External"/><Relationship Id="rId4" Type="http://schemas.openxmlformats.org/officeDocument/2006/relationships/tags" Target="../tags/tag69.xml"/><Relationship Id="rId9"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p:custDataLst>
              <p:tags r:id="rId1"/>
            </p:custDataLst>
          </p:nvPr>
        </p:nvPicPr>
        <p:blipFill>
          <a:blip r:embed="rId11" r:link="rId12" cstate="email"/>
          <a:stretch>
            <a:fillRect/>
          </a:stretch>
        </p:blipFill>
        <p:spPr>
          <a:xfrm>
            <a:off x="0" y="0"/>
            <a:ext cx="12192000" cy="6858000"/>
          </a:xfrm>
          <a:prstGeom prst="rect">
            <a:avLst/>
          </a:prstGeom>
        </p:spPr>
      </p:pic>
      <p:sp>
        <p:nvSpPr>
          <p:cNvPr id="16" name="日期占位符 15"/>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17" name="页脚占位符 16"/>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2" name="标题 1"/>
          <p:cNvSpPr>
            <a:spLocks noGrp="1"/>
          </p:cNvSpPr>
          <p:nvPr>
            <p:ph type="ctrTitle" idx="13" hasCustomPrompt="1"/>
            <p:custDataLst>
              <p:tags r:id="rId5"/>
            </p:custDataLst>
          </p:nvPr>
        </p:nvSpPr>
        <p:spPr>
          <a:xfrm>
            <a:off x="6188529" y="2478525"/>
            <a:ext cx="5657850" cy="1047218"/>
          </a:xfrm>
        </p:spPr>
        <p:txBody>
          <a:bodyPr vert="horz" wrap="square" lIns="91440" tIns="45720" rIns="91440" bIns="4572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
        <p:nvSpPr>
          <p:cNvPr id="4" name="文本占位符 3"/>
          <p:cNvSpPr>
            <a:spLocks noGrp="1"/>
          </p:cNvSpPr>
          <p:nvPr>
            <p:ph type="body" sz="quarter" idx="14" hasCustomPrompt="1"/>
            <p:custDataLst>
              <p:tags r:id="rId6"/>
            </p:custDataLst>
          </p:nvPr>
        </p:nvSpPr>
        <p:spPr>
          <a:xfrm>
            <a:off x="6188075" y="3799571"/>
            <a:ext cx="5280025" cy="473075"/>
          </a:xfrm>
        </p:spPr>
        <p:txBody>
          <a:bodyPr>
            <a:normAutofit/>
          </a:bodyPr>
          <a:lstStyle>
            <a:lvl1pPr marL="0" indent="0">
              <a:spcAft>
                <a:spcPts val="0"/>
              </a:spcAft>
              <a:buNone/>
              <a:defRPr sz="2000" spc="200" baseline="0">
                <a:solidFill>
                  <a:schemeClr val="tx1">
                    <a:lumMod val="65000"/>
                    <a:lumOff val="35000"/>
                  </a:schemeClr>
                </a:solidFill>
              </a:defRPr>
            </a:lvl1pPr>
          </a:lstStyle>
          <a:p>
            <a:pPr lvl="0"/>
            <a:r>
              <a:rPr lang="zh-CN" altLang="en-US" dirty="0"/>
              <a:t>单击此处编辑副标题</a:t>
            </a:r>
          </a:p>
        </p:txBody>
      </p:sp>
      <p:cxnSp>
        <p:nvCxnSpPr>
          <p:cNvPr id="7" name="直接连接符 6"/>
          <p:cNvCxnSpPr/>
          <p:nvPr>
            <p:custDataLst>
              <p:tags r:id="rId7"/>
            </p:custDataLst>
          </p:nvPr>
        </p:nvCxnSpPr>
        <p:spPr>
          <a:xfrm>
            <a:off x="6280150" y="3627486"/>
            <a:ext cx="50927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文本占位符 8"/>
          <p:cNvSpPr>
            <a:spLocks noGrp="1"/>
          </p:cNvSpPr>
          <p:nvPr>
            <p:ph type="body" sz="quarter" idx="15" hasCustomPrompt="1"/>
            <p:custDataLst>
              <p:tags r:id="rId8"/>
            </p:custDataLst>
          </p:nvPr>
        </p:nvSpPr>
        <p:spPr>
          <a:xfrm>
            <a:off x="6188074" y="4485371"/>
            <a:ext cx="2162711" cy="473075"/>
          </a:xfrm>
        </p:spPr>
        <p:txBody>
          <a:bodyPr/>
          <a:lstStyle>
            <a:lvl1pPr marL="0" indent="0">
              <a:buNone/>
              <a:defRPr>
                <a:solidFill>
                  <a:schemeClr val="tx1">
                    <a:lumMod val="65000"/>
                    <a:lumOff val="35000"/>
                  </a:schemeClr>
                </a:solidFill>
              </a:defRPr>
            </a:lvl1pPr>
          </a:lstStyle>
          <a:p>
            <a:pPr lvl="0"/>
            <a:r>
              <a:rPr lang="zh-CN" altLang="en-US" dirty="0"/>
              <a:t>汇报人姓名</a:t>
            </a:r>
          </a:p>
        </p:txBody>
      </p:sp>
      <p:sp>
        <p:nvSpPr>
          <p:cNvPr id="13" name="文本占位符 8"/>
          <p:cNvSpPr>
            <a:spLocks noGrp="1"/>
          </p:cNvSpPr>
          <p:nvPr>
            <p:ph type="body" sz="quarter" idx="16" hasCustomPrompt="1"/>
            <p:custDataLst>
              <p:tags r:id="rId9"/>
            </p:custDataLst>
          </p:nvPr>
        </p:nvSpPr>
        <p:spPr>
          <a:xfrm>
            <a:off x="9290149" y="4485371"/>
            <a:ext cx="2162711" cy="473075"/>
          </a:xfrm>
        </p:spPr>
        <p:txBody>
          <a:bodyPr/>
          <a:lstStyle>
            <a:lvl1pPr marL="0" indent="0" algn="r">
              <a:buNone/>
              <a:defRPr>
                <a:solidFill>
                  <a:schemeClr val="tx1">
                    <a:lumMod val="65000"/>
                    <a:lumOff val="35000"/>
                  </a:schemeClr>
                </a:solidFill>
              </a:defRPr>
            </a:lvl1pPr>
          </a:lstStyle>
          <a:p>
            <a:pPr lvl="0"/>
            <a:r>
              <a:rPr lang="zh-CN" altLang="en-US" dirty="0"/>
              <a:t>汇报人姓名</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1"/>
            </p:custDataLst>
          </p:nvPr>
        </p:nvPicPr>
        <p:blipFill>
          <a:blip r:embed="rId8" r:link="rId9" cstate="email"/>
          <a:stretch>
            <a:fillRect/>
          </a:stretch>
        </p:blipFill>
        <p:spPr>
          <a:xfrm>
            <a:off x="0" y="0"/>
            <a:ext cx="720090" cy="588767"/>
          </a:xfrm>
          <a:prstGeom prst="rect">
            <a:avLst/>
          </a:prstGeom>
        </p:spPr>
      </p:pic>
      <p:pic>
        <p:nvPicPr>
          <p:cNvPr id="6" name="图片 5"/>
          <p:cNvPicPr/>
          <p:nvPr>
            <p:custDataLst>
              <p:tags r:id="rId2"/>
            </p:custDataLst>
          </p:nvPr>
        </p:nvPicPr>
        <p:blipFill>
          <a:blip r:embed="rId10" r:link="rId11" cstate="email"/>
          <a:stretch>
            <a:fillRect/>
          </a:stretch>
        </p:blipFill>
        <p:spPr>
          <a:xfrm>
            <a:off x="11471910" y="0"/>
            <a:ext cx="720090" cy="588767"/>
          </a:xfrm>
          <a:prstGeom prst="rect">
            <a:avLst/>
          </a:prstGeom>
        </p:spPr>
      </p:pic>
      <p:sp>
        <p:nvSpPr>
          <p:cNvPr id="3" name="日期占位符 2"/>
          <p:cNvSpPr>
            <a:spLocks noGrp="1"/>
          </p:cNvSpPr>
          <p:nvPr>
            <p:ph type="dt" sz="half" idx="10"/>
            <p:custDataLst>
              <p:tags r:id="rId3"/>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4" name="页脚占位符 3"/>
          <p:cNvSpPr>
            <a:spLocks noGrp="1"/>
          </p:cNvSpPr>
          <p:nvPr>
            <p:ph type="ftr" sz="quarter" idx="11"/>
            <p:custDataLst>
              <p:tags r:id="rId4"/>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5"/>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6"/>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p:custDataLst>
              <p:tags r:id="rId1"/>
            </p:custDataLst>
          </p:nvPr>
        </p:nvPicPr>
        <p:blipFill>
          <a:blip r:embed="rId7" r:link="rId8" cstate="email"/>
          <a:stretch>
            <a:fillRect/>
          </a:stretch>
        </p:blipFill>
        <p:spPr>
          <a:xfrm>
            <a:off x="0" y="0"/>
            <a:ext cx="12192000" cy="6858000"/>
          </a:xfrm>
          <a:prstGeom prst="rect">
            <a:avLst/>
          </a:prstGeom>
        </p:spPr>
      </p:pic>
      <p:sp>
        <p:nvSpPr>
          <p:cNvPr id="3" name="日期占位符 2"/>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2" name="标题 1"/>
          <p:cNvSpPr>
            <a:spLocks noGrp="1"/>
          </p:cNvSpPr>
          <p:nvPr>
            <p:ph type="title" idx="13" hasCustomPrompt="1"/>
            <p:custDataLst>
              <p:tags r:id="rId5"/>
            </p:custDataLst>
          </p:nvPr>
        </p:nvSpPr>
        <p:spPr>
          <a:xfrm>
            <a:off x="6440696" y="2695734"/>
            <a:ext cx="4995930" cy="1466532"/>
          </a:xfrm>
        </p:spPr>
        <p:txBody>
          <a:bodyPr vert="horz" wrap="square" lIns="91440" tIns="45720" rIns="91440" bIns="4572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80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p:custDataLst>
              <p:tags r:id="rId1"/>
            </p:custDataLst>
          </p:nvPr>
        </p:nvPicPr>
        <p:blipFill>
          <a:blip r:embed="rId8" r:link="rId9" cstate="email"/>
          <a:stretch>
            <a:fillRect/>
          </a:stretch>
        </p:blipFill>
        <p:spPr>
          <a:xfrm>
            <a:off x="0" y="0"/>
            <a:ext cx="720090" cy="588767"/>
          </a:xfrm>
          <a:prstGeom prst="rect">
            <a:avLst/>
          </a:prstGeom>
        </p:spPr>
      </p:pic>
      <p:pic>
        <p:nvPicPr>
          <p:cNvPr id="6" name="图片 5"/>
          <p:cNvPicPr/>
          <p:nvPr>
            <p:custDataLst>
              <p:tags r:id="rId2"/>
            </p:custDataLst>
          </p:nvPr>
        </p:nvPicPr>
        <p:blipFill>
          <a:blip r:embed="rId10" r:link="rId11" cstate="email"/>
          <a:stretch>
            <a:fillRect/>
          </a:stretch>
        </p:blipFill>
        <p:spPr>
          <a:xfrm>
            <a:off x="11471910" y="0"/>
            <a:ext cx="720090" cy="588767"/>
          </a:xfrm>
          <a:prstGeom prst="rect">
            <a:avLst/>
          </a:prstGeom>
        </p:spPr>
      </p:pic>
      <p:sp>
        <p:nvSpPr>
          <p:cNvPr id="2" name="标题 1"/>
          <p:cNvSpPr>
            <a:spLocks noGrp="1"/>
          </p:cNvSpPr>
          <p:nvPr>
            <p:ph type="title"/>
            <p:custDataLst>
              <p:tags r:id="rId3"/>
            </p:custDataLst>
          </p:nvPr>
        </p:nvSpPr>
        <p:spPr>
          <a:xfrm>
            <a:off x="669882" y="443230"/>
            <a:ext cx="10852237"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p:custDataLst>
              <p:tags r:id="rId2"/>
            </p:custDataLst>
          </p:nvPr>
        </p:nvPicPr>
        <p:blipFill>
          <a:blip r:embed="rId10" r:link="rId11" cstate="email"/>
          <a:stretch>
            <a:fillRect/>
          </a:stretch>
        </p:blipFill>
        <p:spPr>
          <a:xfrm>
            <a:off x="0" y="0"/>
            <a:ext cx="720090" cy="588767"/>
          </a:xfrm>
          <a:prstGeom prst="rect">
            <a:avLst/>
          </a:prstGeom>
        </p:spPr>
      </p:pic>
      <p:pic>
        <p:nvPicPr>
          <p:cNvPr id="8" name="图片 7"/>
          <p:cNvPicPr/>
          <p:nvPr>
            <p:custDataLst>
              <p:tags r:id="rId3"/>
            </p:custDataLst>
          </p:nvPr>
        </p:nvPicPr>
        <p:blipFill>
          <a:blip r:embed="rId12" r:link="rId13" cstate="email"/>
          <a:stretch>
            <a:fillRect/>
          </a:stretch>
        </p:blipFill>
        <p:spPr>
          <a:xfrm>
            <a:off x="11471910" y="0"/>
            <a:ext cx="720090" cy="588767"/>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4" name="页脚占位符 3"/>
          <p:cNvSpPr>
            <a:spLocks noGrp="1"/>
          </p:cNvSpPr>
          <p:nvPr>
            <p:ph type="ftr" sz="quarter" idx="11"/>
            <p:custDataLst>
              <p:tags r:id="rId7"/>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p:custDataLst>
              <p:tags r:id="rId2"/>
            </p:custDataLst>
          </p:nvPr>
        </p:nvPicPr>
        <p:blipFill>
          <a:blip r:embed="rId10" r:link="rId11" cstate="email"/>
          <a:stretch>
            <a:fillRect/>
          </a:stretch>
        </p:blipFill>
        <p:spPr>
          <a:xfrm>
            <a:off x="11471910" y="0"/>
            <a:ext cx="720090" cy="588767"/>
          </a:xfrm>
          <a:prstGeom prst="rect">
            <a:avLst/>
          </a:prstGeom>
        </p:spPr>
      </p:pic>
      <p:sp>
        <p:nvSpPr>
          <p:cNvPr id="2" name="标题 1"/>
          <p:cNvSpPr>
            <a:spLocks noGrp="1"/>
          </p:cNvSpPr>
          <p:nvPr>
            <p:ph type="title" hasCustomPrompt="1"/>
            <p:custDataLst>
              <p:tags r:id="rId3"/>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1"/>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p:custDataLst>
              <p:tags r:id="rId2"/>
            </p:custDataLst>
          </p:nvPr>
        </p:nvPicPr>
        <p:blipFill>
          <a:blip r:embed="rId11" r:link="rId12" cstate="email"/>
          <a:stretch>
            <a:fillRect/>
          </a:stretch>
        </p:blipFill>
        <p:spPr>
          <a:xfrm>
            <a:off x="0" y="0"/>
            <a:ext cx="720090" cy="588767"/>
          </a:xfrm>
          <a:prstGeom prst="rect">
            <a:avLst/>
          </a:prstGeom>
        </p:spPr>
      </p:pic>
      <p:pic>
        <p:nvPicPr>
          <p:cNvPr id="8" name="图片 7"/>
          <p:cNvPicPr/>
          <p:nvPr>
            <p:custDataLst>
              <p:tags r:id="rId3"/>
            </p:custDataLst>
          </p:nvPr>
        </p:nvPicPr>
        <p:blipFill>
          <a:blip r:embed="rId13" r:link="rId14" cstate="email"/>
          <a:stretch>
            <a:fillRect/>
          </a:stretch>
        </p:blipFill>
        <p:spPr>
          <a:xfrm>
            <a:off x="11471910" y="0"/>
            <a:ext cx="720090" cy="588767"/>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1"/>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p:custDataLst>
              <p:tags r:id="rId2"/>
            </p:custDataLst>
          </p:nvPr>
        </p:nvPicPr>
        <p:blipFill>
          <a:blip r:embed="rId11" r:link="rId12" cstate="email"/>
          <a:stretch>
            <a:fillRect/>
          </a:stretch>
        </p:blipFill>
        <p:spPr>
          <a:xfrm>
            <a:off x="0" y="0"/>
            <a:ext cx="720090" cy="588767"/>
          </a:xfrm>
          <a:prstGeom prst="rect">
            <a:avLst/>
          </a:prstGeom>
        </p:spPr>
      </p:pic>
      <p:pic>
        <p:nvPicPr>
          <p:cNvPr id="8" name="图片 7"/>
          <p:cNvPicPr/>
          <p:nvPr>
            <p:custDataLst>
              <p:tags r:id="rId3"/>
            </p:custDataLst>
          </p:nvPr>
        </p:nvPicPr>
        <p:blipFill>
          <a:blip r:embed="rId13" r:link="rId14" cstate="email"/>
          <a:stretch>
            <a:fillRect/>
          </a:stretch>
        </p:blipFill>
        <p:spPr>
          <a:xfrm>
            <a:off x="11471910" y="0"/>
            <a:ext cx="720090" cy="588767"/>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p:custDataLst>
              <p:tags r:id="rId2"/>
            </p:custDataLst>
          </p:nvPr>
        </p:nvPicPr>
        <p:blipFill>
          <a:blip r:embed="rId13" r:link="rId14" cstate="email"/>
          <a:stretch>
            <a:fillRect/>
          </a:stretch>
        </p:blipFill>
        <p:spPr>
          <a:xfrm>
            <a:off x="11471910" y="6269233"/>
            <a:ext cx="720090" cy="588767"/>
          </a:xfrm>
          <a:prstGeom prst="rect">
            <a:avLst/>
          </a:prstGeom>
        </p:spPr>
      </p:pic>
      <p:pic>
        <p:nvPicPr>
          <p:cNvPr id="10" name="图片 9"/>
          <p:cNvPicPr/>
          <p:nvPr>
            <p:custDataLst>
              <p:tags r:id="rId3"/>
            </p:custDataLst>
          </p:nvPr>
        </p:nvPicPr>
        <p:blipFill>
          <a:blip r:embed="rId15" r:link="rId16" cstate="email"/>
          <a:stretch>
            <a:fillRect/>
          </a:stretch>
        </p:blipFill>
        <p:spPr>
          <a:xfrm>
            <a:off x="0" y="6269233"/>
            <a:ext cx="720090" cy="588767"/>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p:custDataLst>
              <p:tags r:id="rId2"/>
            </p:custDataLst>
          </p:nvPr>
        </p:nvPicPr>
        <p:blipFill>
          <a:blip r:embed="rId10" r:link="rId11" cstate="email"/>
          <a:stretch>
            <a:fillRect/>
          </a:stretch>
        </p:blipFill>
        <p:spPr>
          <a:xfrm>
            <a:off x="10571797" y="5533275"/>
            <a:ext cx="1620202" cy="1324725"/>
          </a:xfrm>
          <a:prstGeom prst="rect">
            <a:avLst/>
          </a:prstGeom>
        </p:spPr>
      </p:pic>
      <p:pic>
        <p:nvPicPr>
          <p:cNvPr id="8" name="图片 7"/>
          <p:cNvPicPr/>
          <p:nvPr>
            <p:custDataLst>
              <p:tags r:id="rId3"/>
            </p:custDataLst>
          </p:nvPr>
        </p:nvPicPr>
        <p:blipFill>
          <a:blip r:embed="rId12" r:link="rId13" cstate="email"/>
          <a:stretch>
            <a:fillRect/>
          </a:stretch>
        </p:blipFill>
        <p:spPr>
          <a:xfrm>
            <a:off x="0" y="5533275"/>
            <a:ext cx="1620202" cy="1324725"/>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1"/>
            </p:custDataLst>
          </p:nvPr>
        </p:nvPicPr>
        <p:blipFill>
          <a:blip r:embed="rId9" r:link="rId10" cstate="email"/>
          <a:stretch>
            <a:fillRect/>
          </a:stretch>
        </p:blipFill>
        <p:spPr>
          <a:xfrm>
            <a:off x="0" y="0"/>
            <a:ext cx="720090" cy="588767"/>
          </a:xfrm>
          <a:prstGeom prst="rect">
            <a:avLst/>
          </a:prstGeom>
        </p:spPr>
      </p:pic>
      <p:pic>
        <p:nvPicPr>
          <p:cNvPr id="7" name="图片 6"/>
          <p:cNvPicPr/>
          <p:nvPr>
            <p:custDataLst>
              <p:tags r:id="rId2"/>
            </p:custDataLst>
          </p:nvPr>
        </p:nvPicPr>
        <p:blipFill>
          <a:blip r:embed="rId11" r:link="rId12" cstate="email"/>
          <a:stretch>
            <a:fillRect/>
          </a:stretch>
        </p:blipFill>
        <p:spPr>
          <a:xfrm>
            <a:off x="11471910" y="0"/>
            <a:ext cx="720090" cy="588767"/>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4"/>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5" name="页脚占位符 4"/>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p:custDataLst>
              <p:tags r:id="rId1"/>
            </p:custDataLst>
          </p:nvPr>
        </p:nvPicPr>
        <p:blipFill>
          <a:blip r:embed="rId10" r:link="rId11" cstate="email"/>
          <a:stretch>
            <a:fillRect/>
          </a:stretch>
        </p:blipFill>
        <p:spPr>
          <a:xfrm>
            <a:off x="0" y="1397000"/>
            <a:ext cx="3612445" cy="4064000"/>
          </a:xfrm>
          <a:prstGeom prst="rect">
            <a:avLst/>
          </a:prstGeom>
        </p:spPr>
      </p:pic>
      <p:pic>
        <p:nvPicPr>
          <p:cNvPr id="8" name="图片 7"/>
          <p:cNvPicPr/>
          <p:nvPr>
            <p:custDataLst>
              <p:tags r:id="rId2"/>
            </p:custDataLst>
          </p:nvPr>
        </p:nvPicPr>
        <p:blipFill>
          <a:blip r:embed="rId12" r:link="rId13" cstate="email"/>
          <a:stretch>
            <a:fillRect/>
          </a:stretch>
        </p:blipFill>
        <p:spPr>
          <a:xfrm>
            <a:off x="8579555" y="1397000"/>
            <a:ext cx="3612445" cy="4064000"/>
          </a:xfrm>
          <a:prstGeom prst="rect">
            <a:avLst/>
          </a:prstGeom>
        </p:spPr>
      </p:pic>
      <p:sp>
        <p:nvSpPr>
          <p:cNvPr id="7" name="矩形 6"/>
          <p:cNvSpPr/>
          <p:nvPr>
            <p:custDataLst>
              <p:tags r:id="rId3"/>
            </p:custDataLst>
          </p:nvPr>
        </p:nvSpPr>
        <p:spPr>
          <a:xfrm>
            <a:off x="292075" y="303809"/>
            <a:ext cx="11607851" cy="6250382"/>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5" name="页脚占位符 4"/>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3" name="标题 2"/>
          <p:cNvSpPr>
            <a:spLocks noGrp="1"/>
          </p:cNvSpPr>
          <p:nvPr>
            <p:ph type="ctrTitle" idx="14" hasCustomPrompt="1"/>
            <p:custDataLst>
              <p:tags r:id="rId7"/>
            </p:custDataLst>
          </p:nvPr>
        </p:nvSpPr>
        <p:spPr>
          <a:xfrm>
            <a:off x="3376614" y="3052128"/>
            <a:ext cx="5438775" cy="714375"/>
          </a:xfrm>
        </p:spPr>
        <p:txBody>
          <a:bodyPr vert="horz" wrap="square" lIns="91440" tIns="45720" rIns="91440" bIns="45720" anchor="ctr" anchorCtr="0">
            <a:normAutofit/>
          </a:bodyPr>
          <a:lstStyle>
            <a:lvl1pPr marL="0" marR="0" indent="0" algn="l" defTabSz="914400" rtl="0" eaLnBrk="1" fontAlgn="auto" latinLnBrk="0" hangingPunct="1">
              <a:lnSpc>
                <a:spcPct val="120000"/>
              </a:lnSpc>
              <a:spcBef>
                <a:spcPct val="0"/>
              </a:spcBef>
              <a:spcAft>
                <a:spcPts val="0"/>
              </a:spcAft>
              <a:buClrTx/>
              <a:buSzPts val="3600"/>
              <a:buNone/>
              <a:defRPr sz="3600" b="0" spc="4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
        <p:nvSpPr>
          <p:cNvPr id="2" name="副标题 1"/>
          <p:cNvSpPr>
            <a:spLocks noGrp="1"/>
          </p:cNvSpPr>
          <p:nvPr>
            <p:ph type="subTitle" idx="13" hasCustomPrompt="1"/>
            <p:custDataLst>
              <p:tags r:id="rId8"/>
            </p:custDataLst>
          </p:nvPr>
        </p:nvSpPr>
        <p:spPr>
          <a:xfrm>
            <a:off x="3376614" y="3883343"/>
            <a:ext cx="5438775" cy="1237297"/>
          </a:xfrm>
        </p:spPr>
        <p:txBody>
          <a:bodyPr vert="horz" wrap="square" lIns="91440" tIns="45720" rIns="91440" bIns="45720" anchor="t" anchorCtr="0">
            <a:normAutofit/>
          </a:bodyPr>
          <a:lstStyle>
            <a:lvl1pPr marL="0" marR="0" indent="0" algn="l" defTabSz="914400" rtl="0" eaLnBrk="1" fontAlgn="auto" latinLnBrk="0" hangingPunct="1">
              <a:lnSpc>
                <a:spcPct val="130000"/>
              </a:lnSpc>
              <a:spcBef>
                <a:spcPts val="0"/>
              </a:spcBef>
              <a:spcAft>
                <a:spcPts val="0"/>
              </a:spcAft>
              <a:buClrTx/>
              <a:buSzPts val="1600"/>
              <a:buFont typeface="Arial" panose="020B0604020202020204" pitchFamily="34" charset="0"/>
              <a:buNone/>
              <a:defRPr sz="1600" b="0" spc="200">
                <a:solidFill>
                  <a:schemeClr val="tx1">
                    <a:lumMod val="85000"/>
                    <a:lumOff val="15000"/>
                  </a:schemeClr>
                </a:solidFill>
                <a:latin typeface="Arial" panose="020B0604020202020204" pitchFamily="34" charset="0"/>
                <a:ea typeface="微软雅黑"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p:custDataLst>
              <p:tags r:id="rId1"/>
            </p:custDataLst>
          </p:nvPr>
        </p:nvPicPr>
        <p:blipFill>
          <a:blip r:embed="rId10" r:link="rId11" cstate="email"/>
          <a:stretch>
            <a:fillRect/>
          </a:stretch>
        </p:blipFill>
        <p:spPr>
          <a:xfrm>
            <a:off x="0" y="0"/>
            <a:ext cx="720090" cy="588767"/>
          </a:xfrm>
          <a:prstGeom prst="rect">
            <a:avLst/>
          </a:prstGeom>
        </p:spPr>
      </p:pic>
      <p:pic>
        <p:nvPicPr>
          <p:cNvPr id="8" name="图片 7"/>
          <p:cNvPicPr/>
          <p:nvPr>
            <p:custDataLst>
              <p:tags r:id="rId2"/>
            </p:custDataLst>
          </p:nvPr>
        </p:nvPicPr>
        <p:blipFill>
          <a:blip r:embed="rId12" r:link="rId13" cstate="email"/>
          <a:stretch>
            <a:fillRect/>
          </a:stretch>
        </p:blipFill>
        <p:spPr>
          <a:xfrm>
            <a:off x="11471910" y="0"/>
            <a:ext cx="720090" cy="588767"/>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4"/>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5"/>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6"/>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6" name="页脚占位符 5"/>
          <p:cNvSpPr>
            <a:spLocks noGrp="1"/>
          </p:cNvSpPr>
          <p:nvPr>
            <p:ph type="ftr" sz="quarter" idx="11"/>
            <p:custDataLst>
              <p:tags r:id="rId7"/>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8"/>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p:custDataLst>
              <p:tags r:id="rId1"/>
            </p:custDataLst>
          </p:nvPr>
        </p:nvPicPr>
        <p:blipFill>
          <a:blip r:embed="rId12" r:link="rId13" cstate="email"/>
          <a:stretch>
            <a:fillRect/>
          </a:stretch>
        </p:blipFill>
        <p:spPr>
          <a:xfrm>
            <a:off x="0" y="0"/>
            <a:ext cx="720090" cy="588767"/>
          </a:xfrm>
          <a:prstGeom prst="rect">
            <a:avLst/>
          </a:prstGeom>
        </p:spPr>
      </p:pic>
      <p:pic>
        <p:nvPicPr>
          <p:cNvPr id="10" name="图片 9"/>
          <p:cNvPicPr/>
          <p:nvPr>
            <p:custDataLst>
              <p:tags r:id="rId2"/>
            </p:custDataLst>
          </p:nvPr>
        </p:nvPicPr>
        <p:blipFill>
          <a:blip r:embed="rId14" r:link="rId15" cstate="email"/>
          <a:stretch>
            <a:fillRect/>
          </a:stretch>
        </p:blipFill>
        <p:spPr>
          <a:xfrm>
            <a:off x="11471910" y="0"/>
            <a:ext cx="720090" cy="588767"/>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4"/>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5"/>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6"/>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7"/>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8"/>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8" name="页脚占位符 7"/>
          <p:cNvSpPr>
            <a:spLocks noGrp="1"/>
          </p:cNvSpPr>
          <p:nvPr>
            <p:ph type="ftr" sz="quarter" idx="11"/>
            <p:custDataLst>
              <p:tags r:id="rId9"/>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custDataLst>
              <p:tags r:id="rId10"/>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p:custDataLst>
              <p:tags r:id="rId1"/>
            </p:custDataLst>
          </p:nvPr>
        </p:nvPicPr>
        <p:blipFill>
          <a:blip r:embed="rId8" r:link="rId9" cstate="email"/>
          <a:stretch>
            <a:fillRect/>
          </a:stretch>
        </p:blipFill>
        <p:spPr>
          <a:xfrm>
            <a:off x="304800" y="2194560"/>
            <a:ext cx="4389120" cy="2468880"/>
          </a:xfrm>
          <a:prstGeom prst="rect">
            <a:avLst/>
          </a:prstGeom>
        </p:spPr>
      </p:pic>
      <p:pic>
        <p:nvPicPr>
          <p:cNvPr id="6" name="图片 5"/>
          <p:cNvPicPr/>
          <p:nvPr>
            <p:custDataLst>
              <p:tags r:id="rId2"/>
            </p:custDataLst>
          </p:nvPr>
        </p:nvPicPr>
        <p:blipFill>
          <a:blip r:embed="rId10" r:link="rId11" cstate="email"/>
          <a:stretch>
            <a:fillRect/>
          </a:stretch>
        </p:blipFill>
        <p:spPr>
          <a:xfrm>
            <a:off x="11471910" y="6269233"/>
            <a:ext cx="720090" cy="588767"/>
          </a:xfrm>
          <a:prstGeom prst="rect">
            <a:avLst/>
          </a:prstGeom>
        </p:spPr>
      </p:pic>
      <p:sp>
        <p:nvSpPr>
          <p:cNvPr id="2" name="标题 1"/>
          <p:cNvSpPr>
            <a:spLocks noGrp="1"/>
          </p:cNvSpPr>
          <p:nvPr>
            <p:ph type="title"/>
            <p:custDataLst>
              <p:tags r:id="rId3"/>
            </p:custDataLst>
          </p:nvPr>
        </p:nvSpPr>
        <p:spPr>
          <a:xfrm>
            <a:off x="669882" y="443230"/>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3" name="页脚占位符 2"/>
          <p:cNvSpPr>
            <a:spLocks noGrp="1"/>
          </p:cNvSpPr>
          <p:nvPr>
            <p:ph type="ftr" sz="quarter" idx="11"/>
            <p:custDataLst>
              <p:tags r:id="rId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p:custDataLst>
              <p:tags r:id="rId1"/>
            </p:custDataLst>
          </p:nvPr>
        </p:nvPicPr>
        <p:blipFill>
          <a:blip r:embed="rId10" r:link="rId11" cstate="email"/>
          <a:stretch>
            <a:fillRect/>
          </a:stretch>
        </p:blipFill>
        <p:spPr>
          <a:xfrm>
            <a:off x="0" y="0"/>
            <a:ext cx="720090" cy="588767"/>
          </a:xfrm>
          <a:prstGeom prst="rect">
            <a:avLst/>
          </a:prstGeom>
        </p:spPr>
      </p:pic>
      <p:pic>
        <p:nvPicPr>
          <p:cNvPr id="8" name="图片 7"/>
          <p:cNvPicPr/>
          <p:nvPr>
            <p:custDataLst>
              <p:tags r:id="rId2"/>
            </p:custDataLst>
          </p:nvPr>
        </p:nvPicPr>
        <p:blipFill>
          <a:blip r:embed="rId12" r:link="rId13" cstate="email"/>
          <a:stretch>
            <a:fillRect/>
          </a:stretch>
        </p:blipFill>
        <p:spPr>
          <a:xfrm>
            <a:off x="11471910" y="0"/>
            <a:ext cx="720090" cy="588767"/>
          </a:xfrm>
          <a:prstGeom prst="rect">
            <a:avLst/>
          </a:prstGeom>
        </p:spPr>
      </p:pic>
      <p:sp>
        <p:nvSpPr>
          <p:cNvPr id="2" name="标题 1"/>
          <p:cNvSpPr>
            <a:spLocks noGrp="1"/>
          </p:cNvSpPr>
          <p:nvPr>
            <p:ph type="title"/>
            <p:custDataLst>
              <p:tags r:id="rId3"/>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4"/>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5"/>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6"/>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t>2021/4/27</a:t>
            </a:fld>
            <a:endParaRPr lang="zh-CN" altLang="en-US" dirty="0"/>
          </a:p>
        </p:txBody>
      </p:sp>
      <p:sp>
        <p:nvSpPr>
          <p:cNvPr id="6" name="页脚占位符 5"/>
          <p:cNvSpPr>
            <a:spLocks noGrp="1"/>
          </p:cNvSpPr>
          <p:nvPr>
            <p:ph type="ftr" sz="quarter" idx="11"/>
            <p:custDataLst>
              <p:tags r:id="rId7"/>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8"/>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1"/>
            </p:custDataLst>
          </p:nvPr>
        </p:nvPicPr>
        <p:blipFill>
          <a:blip r:embed="rId9" r:link="rId10" cstate="email"/>
          <a:stretch>
            <a:fillRect/>
          </a:stretch>
        </p:blipFill>
        <p:spPr>
          <a:xfrm>
            <a:off x="0" y="0"/>
            <a:ext cx="720090" cy="588767"/>
          </a:xfrm>
          <a:prstGeom prst="rect">
            <a:avLst/>
          </a:prstGeom>
        </p:spPr>
      </p:pic>
      <p:pic>
        <p:nvPicPr>
          <p:cNvPr id="7" name="图片 6"/>
          <p:cNvPicPr/>
          <p:nvPr>
            <p:custDataLst>
              <p:tags r:id="rId2"/>
            </p:custDataLst>
          </p:nvPr>
        </p:nvPicPr>
        <p:blipFill>
          <a:blip r:embed="rId11" r:link="rId12" cstate="email"/>
          <a:stretch>
            <a:fillRect/>
          </a:stretch>
        </p:blipFill>
        <p:spPr>
          <a:xfrm>
            <a:off x="11471910" y="0"/>
            <a:ext cx="720090" cy="588767"/>
          </a:xfrm>
          <a:prstGeom prst="rect">
            <a:avLst/>
          </a:prstGeom>
        </p:spPr>
      </p:pic>
      <p:sp>
        <p:nvSpPr>
          <p:cNvPr id="2" name="竖排标题 1"/>
          <p:cNvSpPr>
            <a:spLocks noGrp="1"/>
          </p:cNvSpPr>
          <p:nvPr>
            <p:ph type="title" orient="vert"/>
            <p:custDataLst>
              <p:tags r:id="rId3"/>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4"/>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5" name="页脚占位符 4"/>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13" Type="http://schemas.openxmlformats.org/officeDocument/2006/relationships/comments" Target="../comments/comment4.xml"/><Relationship Id="rId3" Type="http://schemas.openxmlformats.org/officeDocument/2006/relationships/tags" Target="../tags/tag195.xml"/><Relationship Id="rId7" Type="http://schemas.openxmlformats.org/officeDocument/2006/relationships/slideLayout" Target="../slideLayouts/slideLayout7.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tags" Target="../tags/tag198.xml"/><Relationship Id="rId11" Type="http://schemas.openxmlformats.org/officeDocument/2006/relationships/image" Target="../media/image3.png"/><Relationship Id="rId5" Type="http://schemas.openxmlformats.org/officeDocument/2006/relationships/tags" Target="../tags/tag197.xml"/><Relationship Id="rId10" Type="http://schemas.openxmlformats.org/officeDocument/2006/relationships/image" Target="file:///C:\Users\1V994W2\PycharmProjects\PPT_Background_Generation/pic_temp/0_pic_quater_right_down.png" TargetMode="External"/><Relationship Id="rId4" Type="http://schemas.openxmlformats.org/officeDocument/2006/relationships/tags" Target="../tags/tag196.xml"/><Relationship Id="rId9"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0.xml"/><Relationship Id="rId13" Type="http://schemas.openxmlformats.org/officeDocument/2006/relationships/comments" Target="../comments/comment5.xml"/><Relationship Id="rId3" Type="http://schemas.openxmlformats.org/officeDocument/2006/relationships/tags" Target="../tags/tag201.xml"/><Relationship Id="rId7" Type="http://schemas.openxmlformats.org/officeDocument/2006/relationships/slideLayout" Target="../slideLayouts/slideLayout7.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200.xml"/><Relationship Id="rId1" Type="http://schemas.openxmlformats.org/officeDocument/2006/relationships/tags" Target="../tags/tag199.xml"/><Relationship Id="rId6" Type="http://schemas.openxmlformats.org/officeDocument/2006/relationships/tags" Target="../tags/tag204.xml"/><Relationship Id="rId11" Type="http://schemas.openxmlformats.org/officeDocument/2006/relationships/image" Target="../media/image3.png"/><Relationship Id="rId5" Type="http://schemas.openxmlformats.org/officeDocument/2006/relationships/tags" Target="../tags/tag203.xml"/><Relationship Id="rId10" Type="http://schemas.openxmlformats.org/officeDocument/2006/relationships/image" Target="file:///C:\Users\1V994W2\PycharmProjects\PPT_Background_Generation/pic_temp/0_pic_quater_right_down.png" TargetMode="External"/><Relationship Id="rId4" Type="http://schemas.openxmlformats.org/officeDocument/2006/relationships/tags" Target="../tags/tag202.xml"/><Relationship Id="rId9"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07.xml"/><Relationship Id="rId7" Type="http://schemas.openxmlformats.org/officeDocument/2006/relationships/notesSlide" Target="../notesSlides/notesSlide11.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slideLayout" Target="../slideLayouts/slideLayout7.xml"/><Relationship Id="rId11" Type="http://schemas.openxmlformats.org/officeDocument/2006/relationships/image" Target="file:///C:\Users\1V994W2\PycharmProjects\PPT_Background_Generation/pic_temp/1_pic_quater_left_down.png" TargetMode="External"/><Relationship Id="rId5" Type="http://schemas.openxmlformats.org/officeDocument/2006/relationships/tags" Target="../tags/tag209.xml"/><Relationship Id="rId10" Type="http://schemas.openxmlformats.org/officeDocument/2006/relationships/image" Target="../media/image3.png"/><Relationship Id="rId4" Type="http://schemas.openxmlformats.org/officeDocument/2006/relationships/tags" Target="../tags/tag208.xml"/><Relationship Id="rId9" Type="http://schemas.openxmlformats.org/officeDocument/2006/relationships/image" Target="file:///C:\Users\1V994W2\PycharmProjects\PPT_Background_Generation/pic_temp/0_pic_quater_right_down.png"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7.xml"/><Relationship Id="rId1" Type="http://schemas.openxmlformats.org/officeDocument/2006/relationships/tags" Target="../tags/tag146.xml"/><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150.xml"/><Relationship Id="rId7" Type="http://schemas.openxmlformats.org/officeDocument/2006/relationships/slideLayout" Target="../slideLayouts/slideLayout7.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tags" Target="../tags/tag153.xml"/><Relationship Id="rId11" Type="http://schemas.openxmlformats.org/officeDocument/2006/relationships/image" Target="../media/image3.png"/><Relationship Id="rId5" Type="http://schemas.openxmlformats.org/officeDocument/2006/relationships/tags" Target="../tags/tag152.xml"/><Relationship Id="rId10" Type="http://schemas.openxmlformats.org/officeDocument/2006/relationships/image" Target="file:///C:\Users\1V994W2\PycharmProjects\PPT_Background_Generation/pic_temp/0_pic_quater_right_down.png" TargetMode="External"/><Relationship Id="rId4" Type="http://schemas.openxmlformats.org/officeDocument/2006/relationships/tags" Target="../tags/tag151.xml"/><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image" Target="../media/image3.png"/><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image" Target="../media/image2.png"/><Relationship Id="rId5" Type="http://schemas.openxmlformats.org/officeDocument/2006/relationships/tags" Target="../tags/tag158.xml"/><Relationship Id="rId15" Type="http://schemas.openxmlformats.org/officeDocument/2006/relationships/image" Target="../media/image7.png"/><Relationship Id="rId10" Type="http://schemas.openxmlformats.org/officeDocument/2006/relationships/notesSlide" Target="../notesSlides/notesSlide3.xml"/><Relationship Id="rId4" Type="http://schemas.openxmlformats.org/officeDocument/2006/relationships/tags" Target="../tags/tag157.xml"/><Relationship Id="rId9" Type="http://schemas.openxmlformats.org/officeDocument/2006/relationships/slideLayout" Target="../slideLayouts/slideLayout7.xml"/><Relationship Id="rId14" Type="http://schemas.openxmlformats.org/officeDocument/2006/relationships/image" Target="file:///C:\Users\1V994W2\PycharmProjects\PPT_Background_Generation/pic_temp/1_pic_quater_left_down.png" TargetMode="Externa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13" Type="http://schemas.openxmlformats.org/officeDocument/2006/relationships/image" Target="../media/image8.png"/><Relationship Id="rId3" Type="http://schemas.openxmlformats.org/officeDocument/2006/relationships/tags" Target="../tags/tag164.xml"/><Relationship Id="rId7" Type="http://schemas.openxmlformats.org/officeDocument/2006/relationships/slideLayout" Target="../slideLayouts/slideLayout7.xml"/><Relationship Id="rId12" Type="http://schemas.openxmlformats.org/officeDocument/2006/relationships/image" Target="file:///C:\Users\1V994W2\PycharmProjects\PPT_Background_Generation/pic_temp/1_pic_quater_left_down.png" TargetMode="External"/><Relationship Id="rId17" Type="http://schemas.openxmlformats.org/officeDocument/2006/relationships/comments" Target="../comments/comment1.xml"/><Relationship Id="rId2" Type="http://schemas.openxmlformats.org/officeDocument/2006/relationships/tags" Target="../tags/tag163.xml"/><Relationship Id="rId16" Type="http://schemas.openxmlformats.org/officeDocument/2006/relationships/image" Target="../media/image11.png"/><Relationship Id="rId1" Type="http://schemas.openxmlformats.org/officeDocument/2006/relationships/tags" Target="../tags/tag162.xml"/><Relationship Id="rId6" Type="http://schemas.openxmlformats.org/officeDocument/2006/relationships/tags" Target="../tags/tag167.xml"/><Relationship Id="rId11" Type="http://schemas.openxmlformats.org/officeDocument/2006/relationships/image" Target="../media/image3.png"/><Relationship Id="rId5" Type="http://schemas.openxmlformats.org/officeDocument/2006/relationships/tags" Target="../tags/tag166.xml"/><Relationship Id="rId15" Type="http://schemas.openxmlformats.org/officeDocument/2006/relationships/image" Target="../media/image10.jpeg"/><Relationship Id="rId10" Type="http://schemas.openxmlformats.org/officeDocument/2006/relationships/image" Target="file:///C:\Users\1V994W2\PycharmProjects\PPT_Background_Generation/pic_temp/0_pic_quater_right_down.png" TargetMode="External"/><Relationship Id="rId4" Type="http://schemas.openxmlformats.org/officeDocument/2006/relationships/tags" Target="../tags/tag165.xml"/><Relationship Id="rId9" Type="http://schemas.openxmlformats.org/officeDocument/2006/relationships/image" Target="../media/image2.png"/><Relationship Id="rId1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13.png"/><Relationship Id="rId3" Type="http://schemas.openxmlformats.org/officeDocument/2006/relationships/tags" Target="../tags/tag170.xml"/><Relationship Id="rId7" Type="http://schemas.openxmlformats.org/officeDocument/2006/relationships/notesSlide" Target="../notesSlides/notesSlide5.xml"/><Relationship Id="rId12" Type="http://schemas.openxmlformats.org/officeDocument/2006/relationships/image" Target="../media/image12.png"/><Relationship Id="rId2" Type="http://schemas.openxmlformats.org/officeDocument/2006/relationships/tags" Target="../tags/tag169.xml"/><Relationship Id="rId16" Type="http://schemas.openxmlformats.org/officeDocument/2006/relationships/comments" Target="../comments/comment2.xml"/><Relationship Id="rId1" Type="http://schemas.openxmlformats.org/officeDocument/2006/relationships/tags" Target="../tags/tag168.xml"/><Relationship Id="rId6" Type="http://schemas.openxmlformats.org/officeDocument/2006/relationships/slideLayout" Target="../slideLayouts/slideLayout7.xml"/><Relationship Id="rId11" Type="http://schemas.openxmlformats.org/officeDocument/2006/relationships/image" Target="file:///C:\Users\1V994W2\PycharmProjects\PPT_Background_Generation/pic_temp/1_pic_quater_left_down.png" TargetMode="External"/><Relationship Id="rId5" Type="http://schemas.openxmlformats.org/officeDocument/2006/relationships/tags" Target="../tags/tag172.xml"/><Relationship Id="rId15" Type="http://schemas.openxmlformats.org/officeDocument/2006/relationships/image" Target="../media/image15.png"/><Relationship Id="rId10" Type="http://schemas.openxmlformats.org/officeDocument/2006/relationships/image" Target="../media/image3.png"/><Relationship Id="rId4" Type="http://schemas.openxmlformats.org/officeDocument/2006/relationships/tags" Target="../tags/tag171.xml"/><Relationship Id="rId9" Type="http://schemas.openxmlformats.org/officeDocument/2006/relationships/image" Target="file:///C:\Users\1V994W2\PycharmProjects\PPT_Background_Generation/pic_temp/0_pic_quater_right_down.png" TargetMode="External"/><Relationship Id="rId1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13" Type="http://schemas.openxmlformats.org/officeDocument/2006/relationships/image" Target="../media/image16.png"/><Relationship Id="rId3" Type="http://schemas.openxmlformats.org/officeDocument/2006/relationships/tags" Target="../tags/tag175.xml"/><Relationship Id="rId7" Type="http://schemas.openxmlformats.org/officeDocument/2006/relationships/slideLayout" Target="../slideLayouts/slideLayout7.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tags" Target="../tags/tag178.xml"/><Relationship Id="rId11" Type="http://schemas.openxmlformats.org/officeDocument/2006/relationships/image" Target="../media/image3.png"/><Relationship Id="rId5" Type="http://schemas.openxmlformats.org/officeDocument/2006/relationships/tags" Target="../tags/tag177.xml"/><Relationship Id="rId15" Type="http://schemas.openxmlformats.org/officeDocument/2006/relationships/comments" Target="../comments/comment3.xml"/><Relationship Id="rId10" Type="http://schemas.openxmlformats.org/officeDocument/2006/relationships/image" Target="file:///C:\Users\1V994W2\PycharmProjects\PPT_Background_Generation/pic_temp/0_pic_quater_right_down.png" TargetMode="External"/><Relationship Id="rId4" Type="http://schemas.openxmlformats.org/officeDocument/2006/relationships/tags" Target="../tags/tag176.xml"/><Relationship Id="rId9" Type="http://schemas.openxmlformats.org/officeDocument/2006/relationships/image" Target="../media/image2.png"/><Relationship Id="rId1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image" Target="../media/image3.png"/><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tags" Target="../tags/tag184.xml"/><Relationship Id="rId11" Type="http://schemas.openxmlformats.org/officeDocument/2006/relationships/image" Target="../media/image2.png"/><Relationship Id="rId5" Type="http://schemas.openxmlformats.org/officeDocument/2006/relationships/tags" Target="../tags/tag183.xml"/><Relationship Id="rId10" Type="http://schemas.openxmlformats.org/officeDocument/2006/relationships/notesSlide" Target="../notesSlides/notesSlide7.xml"/><Relationship Id="rId4" Type="http://schemas.openxmlformats.org/officeDocument/2006/relationships/tags" Target="../tags/tag182.xml"/><Relationship Id="rId9" Type="http://schemas.openxmlformats.org/officeDocument/2006/relationships/slideLayout" Target="../slideLayouts/slideLayout7.xml"/><Relationship Id="rId14" Type="http://schemas.openxmlformats.org/officeDocument/2006/relationships/image" Target="file:///C:\Users\1V994W2\PycharmProjects\PPT_Background_Generation/pic_temp/1_pic_quater_left_down.png" TargetMode="Externa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189.xml"/><Relationship Id="rId7" Type="http://schemas.openxmlformats.org/officeDocument/2006/relationships/slideLayout" Target="../slideLayouts/slideLayout7.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188.xml"/><Relationship Id="rId1" Type="http://schemas.openxmlformats.org/officeDocument/2006/relationships/tags" Target="../tags/tag187.xml"/><Relationship Id="rId6" Type="http://schemas.openxmlformats.org/officeDocument/2006/relationships/tags" Target="../tags/tag192.xml"/><Relationship Id="rId11" Type="http://schemas.openxmlformats.org/officeDocument/2006/relationships/image" Target="../media/image3.png"/><Relationship Id="rId5" Type="http://schemas.openxmlformats.org/officeDocument/2006/relationships/tags" Target="../tags/tag191.xml"/><Relationship Id="rId10" Type="http://schemas.openxmlformats.org/officeDocument/2006/relationships/image" Target="file:///C:\Users\1V994W2\PycharmProjects\PPT_Background_Generation/pic_temp/0_pic_quater_right_down.png" TargetMode="External"/><Relationship Id="rId4" Type="http://schemas.openxmlformats.org/officeDocument/2006/relationships/tags" Target="../tags/tag190.xm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13"/>
            <p:custDataLst>
              <p:tags r:id="rId2"/>
            </p:custDataLst>
          </p:nvPr>
        </p:nvSpPr>
        <p:spPr/>
        <p:txBody>
          <a:bodyPr>
            <a:normAutofit/>
          </a:bodyPr>
          <a:lstStyle/>
          <a:p>
            <a:r>
              <a:rPr lang="zh-CN" altLang="en-US"/>
              <a:t>技术分享</a:t>
            </a:r>
          </a:p>
        </p:txBody>
      </p:sp>
      <p:sp>
        <p:nvSpPr>
          <p:cNvPr id="3" name="文本占位符 2"/>
          <p:cNvSpPr>
            <a:spLocks noGrp="1"/>
          </p:cNvSpPr>
          <p:nvPr>
            <p:ph type="body" sz="quarter" idx="14"/>
            <p:custDataLst>
              <p:tags r:id="rId3"/>
            </p:custDataLst>
          </p:nvPr>
        </p:nvSpPr>
        <p:spPr/>
        <p:txBody>
          <a:bodyPr>
            <a:normAutofit lnSpcReduction="10000"/>
          </a:bodyPr>
          <a:lstStyle/>
          <a:p>
            <a:r>
              <a:rPr lang="zh-CN" altLang="en-US"/>
              <a:t>创新业务部 项目技术组</a:t>
            </a:r>
          </a:p>
        </p:txBody>
      </p:sp>
      <p:sp>
        <p:nvSpPr>
          <p:cNvPr id="4" name="文本占位符 3"/>
          <p:cNvSpPr>
            <a:spLocks noGrp="1"/>
          </p:cNvSpPr>
          <p:nvPr>
            <p:ph type="body" sz="quarter" idx="15"/>
          </p:nvPr>
        </p:nvSpPr>
        <p:spPr/>
        <p:txBody>
          <a:bodyPr/>
          <a:lstStyle/>
          <a:p>
            <a:r>
              <a:rPr lang="zh-CN" altLang="en-US"/>
              <a:t>赵桐</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10" name="图片 9"/>
          <p:cNvPicPr/>
          <p:nvPr>
            <p:custDataLst>
              <p:tags r:id="rId3"/>
            </p:custDataLst>
          </p:nvPr>
        </p:nvPicPr>
        <p:blipFill>
          <a:blip r:embed="rId9" r:link="rId10" cstate="email"/>
          <a:stretch>
            <a:fillRect/>
          </a:stretch>
        </p:blipFill>
        <p:spPr>
          <a:xfrm>
            <a:off x="11471910" y="6269233"/>
            <a:ext cx="720090" cy="588767"/>
          </a:xfrm>
          <a:prstGeom prst="rect">
            <a:avLst/>
          </a:prstGeom>
        </p:spPr>
      </p:pic>
      <p:pic>
        <p:nvPicPr>
          <p:cNvPr id="11" name="图片 10"/>
          <p:cNvPicPr/>
          <p:nvPr>
            <p:custDataLst>
              <p:tags r:id="rId4"/>
            </p:custDataLst>
          </p:nvPr>
        </p:nvPicPr>
        <p:blipFill>
          <a:blip r:embed="rId11" r:link="rId12" cstate="email"/>
          <a:stretch>
            <a:fillRect/>
          </a:stretch>
        </p:blipFill>
        <p:spPr>
          <a:xfrm>
            <a:off x="0" y="6269233"/>
            <a:ext cx="720090" cy="588767"/>
          </a:xfrm>
          <a:prstGeom prst="rect">
            <a:avLst/>
          </a:prstGeom>
        </p:spPr>
      </p:pic>
      <p:sp>
        <p:nvSpPr>
          <p:cNvPr id="8" name="Title 6"/>
          <p:cNvSpPr txBox="1"/>
          <p:nvPr>
            <p:custDataLst>
              <p:tags r:id="rId5"/>
            </p:custDataLst>
          </p:nvPr>
        </p:nvSpPr>
        <p:spPr>
          <a:xfrm>
            <a:off x="608399" y="153000"/>
            <a:ext cx="10974649" cy="608400"/>
          </a:xfrm>
          <a:prstGeom prst="rect">
            <a:avLst/>
          </a:prstGeom>
          <a:noFill/>
          <a:ln w="3175">
            <a:noFill/>
            <a:prstDash val="dash"/>
          </a:ln>
        </p:spPr>
        <p:txBody>
          <a:bodyPr wrap="square" lIns="91440" tIns="45720" rIns="91440" bIns="4572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altLang="zh-CN" sz="3200" b="1" spc="200">
                <a:solidFill>
                  <a:schemeClr val="accent1"/>
                </a:solidFill>
                <a:latin typeface="Arial" panose="020B0604020202020204" pitchFamily="34" charset="0"/>
                <a:ea typeface="微软雅黑" panose="020B0503020204020204" pitchFamily="34" charset="-122"/>
                <a:sym typeface="+mn-ea"/>
              </a:rPr>
              <a:t>shellcode</a:t>
            </a:r>
          </a:p>
        </p:txBody>
      </p:sp>
      <p:cxnSp>
        <p:nvCxnSpPr>
          <p:cNvPr id="20" name="直接连接符 19"/>
          <p:cNvCxnSpPr/>
          <p:nvPr>
            <p:custDataLst>
              <p:tags r:id="rId6"/>
            </p:custDataLst>
          </p:nvPr>
        </p:nvCxnSpPr>
        <p:spPr>
          <a:xfrm>
            <a:off x="6649995" y="1880529"/>
            <a:ext cx="0" cy="4328819"/>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01345" y="1162050"/>
            <a:ext cx="12337415" cy="368300"/>
          </a:xfrm>
          <a:prstGeom prst="rect">
            <a:avLst/>
          </a:prstGeom>
          <a:noFill/>
        </p:spPr>
        <p:txBody>
          <a:bodyPr wrap="square" rtlCol="0" anchor="t">
            <a:spAutoFit/>
          </a:bodyPr>
          <a:lstStyle/>
          <a:p>
            <a:r>
              <a:rPr lang="zh-CN" altLang="en-US"/>
              <a:t>当我们在获得程序的漏洞后，就可以在程序的漏洞处执行特定的代码，而这些代码也就是俗称的shellcode。 </a:t>
            </a:r>
          </a:p>
        </p:txBody>
      </p:sp>
      <p:sp>
        <p:nvSpPr>
          <p:cNvPr id="3" name="文本框 2"/>
          <p:cNvSpPr txBox="1"/>
          <p:nvPr/>
        </p:nvSpPr>
        <p:spPr>
          <a:xfrm>
            <a:off x="541655" y="1860550"/>
            <a:ext cx="2540000" cy="368300"/>
          </a:xfrm>
          <a:prstGeom prst="rect">
            <a:avLst/>
          </a:prstGeom>
          <a:noFill/>
        </p:spPr>
        <p:txBody>
          <a:bodyPr wrap="square" rtlCol="0" anchor="t">
            <a:spAutoFit/>
          </a:bodyPr>
          <a:lstStyle/>
          <a:p>
            <a:r>
              <a:rPr lang="zh-CN" altLang="en-US"/>
              <a:t>1.From pwntools</a:t>
            </a:r>
          </a:p>
        </p:txBody>
      </p:sp>
      <p:sp>
        <p:nvSpPr>
          <p:cNvPr id="4" name="文本框 3"/>
          <p:cNvSpPr txBox="1"/>
          <p:nvPr/>
        </p:nvSpPr>
        <p:spPr>
          <a:xfrm>
            <a:off x="541655" y="2687955"/>
            <a:ext cx="6252845" cy="368300"/>
          </a:xfrm>
          <a:prstGeom prst="rect">
            <a:avLst/>
          </a:prstGeom>
          <a:noFill/>
        </p:spPr>
        <p:txBody>
          <a:bodyPr wrap="square" rtlCol="0" anchor="t">
            <a:spAutoFit/>
          </a:bodyPr>
          <a:lstStyle/>
          <a:p>
            <a:r>
              <a:rPr lang="zh-CN" altLang="en-US"/>
              <a:t>context(os=</a:t>
            </a:r>
            <a:r>
              <a:rPr lang="en-US" altLang="zh-CN"/>
              <a:t>'</a:t>
            </a:r>
            <a:r>
              <a:rPr lang="zh-CN" altLang="en-US"/>
              <a:t>linux</a:t>
            </a:r>
            <a:r>
              <a:rPr lang="en-US" altLang="zh-CN"/>
              <a:t>',</a:t>
            </a:r>
            <a:r>
              <a:rPr lang="zh-CN" altLang="en-US"/>
              <a:t>arch=</a:t>
            </a:r>
            <a:r>
              <a:rPr lang="en-US" altLang="zh-CN"/>
              <a:t>'</a:t>
            </a:r>
            <a:r>
              <a:rPr lang="zh-CN" altLang="en-US"/>
              <a:t>amd64</a:t>
            </a:r>
            <a:r>
              <a:rPr lang="en-US" altLang="zh-CN"/>
              <a:t>',</a:t>
            </a:r>
            <a:r>
              <a:rPr lang="zh-CN" altLang="en-US"/>
              <a:t>log_level=</a:t>
            </a:r>
            <a:r>
              <a:rPr lang="en-US" altLang="zh-CN"/>
              <a:t>'</a:t>
            </a:r>
            <a:r>
              <a:rPr lang="zh-CN" altLang="en-US"/>
              <a:t>debug</a:t>
            </a:r>
            <a:r>
              <a:rPr lang="en-US" altLang="zh-CN"/>
              <a:t>'</a:t>
            </a:r>
            <a:r>
              <a:rPr lang="zh-CN" altLang="en-US"/>
              <a:t>) </a:t>
            </a:r>
          </a:p>
        </p:txBody>
      </p:sp>
      <p:sp>
        <p:nvSpPr>
          <p:cNvPr id="5" name="文本框 4"/>
          <p:cNvSpPr txBox="1"/>
          <p:nvPr/>
        </p:nvSpPr>
        <p:spPr>
          <a:xfrm>
            <a:off x="608330" y="3396615"/>
            <a:ext cx="5918200" cy="1529715"/>
          </a:xfrm>
          <a:prstGeom prst="rect">
            <a:avLst/>
          </a:prstGeom>
          <a:noFill/>
        </p:spPr>
        <p:txBody>
          <a:bodyPr wrap="square" rtlCol="0" anchor="t">
            <a:spAutoFit/>
          </a:bodyPr>
          <a:lstStyle/>
          <a:p>
            <a:pPr>
              <a:lnSpc>
                <a:spcPct val="130000"/>
              </a:lnSpc>
            </a:pPr>
            <a:r>
              <a:rPr lang="zh-CN" altLang="en-US"/>
              <a:t>1. os设置系统为linux系统</a:t>
            </a:r>
          </a:p>
          <a:p>
            <a:pPr>
              <a:lnSpc>
                <a:spcPct val="130000"/>
              </a:lnSpc>
            </a:pPr>
            <a:r>
              <a:rPr lang="zh-CN" altLang="en-US"/>
              <a:t>2. arch设置架构为amd64，对应的32位模式是’i386’</a:t>
            </a:r>
          </a:p>
          <a:p>
            <a:pPr>
              <a:lnSpc>
                <a:spcPct val="130000"/>
              </a:lnSpc>
            </a:pPr>
            <a:r>
              <a:rPr lang="zh-CN" altLang="en-US"/>
              <a:t>3. log_level设置日志输出的等级为debug，</a:t>
            </a:r>
            <a:r>
              <a:rPr lang="en-US" altLang="zh-CN"/>
              <a:t>pwntools</a:t>
            </a:r>
            <a:r>
              <a:rPr lang="zh-CN" altLang="en-US"/>
              <a:t>会将完整的io过程都打印下来，使得调试更加方便</a:t>
            </a:r>
          </a:p>
        </p:txBody>
      </p:sp>
      <p:sp>
        <p:nvSpPr>
          <p:cNvPr id="6" name="文本框 5"/>
          <p:cNvSpPr txBox="1"/>
          <p:nvPr/>
        </p:nvSpPr>
        <p:spPr>
          <a:xfrm>
            <a:off x="608330" y="5085715"/>
            <a:ext cx="5715635" cy="645160"/>
          </a:xfrm>
          <a:prstGeom prst="rect">
            <a:avLst/>
          </a:prstGeom>
          <a:noFill/>
        </p:spPr>
        <p:txBody>
          <a:bodyPr wrap="square" rtlCol="0" anchor="t">
            <a:spAutoFit/>
          </a:bodyPr>
          <a:lstStyle/>
          <a:p>
            <a:r>
              <a:rPr lang="zh-CN" altLang="en-US"/>
              <a:t>获得执行system(“/bin/sh”)汇编代码所对应的机器码</a:t>
            </a:r>
          </a:p>
          <a:p>
            <a:r>
              <a:rPr lang="zh-CN" altLang="en-US"/>
              <a:t>asm(shellcraft.sh()) </a:t>
            </a:r>
          </a:p>
        </p:txBody>
      </p:sp>
      <p:sp>
        <p:nvSpPr>
          <p:cNvPr id="21" name="文本框 20"/>
          <p:cNvSpPr txBox="1"/>
          <p:nvPr/>
        </p:nvSpPr>
        <p:spPr>
          <a:xfrm>
            <a:off x="7049770" y="1946275"/>
            <a:ext cx="2540000" cy="368300"/>
          </a:xfrm>
          <a:prstGeom prst="rect">
            <a:avLst/>
          </a:prstGeom>
          <a:noFill/>
        </p:spPr>
        <p:txBody>
          <a:bodyPr wrap="square" rtlCol="0" anchor="t">
            <a:spAutoFit/>
          </a:bodyPr>
          <a:lstStyle/>
          <a:p>
            <a:r>
              <a:rPr lang="en-US" altLang="zh-CN"/>
              <a:t>2.by self</a:t>
            </a:r>
          </a:p>
        </p:txBody>
      </p:sp>
      <p:sp>
        <p:nvSpPr>
          <p:cNvPr id="22" name="文本框 21"/>
          <p:cNvSpPr txBox="1"/>
          <p:nvPr/>
        </p:nvSpPr>
        <p:spPr>
          <a:xfrm>
            <a:off x="7129145" y="2592705"/>
            <a:ext cx="2540000" cy="3138170"/>
          </a:xfrm>
          <a:prstGeom prst="rect">
            <a:avLst/>
          </a:prstGeom>
          <a:noFill/>
        </p:spPr>
        <p:txBody>
          <a:bodyPr wrap="square" rtlCol="0" anchor="t">
            <a:spAutoFit/>
          </a:bodyPr>
          <a:lstStyle/>
          <a:p>
            <a:r>
              <a:rPr lang="zh-CN" altLang="en-US"/>
              <a:t>global _start</a:t>
            </a:r>
          </a:p>
          <a:p>
            <a:r>
              <a:rPr lang="zh-CN" altLang="en-US"/>
              <a:t>_start:</a:t>
            </a:r>
          </a:p>
          <a:p>
            <a:r>
              <a:rPr lang="zh-CN" altLang="en-US"/>
              <a:t>xor eax,eax</a:t>
            </a:r>
          </a:p>
          <a:p>
            <a:r>
              <a:rPr lang="zh-CN" altLang="en-US"/>
              <a:t>xor edx,edx</a:t>
            </a:r>
          </a:p>
          <a:p>
            <a:r>
              <a:rPr lang="zh-CN" altLang="en-US"/>
              <a:t>push edx</a:t>
            </a:r>
          </a:p>
          <a:p>
            <a:r>
              <a:rPr lang="zh-CN" altLang="en-US"/>
              <a:t>push "//sh"</a:t>
            </a:r>
          </a:p>
          <a:p>
            <a:r>
              <a:rPr lang="zh-CN" altLang="en-US"/>
              <a:t>push "/bin"</a:t>
            </a:r>
          </a:p>
          <a:p>
            <a:r>
              <a:rPr lang="zh-CN" altLang="en-US"/>
              <a:t>mov ebx,esp</a:t>
            </a:r>
          </a:p>
          <a:p>
            <a:r>
              <a:rPr lang="zh-CN" altLang="en-US"/>
              <a:t>xor ecx,ecx</a:t>
            </a:r>
          </a:p>
          <a:p>
            <a:r>
              <a:rPr lang="zh-CN" altLang="en-US"/>
              <a:t>mov al,0Bh</a:t>
            </a:r>
          </a:p>
          <a:p>
            <a:r>
              <a:rPr lang="zh-CN" altLang="en-US"/>
              <a:t>int 80h</a:t>
            </a:r>
          </a:p>
        </p:txBody>
      </p:sp>
      <p:sp>
        <p:nvSpPr>
          <p:cNvPr id="23" name="文本框 22"/>
          <p:cNvSpPr txBox="1"/>
          <p:nvPr/>
        </p:nvSpPr>
        <p:spPr>
          <a:xfrm>
            <a:off x="8879840" y="3056255"/>
            <a:ext cx="3255010" cy="1568450"/>
          </a:xfrm>
          <a:prstGeom prst="rect">
            <a:avLst/>
          </a:prstGeom>
          <a:noFill/>
        </p:spPr>
        <p:txBody>
          <a:bodyPr wrap="square" rtlCol="0" anchor="t">
            <a:spAutoFit/>
          </a:bodyPr>
          <a:lstStyle/>
          <a:p>
            <a:r>
              <a:rPr lang="zh-CN" altLang="en-US" sz="1600"/>
              <a:t>使用汇编写一个</a:t>
            </a:r>
            <a:r>
              <a:rPr lang="en-US" altLang="zh-CN" sz="1600"/>
              <a:t>asm</a:t>
            </a:r>
            <a:r>
              <a:rPr lang="zh-CN" altLang="en-US" sz="1600"/>
              <a:t>文件，最后写一个</a:t>
            </a:r>
            <a:r>
              <a:rPr lang="en-US" altLang="zh-CN" sz="1600"/>
              <a:t>int 80</a:t>
            </a:r>
            <a:r>
              <a:rPr lang="zh-CN" altLang="en-US" sz="1600"/>
              <a:t>软中断</a:t>
            </a:r>
          </a:p>
          <a:p>
            <a:r>
              <a:rPr lang="zh-CN" altLang="en-US" sz="1600"/>
              <a:t>然后nasm -f elf32 文件名.asm</a:t>
            </a:r>
          </a:p>
          <a:p>
            <a:r>
              <a:rPr lang="zh-CN" altLang="en-US" sz="1600"/>
              <a:t>ld -m elf_i386 -o 文件名 文件名.o</a:t>
            </a:r>
          </a:p>
          <a:p>
            <a:r>
              <a:rPr lang="zh-CN" altLang="en-US" sz="1600"/>
              <a:t>objdump -o 文件名</a:t>
            </a:r>
          </a:p>
          <a:p>
            <a:r>
              <a:rPr lang="zh-CN" altLang="en-US" sz="1600"/>
              <a:t>最后得到</a:t>
            </a:r>
            <a:r>
              <a:rPr lang="en-US" altLang="zh-CN" sz="1600"/>
              <a:t>shellcode</a:t>
            </a:r>
            <a:r>
              <a:rPr lang="zh-CN" altLang="en-US" sz="1600"/>
              <a:t> </a:t>
            </a:r>
          </a:p>
        </p:txBody>
      </p:sp>
      <p:cxnSp>
        <p:nvCxnSpPr>
          <p:cNvPr id="24" name="肘形连接符 23"/>
          <p:cNvCxnSpPr>
            <a:stCxn id="23" idx="0"/>
            <a:endCxn id="22" idx="0"/>
          </p:cNvCxnSpPr>
          <p:nvPr/>
        </p:nvCxnSpPr>
        <p:spPr>
          <a:xfrm rot="16200000" flipV="1">
            <a:off x="9221470" y="1770380"/>
            <a:ext cx="463550" cy="2108200"/>
          </a:xfrm>
          <a:prstGeom prst="bentConnector3">
            <a:avLst>
              <a:gd name="adj1" fmla="val 151370"/>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707380" y="5940425"/>
            <a:ext cx="6344285" cy="645160"/>
          </a:xfrm>
          <a:prstGeom prst="rect">
            <a:avLst/>
          </a:prstGeom>
          <a:noFill/>
        </p:spPr>
        <p:txBody>
          <a:bodyPr wrap="square" rtlCol="0" anchor="t">
            <a:spAutoFit/>
          </a:bodyPr>
          <a:lstStyle/>
          <a:p>
            <a:r>
              <a:rPr lang="zh-CN" altLang="en-US"/>
              <a:t>shellcode="\x31\xc0\x31\xd2\x52\x68\x2f\x2f\x73\x68\x68\x2f\x62\x69\x6e\x89\xe3\x31\xc9\xb0\x0b\xcd\x80"</a:t>
            </a:r>
          </a:p>
        </p:txBody>
      </p:sp>
      <p:cxnSp>
        <p:nvCxnSpPr>
          <p:cNvPr id="26" name="直接箭头连接符 25"/>
          <p:cNvCxnSpPr>
            <a:stCxn id="23" idx="2"/>
            <a:endCxn id="25" idx="0"/>
          </p:cNvCxnSpPr>
          <p:nvPr/>
        </p:nvCxnSpPr>
        <p:spPr>
          <a:xfrm flipH="1">
            <a:off x="8879840" y="4624705"/>
            <a:ext cx="1627505" cy="131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10" name="图片 9"/>
          <p:cNvPicPr/>
          <p:nvPr>
            <p:custDataLst>
              <p:tags r:id="rId3"/>
            </p:custDataLst>
          </p:nvPr>
        </p:nvPicPr>
        <p:blipFill>
          <a:blip r:embed="rId9" r:link="rId10" cstate="email"/>
          <a:stretch>
            <a:fillRect/>
          </a:stretch>
        </p:blipFill>
        <p:spPr>
          <a:xfrm>
            <a:off x="11471910" y="6269233"/>
            <a:ext cx="720090" cy="588767"/>
          </a:xfrm>
          <a:prstGeom prst="rect">
            <a:avLst/>
          </a:prstGeom>
        </p:spPr>
      </p:pic>
      <p:pic>
        <p:nvPicPr>
          <p:cNvPr id="11" name="图片 10"/>
          <p:cNvPicPr/>
          <p:nvPr>
            <p:custDataLst>
              <p:tags r:id="rId4"/>
            </p:custDataLst>
          </p:nvPr>
        </p:nvPicPr>
        <p:blipFill>
          <a:blip r:embed="rId11" r:link="rId12" cstate="email"/>
          <a:stretch>
            <a:fillRect/>
          </a:stretch>
        </p:blipFill>
        <p:spPr>
          <a:xfrm>
            <a:off x="0" y="6269233"/>
            <a:ext cx="720090" cy="588767"/>
          </a:xfrm>
          <a:prstGeom prst="rect">
            <a:avLst/>
          </a:prstGeom>
        </p:spPr>
      </p:pic>
      <p:sp>
        <p:nvSpPr>
          <p:cNvPr id="8" name="Title 6"/>
          <p:cNvSpPr txBox="1"/>
          <p:nvPr>
            <p:custDataLst>
              <p:tags r:id="rId5"/>
            </p:custDataLst>
          </p:nvPr>
        </p:nvSpPr>
        <p:spPr>
          <a:xfrm>
            <a:off x="608399" y="153000"/>
            <a:ext cx="10974649" cy="608400"/>
          </a:xfrm>
          <a:prstGeom prst="rect">
            <a:avLst/>
          </a:prstGeom>
          <a:noFill/>
          <a:ln w="3175">
            <a:noFill/>
            <a:prstDash val="dash"/>
          </a:ln>
        </p:spPr>
        <p:txBody>
          <a:bodyPr wrap="square" lIns="91440" tIns="45720" rIns="91440" bIns="4572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200">
                <a:solidFill>
                  <a:schemeClr val="accent1"/>
                </a:solidFill>
                <a:latin typeface="Arial" panose="020B0604020202020204" pitchFamily="34" charset="0"/>
                <a:ea typeface="微软雅黑" panose="020B0503020204020204" pitchFamily="34" charset="-122"/>
                <a:sym typeface="+mn-ea"/>
              </a:rPr>
              <a:t>防护措施</a:t>
            </a:r>
          </a:p>
        </p:txBody>
      </p:sp>
      <p:cxnSp>
        <p:nvCxnSpPr>
          <p:cNvPr id="20" name="直接连接符 19"/>
          <p:cNvCxnSpPr/>
          <p:nvPr>
            <p:custDataLst>
              <p:tags r:id="rId6"/>
            </p:custDataLst>
          </p:nvPr>
        </p:nvCxnSpPr>
        <p:spPr>
          <a:xfrm>
            <a:off x="6649995" y="1880529"/>
            <a:ext cx="0" cy="4328819"/>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01345" y="1162050"/>
            <a:ext cx="3247390" cy="368300"/>
          </a:xfrm>
          <a:prstGeom prst="rect">
            <a:avLst/>
          </a:prstGeom>
          <a:noFill/>
        </p:spPr>
        <p:txBody>
          <a:bodyPr wrap="square" rtlCol="0" anchor="t">
            <a:spAutoFit/>
          </a:bodyPr>
          <a:lstStyle/>
          <a:p>
            <a:r>
              <a:rPr lang="zh-CN" altLang="en-US"/>
              <a:t>简单介绍两种缓解措施</a:t>
            </a:r>
          </a:p>
        </p:txBody>
      </p:sp>
      <p:sp>
        <p:nvSpPr>
          <p:cNvPr id="3" name="文本框 2"/>
          <p:cNvSpPr txBox="1"/>
          <p:nvPr/>
        </p:nvSpPr>
        <p:spPr>
          <a:xfrm>
            <a:off x="541655" y="1860550"/>
            <a:ext cx="3625850" cy="368300"/>
          </a:xfrm>
          <a:prstGeom prst="rect">
            <a:avLst/>
          </a:prstGeom>
          <a:noFill/>
        </p:spPr>
        <p:txBody>
          <a:bodyPr wrap="square" rtlCol="0" anchor="t">
            <a:spAutoFit/>
          </a:bodyPr>
          <a:lstStyle/>
          <a:p>
            <a:r>
              <a:rPr lang="en-US" altLang="zh-CN"/>
              <a:t>1.</a:t>
            </a:r>
            <a:r>
              <a:rPr lang="zh-CN" altLang="en-US"/>
              <a:t>RELRO</a:t>
            </a:r>
            <a:r>
              <a:rPr lang="en-US" altLang="zh-CN"/>
              <a:t>-</a:t>
            </a:r>
            <a:r>
              <a:rPr lang="zh-CN" altLang="en-US">
                <a:sym typeface="+mn-ea"/>
              </a:rPr>
              <a:t>重定位表只读</a:t>
            </a:r>
            <a:endParaRPr lang="zh-CN" altLang="en-US"/>
          </a:p>
        </p:txBody>
      </p:sp>
      <p:sp>
        <p:nvSpPr>
          <p:cNvPr id="5" name="文本框 4"/>
          <p:cNvSpPr txBox="1"/>
          <p:nvPr/>
        </p:nvSpPr>
        <p:spPr>
          <a:xfrm>
            <a:off x="720090" y="2592705"/>
            <a:ext cx="5918200" cy="2249170"/>
          </a:xfrm>
          <a:prstGeom prst="rect">
            <a:avLst/>
          </a:prstGeom>
          <a:noFill/>
        </p:spPr>
        <p:txBody>
          <a:bodyPr wrap="square" rtlCol="0" anchor="t">
            <a:spAutoFit/>
          </a:bodyPr>
          <a:lstStyle/>
          <a:p>
            <a:pPr>
              <a:lnSpc>
                <a:spcPct val="130000"/>
              </a:lnSpc>
            </a:pPr>
            <a:r>
              <a:rPr lang="en-US" altLang="zh-CN"/>
              <a:t>GCC, GNU linker以及Glibc-dynamic linker一起实现了read only relocation。</a:t>
            </a:r>
          </a:p>
          <a:p>
            <a:pPr>
              <a:lnSpc>
                <a:spcPct val="130000"/>
              </a:lnSpc>
            </a:pPr>
            <a:r>
              <a:rPr lang="en-US" altLang="zh-CN"/>
              <a:t>大概实现就是由linker指定binary的一块经过dynamic linker处理过 relocation之后的区域为只读</a:t>
            </a:r>
            <a:r>
              <a:rPr lang="zh-CN" altLang="en-US"/>
              <a:t>。</a:t>
            </a:r>
          </a:p>
          <a:p>
            <a:pPr>
              <a:lnSpc>
                <a:spcPct val="130000"/>
              </a:lnSpc>
            </a:pPr>
            <a:r>
              <a:rPr lang="zh-CN" altLang="en-US"/>
              <a:t>设置符号重定向表格为只读或在程序启动时就解析并绑定所有动态符号</a:t>
            </a:r>
          </a:p>
        </p:txBody>
      </p:sp>
      <p:sp>
        <p:nvSpPr>
          <p:cNvPr id="6" name="文本框 5"/>
          <p:cNvSpPr txBox="1"/>
          <p:nvPr/>
        </p:nvSpPr>
        <p:spPr>
          <a:xfrm>
            <a:off x="731520" y="5085715"/>
            <a:ext cx="5715635" cy="922020"/>
          </a:xfrm>
          <a:prstGeom prst="rect">
            <a:avLst/>
          </a:prstGeom>
          <a:noFill/>
        </p:spPr>
        <p:txBody>
          <a:bodyPr wrap="square" rtlCol="0" anchor="t">
            <a:spAutoFit/>
          </a:bodyPr>
          <a:lstStyle/>
          <a:p>
            <a:r>
              <a:rPr lang="zh-CN" altLang="en-US"/>
              <a:t>开启方式</a:t>
            </a:r>
          </a:p>
          <a:p>
            <a:r>
              <a:rPr lang="zh-CN" altLang="en-US"/>
              <a:t>gcc -o test test.c // 默认情况下，是Partial RELRO</a:t>
            </a:r>
          </a:p>
          <a:p>
            <a:r>
              <a:rPr lang="zh-CN" altLang="en-US"/>
              <a:t>gcc -z now -o test test.c	// 全部开启</a:t>
            </a:r>
          </a:p>
        </p:txBody>
      </p:sp>
      <p:sp>
        <p:nvSpPr>
          <p:cNvPr id="21" name="文本框 20"/>
          <p:cNvSpPr txBox="1"/>
          <p:nvPr/>
        </p:nvSpPr>
        <p:spPr>
          <a:xfrm>
            <a:off x="7049770" y="1946275"/>
            <a:ext cx="2540000" cy="368300"/>
          </a:xfrm>
          <a:prstGeom prst="rect">
            <a:avLst/>
          </a:prstGeom>
          <a:noFill/>
        </p:spPr>
        <p:txBody>
          <a:bodyPr wrap="square" rtlCol="0" anchor="t">
            <a:spAutoFit/>
          </a:bodyPr>
          <a:lstStyle/>
          <a:p>
            <a:r>
              <a:rPr lang="en-US" altLang="zh-CN"/>
              <a:t>2.FORTIFY</a:t>
            </a:r>
          </a:p>
        </p:txBody>
      </p:sp>
      <p:sp>
        <p:nvSpPr>
          <p:cNvPr id="22" name="文本框 21"/>
          <p:cNvSpPr txBox="1"/>
          <p:nvPr/>
        </p:nvSpPr>
        <p:spPr>
          <a:xfrm>
            <a:off x="6909435" y="2490470"/>
            <a:ext cx="5062855" cy="922020"/>
          </a:xfrm>
          <a:prstGeom prst="rect">
            <a:avLst/>
          </a:prstGeom>
          <a:noFill/>
        </p:spPr>
        <p:txBody>
          <a:bodyPr wrap="square" rtlCol="0" anchor="t">
            <a:spAutoFit/>
          </a:bodyPr>
          <a:lstStyle/>
          <a:p>
            <a:r>
              <a:rPr lang="zh-CN" altLang="en-US"/>
              <a:t>由GCC实现的源码级别的保护机制，其功能是在编译的时候检查源码以避免潜在的缓冲区溢出等错误。</a:t>
            </a:r>
          </a:p>
        </p:txBody>
      </p:sp>
      <p:sp>
        <p:nvSpPr>
          <p:cNvPr id="23" name="文本框 22"/>
          <p:cNvSpPr txBox="1"/>
          <p:nvPr/>
        </p:nvSpPr>
        <p:spPr>
          <a:xfrm>
            <a:off x="7030085" y="3412490"/>
            <a:ext cx="4820920" cy="1529715"/>
          </a:xfrm>
          <a:prstGeom prst="rect">
            <a:avLst/>
          </a:prstGeom>
          <a:noFill/>
        </p:spPr>
        <p:txBody>
          <a:bodyPr wrap="square" rtlCol="0" anchor="t">
            <a:spAutoFit/>
          </a:bodyPr>
          <a:lstStyle/>
          <a:p>
            <a:pPr algn="l">
              <a:lnSpc>
                <a:spcPct val="130000"/>
              </a:lnSpc>
              <a:buClrTx/>
              <a:buSzTx/>
              <a:buFontTx/>
            </a:pPr>
            <a:r>
              <a:rPr lang="en-US" altLang="zh-CN" sz="1800"/>
              <a:t>一些敏感函数如read, fgets,memcpy, printf等等可能导致漏洞出现的函数都会被替换成__read_chk,__fgets_chk, __memcpy_chk, __printf_chk等。</a:t>
            </a:r>
          </a:p>
        </p:txBody>
      </p:sp>
      <p:sp>
        <p:nvSpPr>
          <p:cNvPr id="7" name="文本框 6"/>
          <p:cNvSpPr txBox="1"/>
          <p:nvPr/>
        </p:nvSpPr>
        <p:spPr>
          <a:xfrm>
            <a:off x="6889115" y="3609340"/>
            <a:ext cx="5083175" cy="1476375"/>
          </a:xfrm>
          <a:prstGeom prst="rect">
            <a:avLst/>
          </a:prstGeom>
          <a:noFill/>
        </p:spPr>
        <p:txBody>
          <a:bodyPr wrap="square" rtlCol="0" anchor="t">
            <a:spAutoFit/>
          </a:bodyPr>
          <a:lstStyle/>
          <a:p>
            <a:r>
              <a:rPr lang="en-US" altLang="zh-CN">
                <a:sym typeface="+mn-ea"/>
              </a:rPr>
              <a:t>这些带了chk的函数会检查读取/复制的字节长度是否超过缓冲区长度，通过检查诸如%n之类的字符串位置是否位于可能被用户修改的可写地址，避免了格式化字符串跳过某些参数（如直接%7$x）等方式来避免漏洞出现。</a:t>
            </a:r>
            <a:endParaRPr lang="zh-CN" altLang="en-US"/>
          </a:p>
        </p:txBody>
      </p:sp>
      <p:sp>
        <p:nvSpPr>
          <p:cNvPr id="12" name="文本框 11"/>
          <p:cNvSpPr txBox="1"/>
          <p:nvPr/>
        </p:nvSpPr>
        <p:spPr>
          <a:xfrm>
            <a:off x="6998335" y="3412490"/>
            <a:ext cx="4885055" cy="2968625"/>
          </a:xfrm>
          <a:prstGeom prst="rect">
            <a:avLst/>
          </a:prstGeom>
          <a:noFill/>
        </p:spPr>
        <p:txBody>
          <a:bodyPr wrap="square" rtlCol="0" anchor="t">
            <a:spAutoFit/>
          </a:bodyPr>
          <a:lstStyle/>
          <a:p>
            <a:pPr algn="l">
              <a:lnSpc>
                <a:spcPct val="130000"/>
              </a:lnSpc>
              <a:buClrTx/>
              <a:buSzTx/>
              <a:buFontTx/>
            </a:pPr>
            <a:r>
              <a:rPr lang="en-US" altLang="zh-CN">
                <a:sym typeface="+mn-ea"/>
              </a:rPr>
              <a:t>开启方式</a:t>
            </a:r>
            <a:endParaRPr lang="en-US" altLang="zh-CN"/>
          </a:p>
          <a:p>
            <a:pPr algn="l">
              <a:lnSpc>
                <a:spcPct val="130000"/>
              </a:lnSpc>
              <a:buClrTx/>
              <a:buSzTx/>
              <a:buFontTx/>
            </a:pPr>
            <a:r>
              <a:rPr lang="en-US" altLang="zh-CN">
                <a:sym typeface="+mn-ea"/>
              </a:rPr>
              <a:t>gcc -D_FORTIFY_SOURCE=1 -O1仅仅只会在编译时进行检查 (特别像某些头文件 #include &lt;string.h&gt;)</a:t>
            </a:r>
            <a:endParaRPr lang="en-US" altLang="zh-CN"/>
          </a:p>
          <a:p>
            <a:pPr algn="l">
              <a:lnSpc>
                <a:spcPct val="130000"/>
              </a:lnSpc>
              <a:buClrTx/>
              <a:buSzTx/>
              <a:buFontTx/>
            </a:pPr>
            <a:endParaRPr lang="en-US" altLang="zh-CN"/>
          </a:p>
          <a:p>
            <a:pPr algn="l">
              <a:lnSpc>
                <a:spcPct val="130000"/>
              </a:lnSpc>
              <a:buClrTx/>
              <a:buSzTx/>
              <a:buFontTx/>
            </a:pPr>
            <a:r>
              <a:rPr lang="en-US" altLang="zh-CN">
                <a:sym typeface="+mn-ea"/>
              </a:rPr>
              <a:t>gcc -D_FORTIFY_SOURCE=2 -O2程序执行时也会有检查 (如果检查到缓冲区溢出，就终止程序)</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23"/>
                                        </p:tgtEl>
                                        <p:attrNameLst>
                                          <p:attrName>ppt_x</p:attrName>
                                        </p:attrNameLst>
                                      </p:cBhvr>
                                      <p:tavLst>
                                        <p:tav tm="0">
                                          <p:val>
                                            <p:strVal val="ppt_x"/>
                                          </p:val>
                                        </p:tav>
                                        <p:tav tm="100000">
                                          <p:val>
                                            <p:strVal val="ppt_x"/>
                                          </p:val>
                                        </p:tav>
                                      </p:tavLst>
                                    </p:anim>
                                    <p:anim calcmode="lin" valueType="num">
                                      <p:cBhvr additive="base">
                                        <p:cTn id="13" dur="500"/>
                                        <p:tgtEl>
                                          <p:spTgt spid="23"/>
                                        </p:tgtEl>
                                        <p:attrNameLst>
                                          <p:attrName>ppt_y</p:attrName>
                                        </p:attrNameLst>
                                      </p:cBhvr>
                                      <p:tavLst>
                                        <p:tav tm="0">
                                          <p:val>
                                            <p:strVal val="ppt_y"/>
                                          </p:val>
                                        </p:tav>
                                        <p:tav tm="100000">
                                          <p:val>
                                            <p:strVal val="1+ppt_h/2"/>
                                          </p:val>
                                        </p:tav>
                                      </p:tavLst>
                                    </p:anim>
                                    <p:set>
                                      <p:cBhvr>
                                        <p:cTn id="14" dur="1" fill="hold">
                                          <p:stCondLst>
                                            <p:cond delay="499"/>
                                          </p:stCondLst>
                                        </p:cTn>
                                        <p:tgtEl>
                                          <p:spTgt spid="2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7"/>
                                        </p:tgtEl>
                                        <p:attrNameLst>
                                          <p:attrName>ppt_x</p:attrName>
                                        </p:attrNameLst>
                                      </p:cBhvr>
                                      <p:tavLst>
                                        <p:tav tm="0">
                                          <p:val>
                                            <p:strVal val="ppt_x"/>
                                          </p:val>
                                        </p:tav>
                                        <p:tav tm="100000">
                                          <p:val>
                                            <p:strVal val="ppt_x"/>
                                          </p:val>
                                        </p:tav>
                                      </p:tavLst>
                                    </p:anim>
                                    <p:anim calcmode="lin" valueType="num">
                                      <p:cBhvr additive="base">
                                        <p:cTn id="25" dur="500"/>
                                        <p:tgtEl>
                                          <p:spTgt spid="7"/>
                                        </p:tgtEl>
                                        <p:attrNameLst>
                                          <p:attrName>ppt_y</p:attrName>
                                        </p:attrNameLst>
                                      </p:cBhvr>
                                      <p:tavLst>
                                        <p:tav tm="0">
                                          <p:val>
                                            <p:strVal val="ppt_y"/>
                                          </p:val>
                                        </p:tav>
                                        <p:tav tm="100000">
                                          <p:val>
                                            <p:strVal val="1+ppt_h/2"/>
                                          </p:val>
                                        </p:tav>
                                      </p:tavLst>
                                    </p:anim>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12"/>
                                        </p:tgtEl>
                                        <p:attrNameLst>
                                          <p:attrName>ppt_x</p:attrName>
                                        </p:attrNameLst>
                                      </p:cBhvr>
                                      <p:tavLst>
                                        <p:tav tm="0">
                                          <p:val>
                                            <p:strVal val="ppt_x"/>
                                          </p:val>
                                        </p:tav>
                                        <p:tav tm="100000">
                                          <p:val>
                                            <p:strVal val="ppt_x"/>
                                          </p:val>
                                        </p:tav>
                                      </p:tavLst>
                                    </p:anim>
                                    <p:anim calcmode="lin" valueType="num">
                                      <p:cBhvr additive="base">
                                        <p:cTn id="37" dur="500"/>
                                        <p:tgtEl>
                                          <p:spTgt spid="12"/>
                                        </p:tgtEl>
                                        <p:attrNameLst>
                                          <p:attrName>ppt_y</p:attrName>
                                        </p:attrNameLst>
                                      </p:cBhvr>
                                      <p:tavLst>
                                        <p:tav tm="0">
                                          <p:val>
                                            <p:strVal val="ppt_y"/>
                                          </p:val>
                                        </p:tav>
                                        <p:tav tm="100000">
                                          <p:val>
                                            <p:strVal val="1+ppt_h/2"/>
                                          </p:val>
                                        </p:tav>
                                      </p:tavLst>
                                    </p:anim>
                                    <p:set>
                                      <p:cBhvr>
                                        <p:cTn id="38"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7" grpId="0"/>
      <p:bldP spid="7" grpId="1"/>
      <p:bldP spid="12" grpId="0"/>
      <p:bldP spid="1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a:spLocks noChangeAspect="1"/>
          </p:cNvSpPr>
          <p:nvPr>
            <p:custDataLst>
              <p:tags r:id="rId2"/>
            </p:custDataLst>
          </p:nvPr>
        </p:nvSpPr>
        <p:spPr>
          <a:xfrm>
            <a:off x="0" y="1302353"/>
            <a:ext cx="12192000" cy="42532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custDataLst>
              <p:tags r:id="rId3"/>
            </p:custDataLst>
          </p:nvPr>
        </p:nvSpPr>
        <p:spPr>
          <a:xfrm>
            <a:off x="1501775" y="2622550"/>
            <a:ext cx="9188450" cy="1198880"/>
          </a:xfrm>
          <a:prstGeom prst="rect">
            <a:avLst/>
          </a:prstGeom>
          <a:noFill/>
        </p:spPr>
        <p:txBody>
          <a:bodyPr wrap="square" rtlCol="0">
            <a:normAutofit fontScale="97500"/>
          </a:bodyPr>
          <a:lstStyle/>
          <a:p>
            <a:pPr algn="ctr"/>
            <a:r>
              <a:rPr lang="zh-CN" altLang="en-US" sz="7200" b="1" spc="300">
                <a:solidFill>
                  <a:schemeClr val="tx1">
                    <a:lumMod val="85000"/>
                    <a:lumOff val="15000"/>
                  </a:schemeClr>
                </a:solidFill>
                <a:uFillTx/>
                <a:latin typeface="Arial" panose="020B0604020202020204" pitchFamily="34" charset="0"/>
                <a:ea typeface="微软雅黑" panose="020B0503020204020204" pitchFamily="34" charset="-122"/>
              </a:rPr>
              <a:t>谢谢观看</a:t>
            </a:r>
          </a:p>
        </p:txBody>
      </p:sp>
      <p:pic>
        <p:nvPicPr>
          <p:cNvPr id="6" name="图片 5"/>
          <p:cNvPicPr/>
          <p:nvPr>
            <p:custDataLst>
              <p:tags r:id="rId4"/>
            </p:custDataLst>
          </p:nvPr>
        </p:nvPicPr>
        <p:blipFill>
          <a:blip r:embed="rId8" r:link="rId9" cstate="email"/>
          <a:stretch>
            <a:fillRect/>
          </a:stretch>
        </p:blipFill>
        <p:spPr>
          <a:xfrm>
            <a:off x="10571797" y="5533275"/>
            <a:ext cx="1620202" cy="1324725"/>
          </a:xfrm>
          <a:prstGeom prst="rect">
            <a:avLst/>
          </a:prstGeom>
        </p:spPr>
      </p:pic>
      <p:pic>
        <p:nvPicPr>
          <p:cNvPr id="8" name="图片 7"/>
          <p:cNvPicPr/>
          <p:nvPr>
            <p:custDataLst>
              <p:tags r:id="rId5"/>
            </p:custDataLst>
          </p:nvPr>
        </p:nvPicPr>
        <p:blipFill>
          <a:blip r:embed="rId10" r:link="rId11" cstate="email"/>
          <a:stretch>
            <a:fillRect/>
          </a:stretch>
        </p:blipFill>
        <p:spPr>
          <a:xfrm>
            <a:off x="0" y="5533275"/>
            <a:ext cx="1620202" cy="1324725"/>
          </a:xfrm>
          <a:prstGeom prst="rect">
            <a:avLst/>
          </a:prstGeom>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7"/>
          <p:cNvSpPr txBox="1"/>
          <p:nvPr>
            <p:custDataLst>
              <p:tags r:id="rId2"/>
            </p:custDataLst>
          </p:nvPr>
        </p:nvSpPr>
        <p:spPr>
          <a:xfrm>
            <a:off x="1840865" y="2720340"/>
            <a:ext cx="8510905" cy="1417320"/>
          </a:xfrm>
          <a:prstGeom prst="rect">
            <a:avLst/>
          </a:prstGeom>
          <a:noFill/>
        </p:spPr>
        <p:txBody>
          <a:bodyPr wrap="square" lIns="91440" tIns="45720" rIns="91440" bIns="45720" rtlCol="0" anchor="b" anchorCtr="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zh-CN" altLang="en-US" sz="7200" b="1" spc="200">
                <a:solidFill>
                  <a:schemeClr val="accent1"/>
                </a:solidFill>
                <a:latin typeface="Arial" panose="020B0604020202020204" pitchFamily="34" charset="0"/>
                <a:ea typeface="微软雅黑" panose="020B0503020204020204" pitchFamily="34" charset="-122"/>
              </a:rPr>
              <a:t>格式化字符串漏洞</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a:spLocks noChangeAspect="1"/>
          </p:cNvSpPr>
          <p:nvPr>
            <p:custDataLst>
              <p:tags r:id="rId2"/>
            </p:custDataLst>
          </p:nvPr>
        </p:nvSpPr>
        <p:spPr>
          <a:xfrm>
            <a:off x="0" y="1302353"/>
            <a:ext cx="12192000" cy="42532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custDataLst>
              <p:tags r:id="rId3"/>
            </p:custDataLst>
          </p:nvPr>
        </p:nvSpPr>
        <p:spPr>
          <a:xfrm>
            <a:off x="1501775" y="2622550"/>
            <a:ext cx="9188450" cy="1198880"/>
          </a:xfrm>
          <a:prstGeom prst="rect">
            <a:avLst/>
          </a:prstGeom>
          <a:noFill/>
        </p:spPr>
        <p:txBody>
          <a:bodyPr wrap="square" rtlCol="0">
            <a:normAutofit fontScale="97500"/>
          </a:bodyPr>
          <a:lstStyle/>
          <a:p>
            <a:pPr algn="ctr"/>
            <a:r>
              <a:rPr lang="zh-CN" altLang="en-US" sz="7200" b="1" spc="300">
                <a:solidFill>
                  <a:schemeClr val="tx1">
                    <a:lumMod val="85000"/>
                    <a:lumOff val="15000"/>
                  </a:schemeClr>
                </a:solidFill>
                <a:uFillTx/>
                <a:latin typeface="Arial" panose="020B0604020202020204" pitchFamily="34" charset="0"/>
                <a:ea typeface="微软雅黑" panose="020B0503020204020204" pitchFamily="34" charset="-122"/>
              </a:rPr>
              <a:t>很久以前</a:t>
            </a:r>
          </a:p>
        </p:txBody>
      </p:sp>
      <p:sp>
        <p:nvSpPr>
          <p:cNvPr id="23" name="文本框 22"/>
          <p:cNvSpPr txBox="1"/>
          <p:nvPr>
            <p:custDataLst>
              <p:tags r:id="rId4"/>
            </p:custDataLst>
          </p:nvPr>
        </p:nvSpPr>
        <p:spPr>
          <a:xfrm>
            <a:off x="1501775" y="3858895"/>
            <a:ext cx="9188450" cy="2080895"/>
          </a:xfrm>
          <a:prstGeom prst="rect">
            <a:avLst/>
          </a:prstGeom>
          <a:noFill/>
        </p:spPr>
        <p:txBody>
          <a:bodyPr wrap="square" rtlCol="0">
            <a:normAutofit/>
          </a:bodyPr>
          <a:lstStyle/>
          <a:p>
            <a:pPr algn="l">
              <a:lnSpc>
                <a:spcPct val="150000"/>
              </a:lnSpc>
              <a:spcAft>
                <a:spcPts val="1000"/>
              </a:spcAft>
            </a:pPr>
            <a:r>
              <a:rPr lang="zh-CN" altLang="en-US" sz="2000" dirty="0">
                <a:solidFill>
                  <a:schemeClr val="tx1">
                    <a:lumMod val="75000"/>
                    <a:lumOff val="25000"/>
                  </a:schemeClr>
                </a:solidFill>
                <a:uFillTx/>
                <a:latin typeface="Arial" panose="020B0604020202020204" pitchFamily="34" charset="0"/>
                <a:ea typeface="微软雅黑" panose="020B0503020204020204" pitchFamily="34" charset="-122"/>
                <a:sym typeface="+mn-ea"/>
              </a:rPr>
              <a:t>大一第一堂课</a:t>
            </a:r>
            <a:r>
              <a:rPr lang="en-US" altLang="zh-CN" sz="2000" dirty="0">
                <a:solidFill>
                  <a:schemeClr val="tx1">
                    <a:lumMod val="75000"/>
                    <a:lumOff val="25000"/>
                  </a:schemeClr>
                </a:solidFill>
                <a:uFillTx/>
                <a:latin typeface="Arial" panose="020B0604020202020204" pitchFamily="34" charset="0"/>
                <a:ea typeface="微软雅黑" panose="020B0503020204020204" pitchFamily="34" charset="-122"/>
                <a:sym typeface="+mn-ea"/>
              </a:rPr>
              <a:t>C</a:t>
            </a:r>
            <a:r>
              <a:rPr lang="zh-CN" altLang="en-US" sz="2000" dirty="0">
                <a:solidFill>
                  <a:schemeClr val="tx1">
                    <a:lumMod val="75000"/>
                    <a:lumOff val="25000"/>
                  </a:schemeClr>
                </a:solidFill>
                <a:uFillTx/>
                <a:latin typeface="Arial" panose="020B0604020202020204" pitchFamily="34" charset="0"/>
                <a:ea typeface="微软雅黑" panose="020B0503020204020204" pitchFamily="34" charset="-122"/>
                <a:sym typeface="+mn-ea"/>
              </a:rPr>
              <a:t>语言</a:t>
            </a:r>
          </a:p>
        </p:txBody>
      </p:sp>
      <p:pic>
        <p:nvPicPr>
          <p:cNvPr id="6" name="图片 5"/>
          <p:cNvPicPr/>
          <p:nvPr>
            <p:custDataLst>
              <p:tags r:id="rId5"/>
            </p:custDataLst>
          </p:nvPr>
        </p:nvPicPr>
        <p:blipFill>
          <a:blip r:embed="rId9" r:link="rId10" cstate="email"/>
          <a:stretch>
            <a:fillRect/>
          </a:stretch>
        </p:blipFill>
        <p:spPr>
          <a:xfrm>
            <a:off x="10571797" y="5533275"/>
            <a:ext cx="1620202" cy="1324725"/>
          </a:xfrm>
          <a:prstGeom prst="rect">
            <a:avLst/>
          </a:prstGeom>
        </p:spPr>
      </p:pic>
      <p:pic>
        <p:nvPicPr>
          <p:cNvPr id="8" name="图片 7"/>
          <p:cNvPicPr/>
          <p:nvPr>
            <p:custDataLst>
              <p:tags r:id="rId6"/>
            </p:custDataLst>
          </p:nvPr>
        </p:nvPicPr>
        <p:blipFill>
          <a:blip r:embed="rId11" r:link="rId12" cstate="email"/>
          <a:stretch>
            <a:fillRect/>
          </a:stretch>
        </p:blipFill>
        <p:spPr>
          <a:xfrm>
            <a:off x="0" y="5533275"/>
            <a:ext cx="1620202" cy="1324725"/>
          </a:xfrm>
          <a:prstGeom prst="rect">
            <a:avLst/>
          </a:prstGeom>
        </p:spPr>
      </p:pic>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10" name="图片 9"/>
          <p:cNvPicPr/>
          <p:nvPr>
            <p:custDataLst>
              <p:tags r:id="rId3"/>
            </p:custDataLst>
          </p:nvPr>
        </p:nvPicPr>
        <p:blipFill>
          <a:blip r:embed="rId11" r:link="rId12" cstate="email"/>
          <a:stretch>
            <a:fillRect/>
          </a:stretch>
        </p:blipFill>
        <p:spPr>
          <a:xfrm>
            <a:off x="11471910" y="6269233"/>
            <a:ext cx="720090" cy="588767"/>
          </a:xfrm>
          <a:prstGeom prst="rect">
            <a:avLst/>
          </a:prstGeom>
        </p:spPr>
      </p:pic>
      <p:pic>
        <p:nvPicPr>
          <p:cNvPr id="11" name="图片 10"/>
          <p:cNvPicPr/>
          <p:nvPr>
            <p:custDataLst>
              <p:tags r:id="rId4"/>
            </p:custDataLst>
          </p:nvPr>
        </p:nvPicPr>
        <p:blipFill>
          <a:blip r:embed="rId13" r:link="rId14" cstate="email"/>
          <a:stretch>
            <a:fillRect/>
          </a:stretch>
        </p:blipFill>
        <p:spPr>
          <a:xfrm>
            <a:off x="0" y="6269233"/>
            <a:ext cx="720090" cy="588767"/>
          </a:xfrm>
          <a:prstGeom prst="rect">
            <a:avLst/>
          </a:prstGeom>
        </p:spPr>
      </p:pic>
      <p:sp>
        <p:nvSpPr>
          <p:cNvPr id="2" name="矩形 1"/>
          <p:cNvSpPr/>
          <p:nvPr>
            <p:custDataLst>
              <p:tags r:id="rId5"/>
            </p:custDataLst>
          </p:nvPr>
        </p:nvSpPr>
        <p:spPr>
          <a:xfrm>
            <a:off x="6400203" y="1591374"/>
            <a:ext cx="5182845" cy="3960956"/>
          </a:xfrm>
          <a:prstGeom prst="rect">
            <a:avLst/>
          </a:prstGeom>
          <a:solidFill>
            <a:schemeClr val="bg2"/>
          </a:solidFill>
          <a:ln>
            <a:noFill/>
          </a:ln>
          <a:effectLst>
            <a:outerShdw blurRad="127000" dist="38100" dir="5400000" algn="t" rotWithShape="0">
              <a:schemeClr val="tx1">
                <a:lumMod val="95000"/>
                <a:lumOff val="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3" name="折角形 33"/>
          <p:cNvSpPr/>
          <p:nvPr>
            <p:custDataLst>
              <p:tags r:id="rId6"/>
            </p:custDataLst>
          </p:nvPr>
        </p:nvSpPr>
        <p:spPr>
          <a:xfrm>
            <a:off x="609036" y="1591374"/>
            <a:ext cx="5182845" cy="3960956"/>
          </a:xfrm>
          <a:prstGeom prst="foldedCorner">
            <a:avLst>
              <a:gd name="adj" fmla="val 16445"/>
            </a:avLst>
          </a:prstGeom>
          <a:solidFill>
            <a:schemeClr val="bg2"/>
          </a:solidFill>
          <a:ln>
            <a:noFill/>
          </a:ln>
          <a:effectLst>
            <a:outerShdw blurRad="127000" dist="38100" dir="5400000" algn="t" rotWithShape="0">
              <a:schemeClr val="tx1">
                <a:lumMod val="95000"/>
                <a:lumOff val="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任意多边形 8"/>
          <p:cNvSpPr/>
          <p:nvPr>
            <p:custDataLst>
              <p:tags r:id="rId7"/>
            </p:custDataLst>
          </p:nvPr>
        </p:nvSpPr>
        <p:spPr>
          <a:xfrm>
            <a:off x="918565" y="1591374"/>
            <a:ext cx="462915" cy="664845"/>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8" name="Title 6"/>
          <p:cNvSpPr txBox="1"/>
          <p:nvPr>
            <p:custDataLst>
              <p:tags r:id="rId8"/>
            </p:custDataLst>
          </p:nvPr>
        </p:nvSpPr>
        <p:spPr>
          <a:xfrm>
            <a:off x="608399" y="153000"/>
            <a:ext cx="10974649" cy="608400"/>
          </a:xfrm>
          <a:prstGeom prst="rect">
            <a:avLst/>
          </a:prstGeom>
          <a:noFill/>
          <a:ln w="3175">
            <a:noFill/>
            <a:prstDash val="dash"/>
          </a:ln>
        </p:spPr>
        <p:txBody>
          <a:bodyPr wrap="square" lIns="91440" tIns="45720" rIns="91440" bIns="4572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altLang="zh-CN" sz="3200" b="1" spc="200">
                <a:solidFill>
                  <a:schemeClr val="accent1"/>
                </a:solidFill>
                <a:latin typeface="Arial" panose="020B0604020202020204" pitchFamily="34" charset="0"/>
                <a:ea typeface="微软雅黑" panose="020B0503020204020204" pitchFamily="34" charset="-122"/>
                <a:sym typeface="+mn-ea"/>
              </a:rPr>
              <a:t>printf</a:t>
            </a:r>
            <a:r>
              <a:rPr lang="zh-CN" altLang="en-US" sz="3200" b="1" spc="200">
                <a:solidFill>
                  <a:schemeClr val="accent1"/>
                </a:solidFill>
                <a:latin typeface="Arial" panose="020B0604020202020204" pitchFamily="34" charset="0"/>
                <a:ea typeface="微软雅黑" panose="020B0503020204020204" pitchFamily="34" charset="-122"/>
                <a:sym typeface="+mn-ea"/>
              </a:rPr>
              <a:t>理论</a:t>
            </a:r>
          </a:p>
        </p:txBody>
      </p:sp>
      <p:sp>
        <p:nvSpPr>
          <p:cNvPr id="7" name="文本框 6"/>
          <p:cNvSpPr txBox="1"/>
          <p:nvPr/>
        </p:nvSpPr>
        <p:spPr>
          <a:xfrm>
            <a:off x="811530" y="3837940"/>
            <a:ext cx="4587240" cy="589280"/>
          </a:xfrm>
          <a:prstGeom prst="rect">
            <a:avLst/>
          </a:prstGeom>
          <a:noFill/>
        </p:spPr>
        <p:txBody>
          <a:bodyPr wrap="square" rtlCol="0">
            <a:spAutoFit/>
          </a:bodyPr>
          <a:lstStyle/>
          <a:p>
            <a:pPr algn="l">
              <a:lnSpc>
                <a:spcPct val="180000"/>
              </a:lnSpc>
            </a:pPr>
            <a:r>
              <a:rPr lang="zh-CN" altLang="en-US">
                <a:sym typeface="+mn-ea"/>
              </a:rPr>
              <a:t>printf（"格式化字符串",参数...)</a:t>
            </a:r>
            <a:endParaRPr lang="zh-CN" altLang="en-US"/>
          </a:p>
        </p:txBody>
      </p:sp>
      <p:sp>
        <p:nvSpPr>
          <p:cNvPr id="14" name="文本框 13"/>
          <p:cNvSpPr txBox="1"/>
          <p:nvPr/>
        </p:nvSpPr>
        <p:spPr>
          <a:xfrm>
            <a:off x="6658610" y="1780540"/>
            <a:ext cx="4656455" cy="878840"/>
          </a:xfrm>
          <a:prstGeom prst="rect">
            <a:avLst/>
          </a:prstGeom>
          <a:noFill/>
        </p:spPr>
        <p:txBody>
          <a:bodyPr wrap="square" rtlCol="0">
            <a:spAutoFit/>
          </a:bodyPr>
          <a:lstStyle/>
          <a:p>
            <a:pPr algn="l">
              <a:lnSpc>
                <a:spcPct val="160000"/>
              </a:lnSpc>
            </a:pPr>
            <a:r>
              <a:rPr lang="zh-CN" altLang="en-US" sz="1600"/>
              <a:t>格式字符串是由</a:t>
            </a:r>
            <a:r>
              <a:rPr lang="zh-CN" altLang="en-US" sz="1600">
                <a:solidFill>
                  <a:srgbClr val="FF0000"/>
                </a:solidFill>
              </a:rPr>
              <a:t>格式化说明符</a:t>
            </a:r>
            <a:r>
              <a:rPr lang="zh-CN" altLang="en-US" sz="1600"/>
              <a:t>与</a:t>
            </a:r>
            <a:r>
              <a:rPr lang="zh-CN" altLang="en-US" sz="1600">
                <a:solidFill>
                  <a:srgbClr val="FF0000"/>
                </a:solidFill>
              </a:rPr>
              <a:t>字符串</a:t>
            </a:r>
            <a:r>
              <a:rPr lang="zh-CN" altLang="en-US" sz="1600"/>
              <a:t>组成的，格式化说明符规定参数用什么格式输出内容。</a:t>
            </a:r>
          </a:p>
        </p:txBody>
      </p:sp>
      <p:sp>
        <p:nvSpPr>
          <p:cNvPr id="15" name="文本框 14"/>
          <p:cNvSpPr txBox="1"/>
          <p:nvPr/>
        </p:nvSpPr>
        <p:spPr>
          <a:xfrm>
            <a:off x="6666865" y="2868295"/>
            <a:ext cx="4649470" cy="2223135"/>
          </a:xfrm>
          <a:prstGeom prst="rect">
            <a:avLst/>
          </a:prstGeom>
          <a:noFill/>
        </p:spPr>
        <p:txBody>
          <a:bodyPr wrap="square" rtlCol="0">
            <a:spAutoFit/>
          </a:bodyPr>
          <a:lstStyle/>
          <a:p>
            <a:pPr>
              <a:lnSpc>
                <a:spcPct val="110000"/>
              </a:lnSpc>
            </a:pPr>
            <a:r>
              <a:rPr lang="zh-CN" altLang="en-US" dirty="0"/>
              <a:t>格式化</a:t>
            </a:r>
            <a:r>
              <a:rPr lang="zh-CN" altLang="en-US" dirty="0" smtClean="0"/>
              <a:t>说明符（</a:t>
            </a:r>
            <a:r>
              <a:rPr lang="en-US" altLang="zh-CN" dirty="0" smtClean="0"/>
              <a:t>format</a:t>
            </a:r>
            <a:r>
              <a:rPr lang="zh-CN" altLang="en-US" dirty="0" smtClean="0"/>
              <a:t>）有</a:t>
            </a:r>
            <a:r>
              <a:rPr lang="zh-CN" altLang="en-US" dirty="0"/>
              <a:t>这些：</a:t>
            </a:r>
          </a:p>
          <a:p>
            <a:pPr>
              <a:lnSpc>
                <a:spcPct val="110000"/>
              </a:lnSpc>
            </a:pPr>
            <a:r>
              <a:rPr lang="zh-CN" altLang="en-US" dirty="0"/>
              <a:t>%d - 十进制 - 输出十进制整数</a:t>
            </a:r>
          </a:p>
          <a:p>
            <a:pPr>
              <a:lnSpc>
                <a:spcPct val="110000"/>
              </a:lnSpc>
            </a:pPr>
            <a:r>
              <a:rPr lang="zh-CN" altLang="en-US" dirty="0"/>
              <a:t>%s - 字符串 - 从内存中读取字符串</a:t>
            </a:r>
          </a:p>
          <a:p>
            <a:pPr>
              <a:lnSpc>
                <a:spcPct val="110000"/>
              </a:lnSpc>
            </a:pPr>
            <a:r>
              <a:rPr lang="zh-CN" altLang="en-US" dirty="0"/>
              <a:t>%x - 十六进制 - 输出十六进制数</a:t>
            </a:r>
          </a:p>
          <a:p>
            <a:pPr>
              <a:lnSpc>
                <a:spcPct val="110000"/>
              </a:lnSpc>
            </a:pPr>
            <a:r>
              <a:rPr lang="zh-CN" altLang="en-US" dirty="0"/>
              <a:t>%c - 字符 - 输出字符</a:t>
            </a:r>
          </a:p>
          <a:p>
            <a:pPr>
              <a:lnSpc>
                <a:spcPct val="110000"/>
              </a:lnSpc>
            </a:pPr>
            <a:r>
              <a:rPr lang="zh-CN" altLang="en-US" dirty="0"/>
              <a:t>%p - 指针 - 指针地址</a:t>
            </a:r>
          </a:p>
          <a:p>
            <a:pPr>
              <a:lnSpc>
                <a:spcPct val="110000"/>
              </a:lnSpc>
            </a:pPr>
            <a:r>
              <a:rPr lang="zh-CN" altLang="en-US" dirty="0">
                <a:solidFill>
                  <a:srgbClr val="FF0000"/>
                </a:solidFill>
              </a:rPr>
              <a:t>%n - 将之前打印出来的字符个数，赋值参数</a:t>
            </a:r>
          </a:p>
        </p:txBody>
      </p:sp>
      <p:pic>
        <p:nvPicPr>
          <p:cNvPr id="17" name="图片 16" descr="1584881426844-4eb92026-1e5c-4dc4-a113-854258f9b8f6"/>
          <p:cNvPicPr>
            <a:picLocks noChangeAspect="1"/>
          </p:cNvPicPr>
          <p:nvPr/>
        </p:nvPicPr>
        <p:blipFill>
          <a:blip r:embed="rId15"/>
          <a:stretch>
            <a:fillRect/>
          </a:stretch>
        </p:blipFill>
        <p:spPr>
          <a:xfrm>
            <a:off x="811530" y="2256155"/>
            <a:ext cx="5000625" cy="1190625"/>
          </a:xfrm>
          <a:prstGeom prst="rect">
            <a:avLst/>
          </a:prstGeom>
        </p:spPr>
      </p:pic>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10" name="图片 9"/>
          <p:cNvPicPr/>
          <p:nvPr>
            <p:custDataLst>
              <p:tags r:id="rId3"/>
            </p:custDataLst>
          </p:nvPr>
        </p:nvPicPr>
        <p:blipFill>
          <a:blip r:embed="rId9" r:link="rId10" cstate="email"/>
          <a:stretch>
            <a:fillRect/>
          </a:stretch>
        </p:blipFill>
        <p:spPr>
          <a:xfrm>
            <a:off x="11471910" y="6269233"/>
            <a:ext cx="720090" cy="588767"/>
          </a:xfrm>
          <a:prstGeom prst="rect">
            <a:avLst/>
          </a:prstGeom>
        </p:spPr>
      </p:pic>
      <p:pic>
        <p:nvPicPr>
          <p:cNvPr id="11" name="图片 10"/>
          <p:cNvPicPr/>
          <p:nvPr>
            <p:custDataLst>
              <p:tags r:id="rId4"/>
            </p:custDataLst>
          </p:nvPr>
        </p:nvPicPr>
        <p:blipFill>
          <a:blip r:embed="rId11" r:link="rId12" cstate="email"/>
          <a:stretch>
            <a:fillRect/>
          </a:stretch>
        </p:blipFill>
        <p:spPr>
          <a:xfrm>
            <a:off x="0" y="6269233"/>
            <a:ext cx="720090" cy="588767"/>
          </a:xfrm>
          <a:prstGeom prst="rect">
            <a:avLst/>
          </a:prstGeom>
        </p:spPr>
      </p:pic>
      <p:sp>
        <p:nvSpPr>
          <p:cNvPr id="8" name="Title 6"/>
          <p:cNvSpPr txBox="1"/>
          <p:nvPr>
            <p:custDataLst>
              <p:tags r:id="rId5"/>
            </p:custDataLst>
          </p:nvPr>
        </p:nvSpPr>
        <p:spPr>
          <a:xfrm>
            <a:off x="608399" y="153000"/>
            <a:ext cx="10974649" cy="608400"/>
          </a:xfrm>
          <a:prstGeom prst="rect">
            <a:avLst/>
          </a:prstGeom>
          <a:noFill/>
          <a:ln w="3175">
            <a:noFill/>
            <a:prstDash val="dash"/>
          </a:ln>
        </p:spPr>
        <p:txBody>
          <a:bodyPr wrap="square" lIns="91440" tIns="45720" rIns="91440" bIns="4572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altLang="zh-CN" sz="3200" b="1" spc="200">
                <a:solidFill>
                  <a:schemeClr val="accent1"/>
                </a:solidFill>
                <a:latin typeface="Arial" panose="020B0604020202020204" pitchFamily="34" charset="0"/>
                <a:ea typeface="微软雅黑" panose="020B0503020204020204" pitchFamily="34" charset="-122"/>
                <a:sym typeface="+mn-ea"/>
              </a:rPr>
              <a:t>printf</a:t>
            </a:r>
            <a:r>
              <a:rPr lang="zh-CN" altLang="en-US" sz="3200" b="1" spc="200">
                <a:solidFill>
                  <a:schemeClr val="accent1"/>
                </a:solidFill>
                <a:latin typeface="Arial" panose="020B0604020202020204" pitchFamily="34" charset="0"/>
                <a:ea typeface="微软雅黑" panose="020B0503020204020204" pitchFamily="34" charset="-122"/>
                <a:sym typeface="+mn-ea"/>
              </a:rPr>
              <a:t>代码</a:t>
            </a:r>
          </a:p>
        </p:txBody>
      </p:sp>
      <p:pic>
        <p:nvPicPr>
          <p:cNvPr id="7" name="图片 6"/>
          <p:cNvPicPr>
            <a:picLocks noChangeAspect="1"/>
          </p:cNvPicPr>
          <p:nvPr/>
        </p:nvPicPr>
        <p:blipFill>
          <a:blip r:embed="rId13"/>
          <a:stretch>
            <a:fillRect/>
          </a:stretch>
        </p:blipFill>
        <p:spPr>
          <a:xfrm>
            <a:off x="1483995" y="1629410"/>
            <a:ext cx="1470660" cy="1043940"/>
          </a:xfrm>
          <a:prstGeom prst="rect">
            <a:avLst/>
          </a:prstGeom>
        </p:spPr>
      </p:pic>
      <p:pic>
        <p:nvPicPr>
          <p:cNvPr id="12" name="图片 11"/>
          <p:cNvPicPr>
            <a:picLocks noChangeAspect="1"/>
          </p:cNvPicPr>
          <p:nvPr/>
        </p:nvPicPr>
        <p:blipFill>
          <a:blip r:embed="rId14"/>
          <a:stretch>
            <a:fillRect/>
          </a:stretch>
        </p:blipFill>
        <p:spPr>
          <a:xfrm>
            <a:off x="1483995" y="3632200"/>
            <a:ext cx="1402080" cy="944880"/>
          </a:xfrm>
          <a:prstGeom prst="rect">
            <a:avLst/>
          </a:prstGeom>
        </p:spPr>
      </p:pic>
      <p:sp>
        <p:nvSpPr>
          <p:cNvPr id="13" name="文本框 12"/>
          <p:cNvSpPr txBox="1"/>
          <p:nvPr/>
        </p:nvSpPr>
        <p:spPr>
          <a:xfrm>
            <a:off x="1757045" y="2928620"/>
            <a:ext cx="924560" cy="368300"/>
          </a:xfrm>
          <a:prstGeom prst="rect">
            <a:avLst/>
          </a:prstGeom>
          <a:noFill/>
        </p:spPr>
        <p:txBody>
          <a:bodyPr wrap="square" rtlCol="0">
            <a:spAutoFit/>
          </a:bodyPr>
          <a:lstStyle/>
          <a:p>
            <a:r>
              <a:rPr lang="zh-CN" altLang="en-US"/>
              <a:t>正确</a:t>
            </a:r>
          </a:p>
        </p:txBody>
      </p:sp>
      <p:sp>
        <p:nvSpPr>
          <p:cNvPr id="14" name="文本框 13"/>
          <p:cNvSpPr txBox="1"/>
          <p:nvPr/>
        </p:nvSpPr>
        <p:spPr>
          <a:xfrm>
            <a:off x="1664970" y="5059680"/>
            <a:ext cx="1109345" cy="368300"/>
          </a:xfrm>
          <a:prstGeom prst="rect">
            <a:avLst/>
          </a:prstGeom>
          <a:noFill/>
        </p:spPr>
        <p:txBody>
          <a:bodyPr wrap="square" rtlCol="0">
            <a:spAutoFit/>
          </a:bodyPr>
          <a:lstStyle/>
          <a:p>
            <a:r>
              <a:rPr lang="zh-CN" altLang="en-US"/>
              <a:t>可以吗？</a:t>
            </a:r>
          </a:p>
        </p:txBody>
      </p:sp>
      <p:cxnSp>
        <p:nvCxnSpPr>
          <p:cNvPr id="20" name="直接连接符 19"/>
          <p:cNvCxnSpPr/>
          <p:nvPr>
            <p:custDataLst>
              <p:tags r:id="rId6"/>
            </p:custDataLst>
          </p:nvPr>
        </p:nvCxnSpPr>
        <p:spPr>
          <a:xfrm>
            <a:off x="4267475" y="1952284"/>
            <a:ext cx="0" cy="4328819"/>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240270" y="3029585"/>
            <a:ext cx="4449445" cy="2030095"/>
          </a:xfrm>
          <a:prstGeom prst="rect">
            <a:avLst/>
          </a:prstGeom>
          <a:noFill/>
        </p:spPr>
        <p:txBody>
          <a:bodyPr wrap="square" rtlCol="0" anchor="t">
            <a:spAutoFit/>
          </a:bodyPr>
          <a:lstStyle/>
          <a:p>
            <a:r>
              <a:rPr lang="zh-CN" altLang="en-US" dirty="0" smtClean="0"/>
              <a:t>如在</a:t>
            </a:r>
            <a:r>
              <a:rPr lang="en-US" altLang="zh-CN" dirty="0" smtClean="0"/>
              <a:t>Linux</a:t>
            </a:r>
            <a:r>
              <a:rPr lang="zh-CN" altLang="en-US" dirty="0" smtClean="0"/>
              <a:t>下，str</a:t>
            </a:r>
            <a:r>
              <a:rPr lang="zh-CN" altLang="en-US" dirty="0"/>
              <a:t>是%2$x，则输出偏移2</a:t>
            </a:r>
            <a:r>
              <a:rPr lang="zh-CN" altLang="en-US" dirty="0" smtClean="0"/>
              <a:t>处</a:t>
            </a:r>
            <a:r>
              <a:rPr lang="en-US" altLang="zh-CN" dirty="0" smtClean="0"/>
              <a:t>arg2</a:t>
            </a:r>
            <a:r>
              <a:rPr lang="zh-CN" altLang="en-US" dirty="0" smtClean="0"/>
              <a:t>的</a:t>
            </a:r>
            <a:r>
              <a:rPr lang="zh-CN" altLang="en-US" dirty="0"/>
              <a:t>16进制数据0xdeadbeef。</a:t>
            </a:r>
          </a:p>
          <a:p>
            <a:endParaRPr lang="zh-CN" altLang="en-US" dirty="0"/>
          </a:p>
          <a:p>
            <a:r>
              <a:rPr lang="zh-CN" altLang="en-US" dirty="0"/>
              <a:t>如果读取的内容不是正确的地址，或者这个地址是被保护的，那么便会使程序崩溃</a:t>
            </a:r>
          </a:p>
          <a:p>
            <a:endParaRPr lang="zh-CN" altLang="en-US" dirty="0"/>
          </a:p>
          <a:p>
            <a:endParaRPr lang="zh-CN" altLang="en-US" dirty="0"/>
          </a:p>
        </p:txBody>
      </p:sp>
      <p:sp>
        <p:nvSpPr>
          <p:cNvPr id="28" name="文本框 27"/>
          <p:cNvSpPr txBox="1"/>
          <p:nvPr/>
        </p:nvSpPr>
        <p:spPr>
          <a:xfrm>
            <a:off x="4782820" y="1951990"/>
            <a:ext cx="3230880" cy="398780"/>
          </a:xfrm>
          <a:prstGeom prst="rect">
            <a:avLst/>
          </a:prstGeom>
          <a:noFill/>
        </p:spPr>
        <p:txBody>
          <a:bodyPr wrap="none" rtlCol="0" anchor="t">
            <a:spAutoFit/>
          </a:bodyPr>
          <a:lstStyle/>
          <a:p>
            <a:r>
              <a:rPr lang="zh-CN" altLang="en-US" sz="2000">
                <a:sym typeface="+mn-ea"/>
              </a:rPr>
              <a:t>读取任意偏移处的数据！！</a:t>
            </a:r>
          </a:p>
        </p:txBody>
      </p:sp>
      <p:pic>
        <p:nvPicPr>
          <p:cNvPr id="30" name="图片 29" descr="微信图片_20210423200310"/>
          <p:cNvPicPr>
            <a:picLocks noChangeAspect="1"/>
          </p:cNvPicPr>
          <p:nvPr/>
        </p:nvPicPr>
        <p:blipFill>
          <a:blip r:embed="rId15"/>
          <a:stretch>
            <a:fillRect/>
          </a:stretch>
        </p:blipFill>
        <p:spPr>
          <a:xfrm>
            <a:off x="9144000" y="4820920"/>
            <a:ext cx="1828800" cy="1828800"/>
          </a:xfrm>
          <a:prstGeom prst="rect">
            <a:avLst/>
          </a:prstGeom>
        </p:spPr>
      </p:pic>
      <p:pic>
        <p:nvPicPr>
          <p:cNvPr id="2" name="图片 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657958" y="2930161"/>
            <a:ext cx="2390775" cy="215265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2"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1"/>
      <p:bldP spid="27" grpId="2"/>
      <p:bldP spid="28" grpId="1"/>
      <p:bldP spid="28" grpId="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10" name="图片 9"/>
          <p:cNvPicPr/>
          <p:nvPr>
            <p:custDataLst>
              <p:tags r:id="rId3"/>
            </p:custDataLst>
          </p:nvPr>
        </p:nvPicPr>
        <p:blipFill>
          <a:blip r:embed="rId8" r:link="rId9" cstate="email"/>
          <a:stretch>
            <a:fillRect/>
          </a:stretch>
        </p:blipFill>
        <p:spPr>
          <a:xfrm>
            <a:off x="11471910" y="6269233"/>
            <a:ext cx="720090" cy="588767"/>
          </a:xfrm>
          <a:prstGeom prst="rect">
            <a:avLst/>
          </a:prstGeom>
        </p:spPr>
      </p:pic>
      <p:pic>
        <p:nvPicPr>
          <p:cNvPr id="11" name="图片 10"/>
          <p:cNvPicPr/>
          <p:nvPr>
            <p:custDataLst>
              <p:tags r:id="rId4"/>
            </p:custDataLst>
          </p:nvPr>
        </p:nvPicPr>
        <p:blipFill>
          <a:blip r:embed="rId10" r:link="rId11" cstate="email"/>
          <a:stretch>
            <a:fillRect/>
          </a:stretch>
        </p:blipFill>
        <p:spPr>
          <a:xfrm>
            <a:off x="0" y="6269233"/>
            <a:ext cx="720090" cy="588767"/>
          </a:xfrm>
          <a:prstGeom prst="rect">
            <a:avLst/>
          </a:prstGeom>
        </p:spPr>
      </p:pic>
      <p:sp>
        <p:nvSpPr>
          <p:cNvPr id="8" name="Title 6"/>
          <p:cNvSpPr txBox="1"/>
          <p:nvPr>
            <p:custDataLst>
              <p:tags r:id="rId5"/>
            </p:custDataLst>
          </p:nvPr>
        </p:nvSpPr>
        <p:spPr>
          <a:xfrm>
            <a:off x="608399" y="153000"/>
            <a:ext cx="10974649" cy="608400"/>
          </a:xfrm>
          <a:prstGeom prst="rect">
            <a:avLst/>
          </a:prstGeom>
          <a:noFill/>
          <a:ln w="3175">
            <a:noFill/>
            <a:prstDash val="dash"/>
          </a:ln>
        </p:spPr>
        <p:txBody>
          <a:bodyPr wrap="square" lIns="91440" tIns="45720" rIns="91440" bIns="4572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200">
                <a:solidFill>
                  <a:schemeClr val="accent1"/>
                </a:solidFill>
                <a:latin typeface="Arial" panose="020B0604020202020204" pitchFamily="34" charset="0"/>
                <a:ea typeface="微软雅黑" panose="020B0503020204020204" pitchFamily="34" charset="-122"/>
                <a:sym typeface="+mn-ea"/>
              </a:rPr>
              <a:t>怎么肥事</a:t>
            </a:r>
            <a:r>
              <a:rPr altLang="zh-CN" sz="3200" b="1" spc="200">
                <a:solidFill>
                  <a:schemeClr val="accent1"/>
                </a:solidFill>
                <a:latin typeface="Arial" panose="020B0604020202020204" pitchFamily="34" charset="0"/>
                <a:ea typeface="微软雅黑" panose="020B0503020204020204" pitchFamily="34" charset="-122"/>
                <a:sym typeface="+mn-ea"/>
              </a:rPr>
              <a:t>/why</a:t>
            </a:r>
          </a:p>
        </p:txBody>
      </p:sp>
      <p:sp>
        <p:nvSpPr>
          <p:cNvPr id="22" name="文本框 21"/>
          <p:cNvSpPr txBox="1"/>
          <p:nvPr/>
        </p:nvSpPr>
        <p:spPr>
          <a:xfrm>
            <a:off x="3015474" y="1521495"/>
            <a:ext cx="3225800" cy="369332"/>
          </a:xfrm>
          <a:prstGeom prst="rect">
            <a:avLst/>
          </a:prstGeom>
          <a:noFill/>
        </p:spPr>
        <p:txBody>
          <a:bodyPr wrap="square" rtlCol="0" anchor="t">
            <a:spAutoFit/>
          </a:bodyPr>
          <a:lstStyle/>
          <a:p>
            <a:r>
              <a:rPr lang="zh-CN" altLang="en-US" dirty="0"/>
              <a:t>调用scanf函数前</a:t>
            </a:r>
            <a:r>
              <a:rPr lang="zh-CN" altLang="en-US" dirty="0">
                <a:sym typeface="+mn-ea"/>
              </a:rPr>
              <a:t>堆栈</a:t>
            </a:r>
            <a:r>
              <a:rPr lang="zh-CN" altLang="en-US" dirty="0" smtClean="0">
                <a:sym typeface="+mn-ea"/>
              </a:rPr>
              <a:t>图</a:t>
            </a:r>
            <a:endParaRPr lang="zh-CN" altLang="en-US" dirty="0">
              <a:sym typeface="+mn-ea"/>
            </a:endParaRPr>
          </a:p>
        </p:txBody>
      </p:sp>
      <p:pic>
        <p:nvPicPr>
          <p:cNvPr id="23" name="图片 22" descr="20181209161557934"/>
          <p:cNvPicPr>
            <a:picLocks noChangeAspect="1"/>
          </p:cNvPicPr>
          <p:nvPr/>
        </p:nvPicPr>
        <p:blipFill>
          <a:blip r:embed="rId12"/>
          <a:stretch>
            <a:fillRect/>
          </a:stretch>
        </p:blipFill>
        <p:spPr>
          <a:xfrm>
            <a:off x="3488690" y="2464435"/>
            <a:ext cx="1752600" cy="2882265"/>
          </a:xfrm>
          <a:prstGeom prst="rect">
            <a:avLst/>
          </a:prstGeom>
        </p:spPr>
      </p:pic>
      <p:sp>
        <p:nvSpPr>
          <p:cNvPr id="24" name="文本框 23"/>
          <p:cNvSpPr txBox="1"/>
          <p:nvPr/>
        </p:nvSpPr>
        <p:spPr>
          <a:xfrm>
            <a:off x="5857875" y="1674495"/>
            <a:ext cx="2540000" cy="368300"/>
          </a:xfrm>
          <a:prstGeom prst="rect">
            <a:avLst/>
          </a:prstGeom>
          <a:noFill/>
        </p:spPr>
        <p:txBody>
          <a:bodyPr wrap="square" rtlCol="0" anchor="t">
            <a:spAutoFit/>
          </a:bodyPr>
          <a:lstStyle/>
          <a:p>
            <a:r>
              <a:rPr lang="zh-CN" altLang="en-US"/>
              <a:t>输入字符串后的堆栈图：</a:t>
            </a:r>
          </a:p>
        </p:txBody>
      </p:sp>
      <p:pic>
        <p:nvPicPr>
          <p:cNvPr id="25" name="图片 24" descr="20181209161908392"/>
          <p:cNvPicPr>
            <a:picLocks noChangeAspect="1"/>
          </p:cNvPicPr>
          <p:nvPr/>
        </p:nvPicPr>
        <p:blipFill>
          <a:blip r:embed="rId13"/>
          <a:stretch>
            <a:fillRect/>
          </a:stretch>
        </p:blipFill>
        <p:spPr>
          <a:xfrm>
            <a:off x="6245225" y="2464435"/>
            <a:ext cx="1917700" cy="2917825"/>
          </a:xfrm>
          <a:prstGeom prst="rect">
            <a:avLst/>
          </a:prstGeom>
        </p:spPr>
      </p:pic>
      <p:pic>
        <p:nvPicPr>
          <p:cNvPr id="2" name="图片 1"/>
          <p:cNvPicPr>
            <a:picLocks noChangeAspect="1"/>
          </p:cNvPicPr>
          <p:nvPr/>
        </p:nvPicPr>
        <p:blipFill>
          <a:blip r:embed="rId14"/>
          <a:stretch>
            <a:fillRect/>
          </a:stretch>
        </p:blipFill>
        <p:spPr>
          <a:xfrm>
            <a:off x="720090" y="2464435"/>
            <a:ext cx="2042160" cy="2385060"/>
          </a:xfrm>
          <a:prstGeom prst="rect">
            <a:avLst/>
          </a:prstGeom>
        </p:spPr>
      </p:pic>
      <p:sp>
        <p:nvSpPr>
          <p:cNvPr id="3" name="文本框 2"/>
          <p:cNvSpPr txBox="1"/>
          <p:nvPr/>
        </p:nvSpPr>
        <p:spPr>
          <a:xfrm>
            <a:off x="8749030" y="1176020"/>
            <a:ext cx="3442970" cy="1938020"/>
          </a:xfrm>
          <a:prstGeom prst="rect">
            <a:avLst/>
          </a:prstGeom>
          <a:noFill/>
        </p:spPr>
        <p:txBody>
          <a:bodyPr wrap="square" rtlCol="0" anchor="t">
            <a:spAutoFit/>
          </a:bodyPr>
          <a:lstStyle/>
          <a:p>
            <a:r>
              <a:rPr lang="zh-CN" altLang="en-US"/>
              <a:t>调用printf函数的过程：</a:t>
            </a:r>
          </a:p>
          <a:p>
            <a:r>
              <a:rPr lang="zh-CN" altLang="en-US" sz="1600" b="1">
                <a:latin typeface="等线" panose="02010600030101010101" charset="-122"/>
                <a:ea typeface="等线" panose="02010600030101010101" charset="-122"/>
                <a:cs typeface="等线" panose="02010600030101010101" charset="-122"/>
                <a:sym typeface="+mn-ea"/>
              </a:rPr>
              <a:t>mov eax，数组首地址</a:t>
            </a:r>
            <a:endParaRPr lang="zh-CN" altLang="en-US" sz="1600" b="1">
              <a:latin typeface="等线" panose="02010600030101010101" charset="-122"/>
              <a:ea typeface="等线" panose="02010600030101010101" charset="-122"/>
              <a:cs typeface="等线" panose="02010600030101010101" charset="-122"/>
            </a:endParaRPr>
          </a:p>
          <a:p>
            <a:r>
              <a:rPr lang="zh-CN" altLang="en-US" sz="1600" b="1">
                <a:latin typeface="等线" panose="02010600030101010101" charset="-122"/>
                <a:ea typeface="等线" panose="02010600030101010101" charset="-122"/>
                <a:cs typeface="等线" panose="02010600030101010101" charset="-122"/>
                <a:sym typeface="+mn-ea"/>
              </a:rPr>
              <a:t>push eax  </a:t>
            </a:r>
            <a:endParaRPr lang="zh-CN" altLang="en-US" sz="1600" b="1">
              <a:latin typeface="等线" panose="02010600030101010101" charset="-122"/>
              <a:ea typeface="等线" panose="02010600030101010101" charset="-122"/>
              <a:cs typeface="等线" panose="02010600030101010101" charset="-122"/>
            </a:endParaRPr>
          </a:p>
          <a:p>
            <a:r>
              <a:rPr lang="zh-CN" altLang="en-US" sz="1600" b="1">
                <a:latin typeface="等线" panose="02010600030101010101" charset="-122"/>
                <a:ea typeface="等线" panose="02010600030101010101" charset="-122"/>
                <a:cs typeface="等线" panose="02010600030101010101" charset="-122"/>
                <a:sym typeface="+mn-ea"/>
              </a:rPr>
              <a:t>call printf</a:t>
            </a:r>
            <a:endParaRPr lang="zh-CN" altLang="en-US" sz="1600" b="1">
              <a:latin typeface="等线" panose="02010600030101010101" charset="-122"/>
              <a:ea typeface="等线" panose="02010600030101010101" charset="-122"/>
              <a:cs typeface="等线" panose="02010600030101010101" charset="-122"/>
            </a:endParaRPr>
          </a:p>
          <a:p>
            <a:r>
              <a:rPr lang="zh-CN" altLang="en-US">
                <a:sym typeface="+mn-ea"/>
              </a:rPr>
              <a:t>该过程只是将数组的首地址入栈，此时堆栈图</a:t>
            </a:r>
            <a:endParaRPr lang="zh-CN" altLang="en-US"/>
          </a:p>
          <a:p>
            <a:endParaRPr lang="zh-CN" altLang="en-US"/>
          </a:p>
        </p:txBody>
      </p:sp>
      <p:pic>
        <p:nvPicPr>
          <p:cNvPr id="5" name="图片 4" descr="20181211085421414"/>
          <p:cNvPicPr>
            <a:picLocks noChangeAspect="1"/>
          </p:cNvPicPr>
          <p:nvPr/>
        </p:nvPicPr>
        <p:blipFill>
          <a:blip r:embed="rId15"/>
          <a:stretch>
            <a:fillRect/>
          </a:stretch>
        </p:blipFill>
        <p:spPr>
          <a:xfrm>
            <a:off x="9512300" y="3206115"/>
            <a:ext cx="1711960" cy="3046095"/>
          </a:xfrm>
          <a:prstGeom prst="rect">
            <a:avLst/>
          </a:prstGeom>
        </p:spPr>
      </p:pic>
      <p:sp>
        <p:nvSpPr>
          <p:cNvPr id="4" name="文本框 3"/>
          <p:cNvSpPr txBox="1"/>
          <p:nvPr/>
        </p:nvSpPr>
        <p:spPr>
          <a:xfrm>
            <a:off x="3397885" y="5777230"/>
            <a:ext cx="1706880" cy="368300"/>
          </a:xfrm>
          <a:prstGeom prst="rect">
            <a:avLst/>
          </a:prstGeom>
          <a:noFill/>
        </p:spPr>
        <p:txBody>
          <a:bodyPr wrap="none" rtlCol="0" anchor="t">
            <a:spAutoFit/>
          </a:bodyPr>
          <a:lstStyle/>
          <a:p>
            <a:r>
              <a:rPr lang="zh-CN" altLang="en-US">
                <a:sym typeface="+mn-ea"/>
              </a:rPr>
              <a:t>下面是</a:t>
            </a:r>
            <a:r>
              <a:rPr lang="en-US" altLang="zh-CN">
                <a:sym typeface="+mn-ea"/>
              </a:rPr>
              <a:t>ebp</a:t>
            </a:r>
            <a:r>
              <a:rPr lang="zh-CN" altLang="en-US">
                <a:sym typeface="+mn-ea"/>
              </a:rPr>
              <a:t>栈底</a:t>
            </a:r>
            <a:endParaRPr lang="zh-CN" altLang="en-US"/>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10" name="图片 9"/>
          <p:cNvPicPr/>
          <p:nvPr>
            <p:custDataLst>
              <p:tags r:id="rId3"/>
            </p:custDataLst>
          </p:nvPr>
        </p:nvPicPr>
        <p:blipFill>
          <a:blip r:embed="rId9" r:link="rId10" cstate="email"/>
          <a:stretch>
            <a:fillRect/>
          </a:stretch>
        </p:blipFill>
        <p:spPr>
          <a:xfrm>
            <a:off x="11471910" y="6269233"/>
            <a:ext cx="720090" cy="588767"/>
          </a:xfrm>
          <a:prstGeom prst="rect">
            <a:avLst/>
          </a:prstGeom>
        </p:spPr>
      </p:pic>
      <p:pic>
        <p:nvPicPr>
          <p:cNvPr id="11" name="图片 10"/>
          <p:cNvPicPr/>
          <p:nvPr>
            <p:custDataLst>
              <p:tags r:id="rId4"/>
            </p:custDataLst>
          </p:nvPr>
        </p:nvPicPr>
        <p:blipFill>
          <a:blip r:embed="rId11" r:link="rId12" cstate="email"/>
          <a:stretch>
            <a:fillRect/>
          </a:stretch>
        </p:blipFill>
        <p:spPr>
          <a:xfrm>
            <a:off x="0" y="6269233"/>
            <a:ext cx="720090" cy="588767"/>
          </a:xfrm>
          <a:prstGeom prst="rect">
            <a:avLst/>
          </a:prstGeom>
        </p:spPr>
      </p:pic>
      <p:sp>
        <p:nvSpPr>
          <p:cNvPr id="8" name="Title 6"/>
          <p:cNvSpPr txBox="1"/>
          <p:nvPr>
            <p:custDataLst>
              <p:tags r:id="rId5"/>
            </p:custDataLst>
          </p:nvPr>
        </p:nvSpPr>
        <p:spPr>
          <a:xfrm>
            <a:off x="608399" y="153000"/>
            <a:ext cx="10974649" cy="608400"/>
          </a:xfrm>
          <a:prstGeom prst="rect">
            <a:avLst/>
          </a:prstGeom>
          <a:noFill/>
          <a:ln w="3175">
            <a:noFill/>
            <a:prstDash val="dash"/>
          </a:ln>
        </p:spPr>
        <p:txBody>
          <a:bodyPr wrap="square" lIns="91440" tIns="45720" rIns="91440" bIns="4572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gn="l">
              <a:lnSpc>
                <a:spcPct val="100000"/>
              </a:lnSpc>
              <a:buClrTx/>
              <a:buSzTx/>
              <a:buFontTx/>
            </a:pPr>
            <a:r>
              <a:rPr lang="zh-CN" altLang="en-US" sz="3200" b="1" spc="200">
                <a:solidFill>
                  <a:schemeClr val="accent1"/>
                </a:solidFill>
                <a:latin typeface="Arial" panose="020B0604020202020204" pitchFamily="34" charset="0"/>
                <a:ea typeface="微软雅黑" panose="020B0503020204020204" pitchFamily="34" charset="-122"/>
                <a:sym typeface="+mn-ea"/>
              </a:rPr>
              <a:t>覆盖任意地址内存</a:t>
            </a:r>
          </a:p>
        </p:txBody>
      </p:sp>
      <p:pic>
        <p:nvPicPr>
          <p:cNvPr id="19" name="图片 18"/>
          <p:cNvPicPr>
            <a:picLocks noChangeAspect="1"/>
          </p:cNvPicPr>
          <p:nvPr/>
        </p:nvPicPr>
        <p:blipFill>
          <a:blip r:embed="rId13"/>
          <a:stretch>
            <a:fillRect/>
          </a:stretch>
        </p:blipFill>
        <p:spPr>
          <a:xfrm>
            <a:off x="274955" y="4819650"/>
            <a:ext cx="6470650" cy="1190625"/>
          </a:xfrm>
          <a:prstGeom prst="rect">
            <a:avLst/>
          </a:prstGeom>
        </p:spPr>
      </p:pic>
      <p:sp>
        <p:nvSpPr>
          <p:cNvPr id="2" name="文本框 1"/>
          <p:cNvSpPr txBox="1"/>
          <p:nvPr/>
        </p:nvSpPr>
        <p:spPr>
          <a:xfrm>
            <a:off x="7310755" y="1050290"/>
            <a:ext cx="4150995" cy="1198880"/>
          </a:xfrm>
          <a:prstGeom prst="rect">
            <a:avLst/>
          </a:prstGeom>
          <a:noFill/>
        </p:spPr>
        <p:txBody>
          <a:bodyPr wrap="square" rtlCol="0" anchor="t">
            <a:spAutoFit/>
          </a:bodyPr>
          <a:lstStyle/>
          <a:p>
            <a:r>
              <a:rPr lang="zh-CN" altLang="en-US">
                <a:sym typeface="+mn-ea"/>
              </a:rPr>
              <a:t>额外赠送：</a:t>
            </a:r>
          </a:p>
          <a:p>
            <a:endParaRPr lang="zh-CN" altLang="en-US">
              <a:sym typeface="+mn-ea"/>
            </a:endParaRPr>
          </a:p>
          <a:p>
            <a:r>
              <a:rPr lang="zh-CN" altLang="en-US">
                <a:sym typeface="+mn-ea"/>
              </a:rPr>
              <a:t>没有开启 RELRO 保护的时候，还可以更改</a:t>
            </a:r>
            <a:r>
              <a:rPr lang="en-US" altLang="zh-CN">
                <a:sym typeface="+mn-ea"/>
              </a:rPr>
              <a:t>got</a:t>
            </a:r>
            <a:r>
              <a:rPr lang="zh-CN" altLang="en-US">
                <a:sym typeface="+mn-ea"/>
              </a:rPr>
              <a:t>表。</a:t>
            </a:r>
            <a:endParaRPr lang="zh-CN" altLang="en-US"/>
          </a:p>
        </p:txBody>
      </p:sp>
      <p:sp>
        <p:nvSpPr>
          <p:cNvPr id="23" name="文本框 22"/>
          <p:cNvSpPr txBox="1"/>
          <p:nvPr/>
        </p:nvSpPr>
        <p:spPr>
          <a:xfrm>
            <a:off x="720090" y="3308350"/>
            <a:ext cx="3507740" cy="1198880"/>
          </a:xfrm>
          <a:prstGeom prst="rect">
            <a:avLst/>
          </a:prstGeom>
          <a:noFill/>
        </p:spPr>
        <p:txBody>
          <a:bodyPr wrap="square" rtlCol="0" anchor="t">
            <a:spAutoFit/>
          </a:bodyPr>
          <a:lstStyle/>
          <a:p>
            <a:r>
              <a:rPr lang="zh-CN" altLang="en-US">
                <a:solidFill>
                  <a:srgbClr val="FF0000"/>
                </a:solidFill>
                <a:sym typeface="+mn-ea"/>
              </a:rPr>
              <a:t>%n - 将之前打印出来的字符个数，赋值参数</a:t>
            </a:r>
          </a:p>
          <a:p>
            <a:r>
              <a:rPr lang="zh-CN" altLang="en-US">
                <a:solidFill>
                  <a:schemeClr val="tx1"/>
                </a:solidFill>
              </a:rPr>
              <a:t>只能修改后面的参数？</a:t>
            </a:r>
          </a:p>
          <a:p>
            <a:r>
              <a:rPr lang="zh-CN" altLang="en-US">
                <a:sym typeface="+mn-ea"/>
              </a:rPr>
              <a:t>为什么不看看</a:t>
            </a:r>
            <a:r>
              <a:rPr lang="en-US" altLang="zh-CN">
                <a:sym typeface="+mn-ea"/>
              </a:rPr>
              <a:t>%n</a:t>
            </a:r>
            <a:r>
              <a:rPr lang="zh-CN" altLang="en-US">
                <a:sym typeface="+mn-ea"/>
              </a:rPr>
              <a:t>神奇的朋友呢</a:t>
            </a:r>
            <a:endParaRPr lang="zh-CN" altLang="en-US"/>
          </a:p>
        </p:txBody>
      </p:sp>
      <p:sp>
        <p:nvSpPr>
          <p:cNvPr id="25" name="文本框 24"/>
          <p:cNvSpPr txBox="1"/>
          <p:nvPr/>
        </p:nvSpPr>
        <p:spPr>
          <a:xfrm>
            <a:off x="4604385" y="1830705"/>
            <a:ext cx="2540000" cy="1198880"/>
          </a:xfrm>
          <a:prstGeom prst="rect">
            <a:avLst/>
          </a:prstGeom>
          <a:noFill/>
        </p:spPr>
        <p:txBody>
          <a:bodyPr wrap="square" rtlCol="0" anchor="t">
            <a:spAutoFit/>
          </a:bodyPr>
          <a:lstStyle/>
          <a:p>
            <a:r>
              <a:rPr lang="zh-CN" altLang="en-US">
                <a:sym typeface="+mn-ea"/>
              </a:rPr>
              <a:t>把大象装进冰箱里：</a:t>
            </a:r>
            <a:endParaRPr lang="zh-CN" altLang="en-US"/>
          </a:p>
          <a:p>
            <a:r>
              <a:rPr lang="zh-CN" altLang="en-US">
                <a:sym typeface="+mn-ea"/>
              </a:rPr>
              <a:t>• 确定覆盖地址</a:t>
            </a:r>
            <a:endParaRPr lang="zh-CN" altLang="en-US"/>
          </a:p>
          <a:p>
            <a:r>
              <a:rPr lang="zh-CN" altLang="en-US">
                <a:sym typeface="+mn-ea"/>
              </a:rPr>
              <a:t>• 确定相对偏移</a:t>
            </a:r>
            <a:endParaRPr lang="zh-CN" altLang="en-US"/>
          </a:p>
          <a:p>
            <a:r>
              <a:rPr lang="zh-CN" altLang="en-US">
                <a:sym typeface="+mn-ea"/>
              </a:rPr>
              <a:t>• 进行覆盖</a:t>
            </a:r>
            <a:endParaRPr lang="zh-CN" altLang="en-US"/>
          </a:p>
        </p:txBody>
      </p:sp>
      <p:sp>
        <p:nvSpPr>
          <p:cNvPr id="27" name="文本框 26"/>
          <p:cNvSpPr txBox="1"/>
          <p:nvPr/>
        </p:nvSpPr>
        <p:spPr>
          <a:xfrm>
            <a:off x="7320915" y="2384425"/>
            <a:ext cx="4140835" cy="645160"/>
          </a:xfrm>
          <a:prstGeom prst="rect">
            <a:avLst/>
          </a:prstGeom>
          <a:noFill/>
        </p:spPr>
        <p:txBody>
          <a:bodyPr wrap="square" rtlCol="0" anchor="t">
            <a:spAutoFit/>
          </a:bodyPr>
          <a:lstStyle/>
          <a:p>
            <a:r>
              <a:rPr lang="zh-CN" altLang="en-US"/>
              <a:t>payload = '%7$s' + p32(code.got['__isoc99_scanf'])</a:t>
            </a:r>
          </a:p>
        </p:txBody>
      </p:sp>
      <p:cxnSp>
        <p:nvCxnSpPr>
          <p:cNvPr id="28" name="直接连接符 27"/>
          <p:cNvCxnSpPr/>
          <p:nvPr>
            <p:custDataLst>
              <p:tags r:id="rId6"/>
            </p:custDataLst>
          </p:nvPr>
        </p:nvCxnSpPr>
        <p:spPr>
          <a:xfrm>
            <a:off x="7047230" y="1350010"/>
            <a:ext cx="0" cy="485013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385685" y="3308350"/>
            <a:ext cx="4291965" cy="922020"/>
          </a:xfrm>
          <a:prstGeom prst="rect">
            <a:avLst/>
          </a:prstGeom>
          <a:noFill/>
        </p:spPr>
        <p:txBody>
          <a:bodyPr wrap="square" rtlCol="0" anchor="t">
            <a:spAutoFit/>
          </a:bodyPr>
          <a:lstStyle/>
          <a:p>
            <a:r>
              <a:rPr lang="zh-CN" altLang="en-US"/>
              <a:t>将栈上的第7个参数（也就是第二部分）进行%s的解析，读取该地址指向的字符串</a:t>
            </a:r>
          </a:p>
        </p:txBody>
      </p:sp>
      <p:sp>
        <p:nvSpPr>
          <p:cNvPr id="30" name="文本框 29"/>
          <p:cNvSpPr txBox="1"/>
          <p:nvPr/>
        </p:nvSpPr>
        <p:spPr>
          <a:xfrm>
            <a:off x="7494270" y="4441825"/>
            <a:ext cx="4346575" cy="645160"/>
          </a:xfrm>
          <a:prstGeom prst="rect">
            <a:avLst/>
          </a:prstGeom>
          <a:noFill/>
        </p:spPr>
        <p:txBody>
          <a:bodyPr wrap="square" rtlCol="0" anchor="t">
            <a:spAutoFit/>
          </a:bodyPr>
          <a:lstStyle/>
          <a:p>
            <a:r>
              <a:rPr lang="zh-CN" altLang="en-US"/>
              <a:t>对scanf的got表指向的libc地址进行字符串解析并输出，完成了libc的泄露</a:t>
            </a:r>
          </a:p>
        </p:txBody>
      </p:sp>
      <p:sp>
        <p:nvSpPr>
          <p:cNvPr id="31" name="文本框 30"/>
          <p:cNvSpPr txBox="1"/>
          <p:nvPr/>
        </p:nvSpPr>
        <p:spPr>
          <a:xfrm>
            <a:off x="942340" y="1350010"/>
            <a:ext cx="3062605" cy="368300"/>
          </a:xfrm>
          <a:prstGeom prst="rect">
            <a:avLst/>
          </a:prstGeom>
          <a:noFill/>
        </p:spPr>
        <p:txBody>
          <a:bodyPr wrap="square" rtlCol="0" anchor="t">
            <a:spAutoFit/>
          </a:bodyPr>
          <a:lstStyle/>
          <a:p>
            <a:r>
              <a:rPr lang="zh-CN" altLang="en-US"/>
              <a:t>如果</a:t>
            </a:r>
            <a:r>
              <a:rPr lang="en-US" altLang="zh-CN"/>
              <a:t>str=</a:t>
            </a:r>
            <a:r>
              <a:rPr lang="zh-CN" altLang="en-US"/>
              <a:t>"hhh%n",&amp;a</a:t>
            </a:r>
          </a:p>
        </p:txBody>
      </p:sp>
      <p:pic>
        <p:nvPicPr>
          <p:cNvPr id="32" name="图片 31"/>
          <p:cNvPicPr>
            <a:picLocks noChangeAspect="1"/>
          </p:cNvPicPr>
          <p:nvPr/>
        </p:nvPicPr>
        <p:blipFill>
          <a:blip r:embed="rId14"/>
          <a:stretch>
            <a:fillRect/>
          </a:stretch>
        </p:blipFill>
        <p:spPr>
          <a:xfrm>
            <a:off x="1256030" y="1957705"/>
            <a:ext cx="1402080" cy="944880"/>
          </a:xfrm>
          <a:prstGeom prst="rect">
            <a:avLst/>
          </a:prstGeom>
        </p:spPr>
      </p:pic>
      <p:sp>
        <p:nvSpPr>
          <p:cNvPr id="33" name="文本框 32"/>
          <p:cNvSpPr txBox="1"/>
          <p:nvPr/>
        </p:nvSpPr>
        <p:spPr>
          <a:xfrm>
            <a:off x="7494270" y="5278120"/>
            <a:ext cx="4346575" cy="922020"/>
          </a:xfrm>
          <a:prstGeom prst="rect">
            <a:avLst/>
          </a:prstGeom>
          <a:noFill/>
        </p:spPr>
        <p:txBody>
          <a:bodyPr wrap="square" rtlCol="0" anchor="t">
            <a:spAutoFit/>
          </a:bodyPr>
          <a:lstStyle/>
          <a:p>
            <a:r>
              <a:rPr lang="zh-CN" altLang="en-US"/>
              <a:t>怎么修改？</a:t>
            </a:r>
          </a:p>
          <a:p>
            <a:r>
              <a:rPr lang="zh-CN" altLang="en-US"/>
              <a:t>通过 libc 计算得到 system 的地址，把 system 的地址写到 </a:t>
            </a:r>
            <a:r>
              <a:rPr lang="zh-CN" altLang="en-US">
                <a:sym typeface="+mn-ea"/>
              </a:rPr>
              <a:t>scanf</a:t>
            </a:r>
            <a:r>
              <a:rPr lang="zh-CN" altLang="en-US"/>
              <a:t>的 GOT 表项上</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ppt_x"/>
                                          </p:val>
                                        </p:tav>
                                        <p:tav tm="100000">
                                          <p:val>
                                            <p:strVal val="#ppt_x"/>
                                          </p:val>
                                        </p:tav>
                                      </p:tavLst>
                                    </p:anim>
                                    <p:anim calcmode="lin" valueType="num">
                                      <p:cBhvr additive="base">
                                        <p:cTn id="18" dur="500" fill="hold"/>
                                        <p:tgtEl>
                                          <p:spTgt spid="2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fill="hold"/>
                                        <p:tgtEl>
                                          <p:spTgt spid="33"/>
                                        </p:tgtEl>
                                        <p:attrNameLst>
                                          <p:attrName>ppt_x</p:attrName>
                                        </p:attrNameLst>
                                      </p:cBhvr>
                                      <p:tavLst>
                                        <p:tav tm="0">
                                          <p:val>
                                            <p:strVal val="#ppt_x"/>
                                          </p:val>
                                        </p:tav>
                                        <p:tav tm="100000">
                                          <p:val>
                                            <p:strVal val="#ppt_x"/>
                                          </p:val>
                                        </p:tav>
                                      </p:tavLst>
                                    </p:anim>
                                    <p:anim calcmode="lin" valueType="num">
                                      <p:cBhvr additive="base">
                                        <p:cTn id="22" dur="500" fill="hold"/>
                                        <p:tgtEl>
                                          <p:spTgt spid="3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27" grpId="0"/>
      <p:bldP spid="29" grpId="0"/>
      <p:bldP spid="30"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10" name="图片 9"/>
          <p:cNvPicPr/>
          <p:nvPr>
            <p:custDataLst>
              <p:tags r:id="rId3"/>
            </p:custDataLst>
          </p:nvPr>
        </p:nvPicPr>
        <p:blipFill>
          <a:blip r:embed="rId11" r:link="rId12" cstate="email"/>
          <a:stretch>
            <a:fillRect/>
          </a:stretch>
        </p:blipFill>
        <p:spPr>
          <a:xfrm>
            <a:off x="11471910" y="6269233"/>
            <a:ext cx="720090" cy="588767"/>
          </a:xfrm>
          <a:prstGeom prst="rect">
            <a:avLst/>
          </a:prstGeom>
        </p:spPr>
      </p:pic>
      <p:pic>
        <p:nvPicPr>
          <p:cNvPr id="11" name="图片 10"/>
          <p:cNvPicPr/>
          <p:nvPr>
            <p:custDataLst>
              <p:tags r:id="rId4"/>
            </p:custDataLst>
          </p:nvPr>
        </p:nvPicPr>
        <p:blipFill>
          <a:blip r:embed="rId13" r:link="rId14" cstate="email"/>
          <a:stretch>
            <a:fillRect/>
          </a:stretch>
        </p:blipFill>
        <p:spPr>
          <a:xfrm>
            <a:off x="0" y="6269233"/>
            <a:ext cx="720090" cy="588767"/>
          </a:xfrm>
          <a:prstGeom prst="rect">
            <a:avLst/>
          </a:prstGeom>
        </p:spPr>
      </p:pic>
      <p:sp>
        <p:nvSpPr>
          <p:cNvPr id="2" name="矩形 1"/>
          <p:cNvSpPr/>
          <p:nvPr>
            <p:custDataLst>
              <p:tags r:id="rId5"/>
            </p:custDataLst>
          </p:nvPr>
        </p:nvSpPr>
        <p:spPr>
          <a:xfrm>
            <a:off x="6400203" y="1591374"/>
            <a:ext cx="5182845" cy="3960956"/>
          </a:xfrm>
          <a:prstGeom prst="rect">
            <a:avLst/>
          </a:prstGeom>
          <a:solidFill>
            <a:schemeClr val="bg2"/>
          </a:solidFill>
          <a:ln>
            <a:noFill/>
          </a:ln>
          <a:effectLst>
            <a:outerShdw blurRad="127000" dist="38100" dir="5400000" algn="t" rotWithShape="0">
              <a:schemeClr val="tx1">
                <a:lumMod val="95000"/>
                <a:lumOff val="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3" name="折角形 33"/>
          <p:cNvSpPr/>
          <p:nvPr>
            <p:custDataLst>
              <p:tags r:id="rId6"/>
            </p:custDataLst>
          </p:nvPr>
        </p:nvSpPr>
        <p:spPr>
          <a:xfrm>
            <a:off x="609036" y="1591374"/>
            <a:ext cx="5182845" cy="3960956"/>
          </a:xfrm>
          <a:prstGeom prst="foldedCorner">
            <a:avLst>
              <a:gd name="adj" fmla="val 16445"/>
            </a:avLst>
          </a:prstGeom>
          <a:solidFill>
            <a:schemeClr val="bg2"/>
          </a:solidFill>
          <a:ln>
            <a:noFill/>
          </a:ln>
          <a:effectLst>
            <a:outerShdw blurRad="127000" dist="38100" dir="5400000" algn="t" rotWithShape="0">
              <a:schemeClr val="tx1">
                <a:lumMod val="95000"/>
                <a:lumOff val="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任意多边形 8"/>
          <p:cNvSpPr/>
          <p:nvPr>
            <p:custDataLst>
              <p:tags r:id="rId7"/>
            </p:custDataLst>
          </p:nvPr>
        </p:nvSpPr>
        <p:spPr>
          <a:xfrm>
            <a:off x="918565" y="1591374"/>
            <a:ext cx="462915" cy="664845"/>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8" name="Title 6"/>
          <p:cNvSpPr txBox="1"/>
          <p:nvPr>
            <p:custDataLst>
              <p:tags r:id="rId8"/>
            </p:custDataLst>
          </p:nvPr>
        </p:nvSpPr>
        <p:spPr>
          <a:xfrm>
            <a:off x="608399" y="153000"/>
            <a:ext cx="10974649" cy="608400"/>
          </a:xfrm>
          <a:prstGeom prst="rect">
            <a:avLst/>
          </a:prstGeom>
          <a:noFill/>
          <a:ln w="3175">
            <a:noFill/>
            <a:prstDash val="dash"/>
          </a:ln>
        </p:spPr>
        <p:txBody>
          <a:bodyPr wrap="square" lIns="91440" tIns="45720" rIns="91440" bIns="4572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200">
                <a:solidFill>
                  <a:schemeClr val="accent1"/>
                </a:solidFill>
                <a:latin typeface="Arial" panose="020B0604020202020204" pitchFamily="34" charset="0"/>
                <a:ea typeface="微软雅黑" panose="020B0503020204020204" pitchFamily="34" charset="-122"/>
                <a:sym typeface="+mn-ea"/>
              </a:rPr>
              <a:t>漏洞场景</a:t>
            </a:r>
          </a:p>
        </p:txBody>
      </p:sp>
      <p:sp>
        <p:nvSpPr>
          <p:cNvPr id="6" name="文本框 5"/>
          <p:cNvSpPr txBox="1"/>
          <p:nvPr/>
        </p:nvSpPr>
        <p:spPr>
          <a:xfrm>
            <a:off x="792480" y="2972435"/>
            <a:ext cx="4816475" cy="1198880"/>
          </a:xfrm>
          <a:prstGeom prst="rect">
            <a:avLst/>
          </a:prstGeom>
          <a:noFill/>
        </p:spPr>
        <p:txBody>
          <a:bodyPr wrap="square" rtlCol="0">
            <a:spAutoFit/>
          </a:bodyPr>
          <a:lstStyle/>
          <a:p>
            <a:r>
              <a:rPr lang="zh-CN" altLang="en-US"/>
              <a:t>格式化字符串函数：将计算机内存中表示的数据转化为我们人类可读的字符串格式</a:t>
            </a:r>
          </a:p>
          <a:p>
            <a:r>
              <a:rPr lang="zh-CN" altLang="en-US"/>
              <a:t>会触发该漏洞的函数很有限，主要就是printf、sprintf、fprintf等print家族函数</a:t>
            </a:r>
          </a:p>
        </p:txBody>
      </p:sp>
      <p:sp>
        <p:nvSpPr>
          <p:cNvPr id="12" name="文本框 11"/>
          <p:cNvSpPr txBox="1"/>
          <p:nvPr/>
        </p:nvSpPr>
        <p:spPr>
          <a:xfrm>
            <a:off x="6522720" y="1797050"/>
            <a:ext cx="7093585" cy="3534410"/>
          </a:xfrm>
          <a:prstGeom prst="rect">
            <a:avLst/>
          </a:prstGeom>
          <a:noFill/>
        </p:spPr>
        <p:txBody>
          <a:bodyPr wrap="square" rtlCol="0" anchor="t">
            <a:spAutoFit/>
          </a:bodyPr>
          <a:lstStyle/>
          <a:p>
            <a:pPr>
              <a:lnSpc>
                <a:spcPct val="140000"/>
              </a:lnSpc>
            </a:pPr>
            <a:r>
              <a:rPr lang="zh-CN" altLang="en-US" sz="1600"/>
              <a:t>函数	基本介绍</a:t>
            </a:r>
          </a:p>
          <a:p>
            <a:pPr>
              <a:lnSpc>
                <a:spcPct val="140000"/>
              </a:lnSpc>
            </a:pPr>
            <a:r>
              <a:rPr lang="zh-CN" altLang="en-US" sz="1600">
                <a:solidFill>
                  <a:srgbClr val="FF0000"/>
                </a:solidFill>
              </a:rPr>
              <a:t>printf</a:t>
            </a:r>
            <a:r>
              <a:rPr lang="zh-CN" altLang="en-US" sz="1600"/>
              <a:t>	输出到 stdout</a:t>
            </a:r>
          </a:p>
          <a:p>
            <a:pPr>
              <a:lnSpc>
                <a:spcPct val="140000"/>
              </a:lnSpc>
            </a:pPr>
            <a:r>
              <a:rPr lang="zh-CN" altLang="en-US" sz="1600"/>
              <a:t>fprintf	输出到指定 FILE 流</a:t>
            </a:r>
          </a:p>
          <a:p>
            <a:pPr>
              <a:lnSpc>
                <a:spcPct val="140000"/>
              </a:lnSpc>
            </a:pPr>
            <a:r>
              <a:rPr lang="zh-CN" altLang="en-US" sz="1600"/>
              <a:t>vprintf	根据参数列表格式化输出到 stdout</a:t>
            </a:r>
          </a:p>
          <a:p>
            <a:pPr>
              <a:lnSpc>
                <a:spcPct val="140000"/>
              </a:lnSpc>
            </a:pPr>
            <a:r>
              <a:rPr lang="zh-CN" altLang="en-US" sz="1600"/>
              <a:t>vfprintf	根据参数列表格式化输出到指定 FILE 流</a:t>
            </a:r>
          </a:p>
          <a:p>
            <a:pPr>
              <a:lnSpc>
                <a:spcPct val="140000"/>
              </a:lnSpc>
            </a:pPr>
            <a:r>
              <a:rPr lang="zh-CN" altLang="en-US" sz="1600"/>
              <a:t>sprintf	输出到字符串</a:t>
            </a:r>
          </a:p>
          <a:p>
            <a:pPr>
              <a:lnSpc>
                <a:spcPct val="140000"/>
              </a:lnSpc>
            </a:pPr>
            <a:r>
              <a:rPr lang="zh-CN" altLang="en-US" sz="1600"/>
              <a:t>snprintf	输出指定字节数到字符串</a:t>
            </a:r>
          </a:p>
          <a:p>
            <a:pPr>
              <a:lnSpc>
                <a:spcPct val="140000"/>
              </a:lnSpc>
            </a:pPr>
            <a:r>
              <a:rPr lang="zh-CN" altLang="en-US" sz="1600"/>
              <a:t>vsprintf	根据参数列表格式化输出到字符串</a:t>
            </a:r>
          </a:p>
          <a:p>
            <a:pPr>
              <a:lnSpc>
                <a:spcPct val="140000"/>
              </a:lnSpc>
            </a:pPr>
            <a:r>
              <a:rPr lang="zh-CN" altLang="en-US" sz="1600"/>
              <a:t>vsnprintf	根据参数列表格式化输出指定字节到字符串</a:t>
            </a:r>
          </a:p>
          <a:p>
            <a:pPr>
              <a:lnSpc>
                <a:spcPct val="140000"/>
              </a:lnSpc>
            </a:pPr>
            <a:r>
              <a:rPr lang="zh-CN" altLang="en-US" sz="1600"/>
              <a:t>等等</a:t>
            </a: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a:spLocks noChangeAspect="1"/>
          </p:cNvSpPr>
          <p:nvPr>
            <p:custDataLst>
              <p:tags r:id="rId2"/>
            </p:custDataLst>
          </p:nvPr>
        </p:nvSpPr>
        <p:spPr>
          <a:xfrm>
            <a:off x="0" y="1302353"/>
            <a:ext cx="12192000" cy="42532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custDataLst>
              <p:tags r:id="rId3"/>
            </p:custDataLst>
          </p:nvPr>
        </p:nvSpPr>
        <p:spPr>
          <a:xfrm>
            <a:off x="1501775" y="2622550"/>
            <a:ext cx="9188450" cy="1198880"/>
          </a:xfrm>
          <a:prstGeom prst="rect">
            <a:avLst/>
          </a:prstGeom>
          <a:noFill/>
        </p:spPr>
        <p:txBody>
          <a:bodyPr wrap="square" rtlCol="0">
            <a:normAutofit fontScale="85000" lnSpcReduction="20000"/>
          </a:bodyPr>
          <a:lstStyle/>
          <a:p>
            <a:pPr marL="285750" indent="-285750">
              <a:lnSpc>
                <a:spcPct val="130000"/>
              </a:lnSpc>
              <a:spcAft>
                <a:spcPts val="800"/>
              </a:spcAft>
              <a:buClr>
                <a:schemeClr val="tx1">
                  <a:lumMod val="65000"/>
                  <a:lumOff val="35000"/>
                </a:schemeClr>
              </a:buClr>
              <a:buFont typeface="Wingdings" panose="05000000000000000000" pitchFamily="2" charset="2"/>
              <a:buChar char="l"/>
            </a:pPr>
            <a:r>
              <a:rPr lang="zh-CN" altLang="en-US" sz="7200" spc="5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栗子</a:t>
            </a:r>
          </a:p>
        </p:txBody>
      </p:sp>
      <p:sp>
        <p:nvSpPr>
          <p:cNvPr id="23" name="文本框 22"/>
          <p:cNvSpPr txBox="1"/>
          <p:nvPr>
            <p:custDataLst>
              <p:tags r:id="rId4"/>
            </p:custDataLst>
          </p:nvPr>
        </p:nvSpPr>
        <p:spPr>
          <a:xfrm>
            <a:off x="1501775" y="3858895"/>
            <a:ext cx="9188450" cy="2080895"/>
          </a:xfrm>
          <a:prstGeom prst="rect">
            <a:avLst/>
          </a:prstGeom>
          <a:noFill/>
        </p:spPr>
        <p:txBody>
          <a:bodyPr wrap="square" rtlCol="0">
            <a:normAutofit/>
          </a:bodyPr>
          <a:lstStyle/>
          <a:p>
            <a:pPr algn="l">
              <a:lnSpc>
                <a:spcPct val="150000"/>
              </a:lnSpc>
              <a:spcAft>
                <a:spcPts val="1000"/>
              </a:spcAft>
            </a:pPr>
            <a:r>
              <a:rPr lang="zh-CN" altLang="en-US" sz="2000" dirty="0">
                <a:solidFill>
                  <a:schemeClr val="tx1">
                    <a:lumMod val="75000"/>
                    <a:lumOff val="25000"/>
                  </a:schemeClr>
                </a:solidFill>
                <a:uFillTx/>
                <a:latin typeface="Arial" panose="020B0604020202020204" pitchFamily="34" charset="0"/>
                <a:ea typeface="微软雅黑" panose="020B0503020204020204" pitchFamily="34" charset="-122"/>
                <a:sym typeface="+mn-ea"/>
              </a:rPr>
              <a:t>攻防世界：CGfsb</a:t>
            </a:r>
            <a:r>
              <a:rPr lang="en-US" altLang="zh-CN" sz="2000" dirty="0">
                <a:solidFill>
                  <a:schemeClr val="tx1">
                    <a:lumMod val="75000"/>
                    <a:lumOff val="25000"/>
                  </a:schemeClr>
                </a:solidFill>
                <a:uFillTx/>
                <a:latin typeface="Arial" panose="020B0604020202020204" pitchFamily="34" charset="0"/>
                <a:ea typeface="微软雅黑" panose="020B0503020204020204" pitchFamily="34" charset="-122"/>
                <a:sym typeface="+mn-ea"/>
              </a:rPr>
              <a:t>,string</a:t>
            </a:r>
          </a:p>
        </p:txBody>
      </p:sp>
      <p:pic>
        <p:nvPicPr>
          <p:cNvPr id="6" name="图片 5"/>
          <p:cNvPicPr/>
          <p:nvPr>
            <p:custDataLst>
              <p:tags r:id="rId5"/>
            </p:custDataLst>
          </p:nvPr>
        </p:nvPicPr>
        <p:blipFill>
          <a:blip r:embed="rId9" r:link="rId10" cstate="email"/>
          <a:stretch>
            <a:fillRect/>
          </a:stretch>
        </p:blipFill>
        <p:spPr>
          <a:xfrm>
            <a:off x="10571797" y="5533275"/>
            <a:ext cx="1620202" cy="1324725"/>
          </a:xfrm>
          <a:prstGeom prst="rect">
            <a:avLst/>
          </a:prstGeom>
        </p:spPr>
      </p:pic>
      <p:pic>
        <p:nvPicPr>
          <p:cNvPr id="8" name="图片 7"/>
          <p:cNvPicPr/>
          <p:nvPr>
            <p:custDataLst>
              <p:tags r:id="rId6"/>
            </p:custDataLst>
          </p:nvPr>
        </p:nvPicPr>
        <p:blipFill>
          <a:blip r:embed="rId11" r:link="rId12" cstate="email"/>
          <a:stretch>
            <a:fillRect/>
          </a:stretch>
        </p:blipFill>
        <p:spPr>
          <a:xfrm>
            <a:off x="0" y="5533275"/>
            <a:ext cx="1620202" cy="1324725"/>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23"/>
</p:tagLst>
</file>

<file path=ppt/tags/tag10.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13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4523"/>
  <p:tag name="KSO_WM_SLIDE_LAYOUT" val="a_b"/>
  <p:tag name="KSO_WM_SLIDE_LAYOUT_CNT" val="1_1"/>
  <p:tag name="KSO_WM_UNIT_SHOW_EDIT_AREA_INDICATION" val="1"/>
  <p:tag name="KSO_WM_TEMPLATE_THUMBS_INDEX" val="1、4、7、12、13、14、15、16、17、18、20、24、25、28、33、36、40、43、44"/>
</p:tagLst>
</file>

<file path=ppt/tags/tag14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SLIDE_ID" val="custom20204523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523"/>
  <p:tag name="KSO_WM_SLIDE_LAYOUT" val="a_b_e"/>
  <p:tag name="KSO_WM_SLIDE_LAYOUT_CNT" val="1_1_1"/>
</p:tagLst>
</file>

<file path=ppt/tags/tag147.xml><?xml version="1.0" encoding="utf-8"?>
<p:tagLst xmlns:a="http://schemas.openxmlformats.org/drawingml/2006/main" xmlns:r="http://schemas.openxmlformats.org/officeDocument/2006/relationships" xmlns:p="http://schemas.openxmlformats.org/presentationml/2006/main">
  <p:tag name="KSO_WM_UNIT_NOCLEAR" val="0"/>
  <p:tag name="KSO_WM_UNIT_VALUE" val="5"/>
  <p:tag name="KSO_WM_UNIT_HIGHLIGHT" val="0"/>
  <p:tag name="KSO_WM_UNIT_COMPATIBLE" val="1"/>
  <p:tag name="KSO_WM_UNIT_DIAGRAM_ISNUMVISUAL" val="0"/>
  <p:tag name="KSO_WM_UNIT_DIAGRAM_ISREFERUNIT" val="0"/>
  <p:tag name="KSO_WM_UNIT_TYPE" val="e"/>
  <p:tag name="KSO_WM_UNIT_INDEX" val="1"/>
  <p:tag name="KSO_WM_UNIT_ID" val="custom20204523_7*e*1"/>
  <p:tag name="KSO_WM_TEMPLATE_CATEGORY" val="custom"/>
  <p:tag name="KSO_WM_TEMPLATE_INDEX" val="20204523"/>
  <p:tag name="KSO_WM_UNIT_LAYERLEVEL" val="1"/>
  <p:tag name="KSO_WM_TAG_VERSION" val="1.0"/>
  <p:tag name="KSO_WM_BEAUTIFY_FLAG" val="#wm#"/>
  <p:tag name="KSO_WM_UNIT_PRESET_TEXT" val="Part  01"/>
</p:tagLst>
</file>

<file path=ppt/tags/tag148.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belt&quot;,&quot;left&quot;:0.0,&quot;top&quot;:0.0,&quot;right&quot;:0.0,&quot;bottom&quot;:0.0,&quot;leftAbs&quot;:false,&quot;topAbs&quot;:false,&quot;rightAbs&quot;:false,&quot;bottomAbs&quot;:false}]}"/>
  <p:tag name="KSO_WM_SLIDE_BACKGROUND" val="[&quot;general&quot;,&quot;belt&quot;]"/>
  <p:tag name="KSO_WM_SLIDE_RATIO" val="1.777778"/>
  <p:tag name="KSO_WM_SLIDE_ID" val="custom20204523_15"/>
  <p:tag name="KSO_WM_TEMPLATE_SUBCATEGORY" val="0"/>
  <p:tag name="KSO_WM_TEMPLATE_MASTER_TYPE" val="1"/>
  <p:tag name="KSO_WM_TEMPLATE_COLOR_TYPE" val="1"/>
  <p:tag name="KSO_WM_SLIDE_TYPE" val="text"/>
  <p:tag name="KSO_WM_SLIDE_SUBTYPE" val="diag"/>
  <p:tag name="KSO_WM_SLIDE_ITEM_CNT" val="1"/>
  <p:tag name="KSO_WM_SLIDE_INDEX" val="15"/>
  <p:tag name="KSO_WM_SLIDE_SIZE" val="723.5*43.55"/>
  <p:tag name="KSO_WM_SLIDE_POSITION" val="118.25*303.851"/>
  <p:tag name="KSO_WM_DIAGRAM_GROUP_CODE" val="l1-2"/>
  <p:tag name="KSO_WM_SLIDE_DIAGTYPE" val="l"/>
  <p:tag name="KSO_WM_TAG_VERSION" val="1.0"/>
  <p:tag name="KSO_WM_BEAUTIFY_FLAG" val="#wm#"/>
  <p:tag name="KSO_WM_TEMPLATE_CATEGORY" val="custom"/>
  <p:tag name="KSO_WM_TEMPLATE_INDEX" val="20204523"/>
  <p:tag name="KSO_WM_SLIDE_LAYOUT" val="i_l"/>
  <p:tag name="KSO_WM_SLIDE_LAYOUT_CNT" val="1_1"/>
</p:tagLst>
</file>

<file path=ppt/tags/tag149.xml><?xml version="1.0" encoding="utf-8"?>
<p:tagLst xmlns:a="http://schemas.openxmlformats.org/drawingml/2006/main" xmlns:r="http://schemas.openxmlformats.org/officeDocument/2006/relationships" xmlns:p="http://schemas.openxmlformats.org/presentationml/2006/main">
  <p:tag name="KSO_WM_UNIT_BLOCK" val="0"/>
  <p:tag name="KSO_WM_UNIT_HIGHLIGHT" val="0"/>
  <p:tag name="KSO_WM_UNIT_COMPATIBLE" val="0"/>
  <p:tag name="KSO_WM_UNIT_DIAGRAM_ISNUMVISUAL" val="0"/>
  <p:tag name="KSO_WM_UNIT_DIAGRAM_ISREFERUNIT" val="0"/>
  <p:tag name="KSO_WM_DIAGRAM_GROUP_CODE" val="l1-2"/>
  <p:tag name="KSO_WM_UNIT_SUBTYPE" val="h"/>
  <p:tag name="KSO_WM_UNIT_TYPE" val="i"/>
  <p:tag name="KSO_WM_UNIT_INDEX" val="1"/>
  <p:tag name="KSO_WM_UNIT_ID" val="custom20204523_15*i*1"/>
  <p:tag name="KSO_WM_TEMPLATE_CATEGORY" val="custom"/>
  <p:tag name="KSO_WM_TEMPLATE_INDEX" val="20204523"/>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04523_15*l_h_a*1_1_1"/>
  <p:tag name="KSO_WM_TEMPLATE_CATEGORY" val="custom"/>
  <p:tag name="KSO_WM_TEMPLATE_INDEX" val="20204523"/>
  <p:tag name="KSO_WM_UNIT_LAYERLEVEL" val="1_1_1"/>
  <p:tag name="KSO_WM_TAG_VERSION" val="1.0"/>
  <p:tag name="KSO_WM_BEAUTIFY_FLAG" val="#wm#"/>
  <p:tag name="KSO_WM_UNIT_PRESET_TEXT" val="关键词"/>
  <p:tag name="KSO_WM_UNIT_TEXT_FILL_FORE_SCHEMECOLOR_INDEX" val="13"/>
  <p:tag name="KSO_WM_UNIT_TEXT_FILL_TYPE" val="1"/>
  <p:tag name="KSO_WM_UNIT_USESOURCEFORMAT_APPLY" val="1"/>
</p:tagLst>
</file>

<file path=ppt/tags/tag15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35"/>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04523_15*l_h_f*1_1_1"/>
  <p:tag name="KSO_WM_TEMPLATE_CATEGORY" val="custom"/>
  <p:tag name="KSO_WM_TEMPLATE_INDEX" val="20204523"/>
  <p:tag name="KSO_WM_UNIT_LAYERLEVEL" val="1_1_1"/>
  <p:tag name="KSO_WM_TAG_VERSION" val="1.0"/>
  <p:tag name="KSO_WM_BEAUTIFY_FLAG" val="#wm#"/>
  <p:tag name="KSO_WM_UNIT_PRESET_TEXT" val="点击此处添加正文"/>
  <p:tag name="KSO_WM_UNIT_TEXT_FILL_FORE_SCHEMECOLOR_INDEX" val="13"/>
  <p:tag name="KSO_WM_UNIT_TEXT_FILL_TYPE" val="1"/>
  <p:tag name="KSO_WM_UNIT_USESOURCEFORMAT_APPLY" val="1"/>
</p:tagLst>
</file>

<file path=ppt/tags/tag152.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4523_15*i*2"/>
  <p:tag name="KSO_WM_TEMPLATE_CATEGORY" val="custom"/>
  <p:tag name="KSO_WM_TEMPLATE_INDEX" val="20204523"/>
  <p:tag name="KSO_WM_UNIT_LAYERLEVEL" val="1"/>
  <p:tag name="KSO_WM_TAG_VERSION" val="1.0"/>
  <p:tag name="KSO_WM_BEAUTIFY_FLAG" val="#wm#"/>
  <p:tag name="KSO_WM_UNIT_USESOURCEFORMAT_APPLY" val="1"/>
</p:tagLst>
</file>

<file path=ppt/tags/tag153.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04523_15*i*3"/>
  <p:tag name="KSO_WM_TEMPLATE_CATEGORY" val="custom"/>
  <p:tag name="KSO_WM_TEMPLATE_INDEX" val="20204523"/>
  <p:tag name="KSO_WM_UNIT_LAYERLEVEL" val="1"/>
  <p:tag name="KSO_WM_TAG_VERSION" val="1.0"/>
  <p:tag name="KSO_WM_BEAUTIFY_FLAG" val="#wm#"/>
  <p:tag name="KSO_WM_UNIT_USESOURCEFORMAT_APPLY" val="1"/>
</p:tagLst>
</file>

<file path=ppt/tags/tag154.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normalSize&quot;:{&quot;size1&quot;:13.5},&quot;minSize&quot;:{&quot;size1&quot;:13.5},&quot;maxSize&quot;:{&quot;size1&quot;:13.5},&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3,&quot;right&quot;:1.69,&quot;bottom&quot;:0.43},&quot;edge&quot;:{&quot;left&quot;:true,&quot;top&quot;:true,&quot;right&quot;:true,&quot;bottom&quot;:false}},{&quot;direction&quot;:1,&quot;horizontalAlign&quot;:-1,&quot;verticalAlign&quot;:-1,&quot;type&quot;:0,&quot;diagramDirection&quot;:0,&quot;canSetOverLayout&quot;:0,&quot;isOverLayout&quot;:0,&quot;normalSize&quot;:{&quot;size1&quot;:53.6},&quot;minSize&quot;:{&quot;size1&quot;:40.3},&quot;maxSize&quot;:{&quot;size1&quot;:71.0},&quot;edge&quot;:{&quot;left&quot;:true,&quot;top&quot;:false,&quot;right&quot;:true,&quot;bottom&quot;:true},&quot;subLayout&quot;:[{&quot;direction&quot;:0,&quot;horizontalAlign&quot;:-1,&quot;verticalAlign&quot;:-1,&quot;type&quot;:0,&quot;diagramDirection&quot;:0,&quot;canSetOverLayout&quot;:0,&quot;isOverLayout&quot;:0,&quot;margin&quot;:{&quot;left&quot;:2.55,&quot;top&quot;:4.11,&quot;right&quot;:2.96,&quot;bottom&quot;:5.86},&quot;edge&quot;:{&quot;left&quot;:true,&quot;top&quot;:false,&quot;right&quot;:false,&quot;bottom&quot;:true}},{&quot;direction&quot;:0,&quot;horizontalAlign&quot;:-1,&quot;verticalAlign&quot;:-1,&quot;type&quot;:0,&quot;diagramDirection&quot;:0,&quot;canSetOverLayout&quot;:0,&quot;isOverLayout&quot;:0,&quot;margin&quot;:{&quot;left&quot;:0.026,&quot;top&quot;:2.269,&quot;right&quot;:2.13,&quot;bottom&quot;:4.04},&quot;edge&quot;:{&quot;left&quot;:false,&quot;top&quot;:false,&quot;right&quot;:true,&quot;bottom&quot;:true}}]}]}"/>
  <p:tag name="KSO_WM_SLIDE_BACKGROUND" val="[&quot;navigation&quot;]"/>
  <p:tag name="KSO_WM_SLIDE_RATIO" val="1.777778"/>
  <p:tag name="KSO_WM_SLIDE_ID" val="custom20204523_9"/>
  <p:tag name="KSO_WM_TEMPLATE_SUBCATEGORY" val="0"/>
  <p:tag name="KSO_WM_TEMPLATE_MASTER_TYPE" val="1"/>
  <p:tag name="KSO_WM_TEMPLATE_COLOR_TYPE" val="1"/>
  <p:tag name="KSO_WM_SLIDE_TYPE" val="text"/>
  <p:tag name="KSO_WM_SLIDE_SUBTYPE" val="picTxt"/>
  <p:tag name="KSO_WM_SLIDE_ITEM_CNT" val="0"/>
  <p:tag name="KSO_WM_SLIDE_INDEX" val="9"/>
  <p:tag name="KSO_WM_SLIDE_SIZE" val="864.095*311.886"/>
  <p:tag name="KSO_WM_SLIDE_POSITION" val="47.9556*125.305"/>
  <p:tag name="KSO_WM_TAG_VERSION" val="1.0"/>
  <p:tag name="KSO_WM_BEAUTIFY_FLAG" val="#wm#"/>
  <p:tag name="KSO_WM_TEMPLATE_CATEGORY" val="custom"/>
  <p:tag name="KSO_WM_TEMPLATE_INDEX" val="20204523"/>
  <p:tag name="KSO_WM_SLIDE_LAYOUT" val="a_i_h"/>
  <p:tag name="KSO_WM_SLIDE_LAYOUT_CNT" val="1_1_2"/>
</p:tagLst>
</file>

<file path=ppt/tags/tag15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9*i*1"/>
  <p:tag name="KSO_WM_TEMPLATE_CATEGORY" val="custom"/>
  <p:tag name="KSO_WM_TEMPLATE_INDEX" val="20204523"/>
  <p:tag name="KSO_WM_UNIT_BK_DARK_LIGHT" val="2"/>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523_9*i*2"/>
  <p:tag name="KSO_WM_TEMPLATE_CATEGORY" val="custom"/>
  <p:tag name="KSO_WM_TEMPLATE_INDEX" val="20204523"/>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3"/>
  <p:tag name="KSO_WM_UNIT_ID" val="custom20204523_9*i*3"/>
  <p:tag name="KSO_WM_TEMPLATE_CATEGORY" val="custom"/>
  <p:tag name="KSO_WM_TEMPLATE_INDEX" val="20204523"/>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h_i"/>
  <p:tag name="KSO_WM_UNIT_INDEX" val="2_1"/>
  <p:tag name="KSO_WM_UNIT_ID" val="custom20204523_9*h_i*2_1"/>
  <p:tag name="KSO_WM_TEMPLATE_CATEGORY" val="custom"/>
  <p:tag name="KSO_WM_TEMPLATE_INDEX" val="20204523"/>
  <p:tag name="KSO_WM_UNIT_LAYERLEVEL" val="1_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BLOCK" val="0"/>
  <p:tag name="KSO_WM_UNIT_SM_LIMIT_TYPE" val="2"/>
  <p:tag name="KSO_WM_UNIT_DECORATE_INFO" val="{&quot;DecorateInfoX&quot;:{&quot;IsLeft&quot;:false,&quot;IsRight&quot;:tru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h_i"/>
  <p:tag name="KSO_WM_UNIT_INDEX" val="1_1"/>
  <p:tag name="KSO_WM_UNIT_ID" val="custom20204523_9*h_i*1_1"/>
  <p:tag name="KSO_WM_TEMPLATE_CATEGORY" val="custom"/>
  <p:tag name="KSO_WM_TEMPLATE_INDEX" val="20204523"/>
  <p:tag name="KSO_WM_UNIT_LAYERLEVEL" val="1_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_-35.445"/>
  <p:tag name="KSO_WM_UNIT_TEXTBOXSTYLE_ADJUSTTOP" val="0_-63.95001"/>
  <p:tag name="KSO_WM_UNIT_BLOCK" val="0"/>
  <p:tag name="KSO_WM_UNIT_SM_LIMIT_TYPE" val="1"/>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h_i"/>
  <p:tag name="KSO_WM_UNIT_INDEX" val="1_2"/>
  <p:tag name="KSO_WM_UNIT_ID" val="custom20204523_9*h_i*1_2"/>
  <p:tag name="KSO_WM_TEMPLATE_CATEGORY" val="custom"/>
  <p:tag name="KSO_WM_TEMPLATE_INDEX" val="20204523"/>
  <p:tag name="KSO_WM_UNIT_LAYERLEVEL" val="1_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23_9*a*1"/>
  <p:tag name="KSO_WM_TEMPLATE_CATEGORY" val="custom"/>
  <p:tag name="KSO_WM_TEMPLATE_INDEX" val="20204523"/>
  <p:tag name="KSO_WM_UNIT_LAYERLEVEL" val="1"/>
  <p:tag name="KSO_WM_TAG_VERSION" val="1.0"/>
  <p:tag name="KSO_WM_BEAUTIFY_FLAG" val="#wm#"/>
  <p:tag name="KSO_WM_UNIT_PRESET_TEXT" val="单击此处添加大标题"/>
</p:tagLst>
</file>

<file path=ppt/tags/tag162.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SLIDE_ID" val="custom20204523_10"/>
  <p:tag name="KSO_WM_TEMPLATE_SUBCATEGORY" val="0"/>
  <p:tag name="KSO_WM_TEMPLATE_MASTER_TYPE" val="1"/>
  <p:tag name="KSO_WM_TEMPLATE_COLOR_TYPE" val="1"/>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TEMPLATE_CATEGORY" val="custom"/>
  <p:tag name="KSO_WM_TEMPLATE_INDEX" val="20204523"/>
  <p:tag name="KSO_WM_SLIDE_LAYOUT" val="a_i_z_h"/>
  <p:tag name="KSO_WM_SLIDE_LAYOUT_CNT" val="1_1_1_2"/>
</p:tagLst>
</file>

<file path=ppt/tags/tag16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10*i*1"/>
  <p:tag name="KSO_WM_TEMPLATE_CATEGORY" val="custom"/>
  <p:tag name="KSO_WM_TEMPLATE_INDEX" val="20204523"/>
  <p:tag name="KSO_WM_UNIT_BK_DARK_LIGHT" val="2"/>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523_10*i*2"/>
  <p:tag name="KSO_WM_TEMPLATE_CATEGORY" val="custom"/>
  <p:tag name="KSO_WM_TEMPLATE_INDEX" val="20204523"/>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3"/>
  <p:tag name="KSO_WM_UNIT_ID" val="custom20204523_10*i*3"/>
  <p:tag name="KSO_WM_TEMPLATE_CATEGORY" val="custom"/>
  <p:tag name="KSO_WM_TEMPLATE_INDEX" val="20204523"/>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23_10*a*1"/>
  <p:tag name="KSO_WM_TEMPLATE_CATEGORY" val="custom"/>
  <p:tag name="KSO_WM_TEMPLATE_INDEX" val="20204523"/>
  <p:tag name="KSO_WM_UNIT_LAYERLEVEL" val="1"/>
  <p:tag name="KSO_WM_TAG_VERSION" val="1.0"/>
  <p:tag name="KSO_WM_BEAUTIFY_FLAG" val="#wm#"/>
  <p:tag name="KSO_WM_UNIT_PRESET_TEXT" val="单击此处添加大标题"/>
</p:tagLst>
</file>

<file path=ppt/tags/tag167.xml><?xml version="1.0" encoding="utf-8"?>
<p:tagLst xmlns:a="http://schemas.openxmlformats.org/drawingml/2006/main" xmlns:r="http://schemas.openxmlformats.org/officeDocument/2006/relationships"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UNIT_TYPE" val="z"/>
  <p:tag name="KSO_WM_UNIT_INDEX" val="1"/>
  <p:tag name="KSO_WM_UNIT_ID" val="custom20204523_10*z*1"/>
  <p:tag name="KSO_WM_TEMPLATE_CATEGORY" val="custom"/>
  <p:tag name="KSO_WM_TEMPLATE_INDEX" val="20204523"/>
  <p:tag name="KSO_WM_UNIT_BK_DARK_LIGHT" val="1"/>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SLIDE_ID" val="custom20204523_10"/>
  <p:tag name="KSO_WM_TEMPLATE_SUBCATEGORY" val="0"/>
  <p:tag name="KSO_WM_TEMPLATE_MASTER_TYPE" val="1"/>
  <p:tag name="KSO_WM_TEMPLATE_COLOR_TYPE" val="1"/>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TEMPLATE_CATEGORY" val="custom"/>
  <p:tag name="KSO_WM_TEMPLATE_INDEX" val="20204523"/>
  <p:tag name="KSO_WM_SLIDE_LAYOUT" val="a_i_z_h"/>
  <p:tag name="KSO_WM_SLIDE_LAYOUT_CNT" val="1_1_1_2"/>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10*i*1"/>
  <p:tag name="KSO_WM_TEMPLATE_CATEGORY" val="custom"/>
  <p:tag name="KSO_WM_TEMPLATE_INDEX" val="20204523"/>
  <p:tag name="KSO_WM_UNIT_BK_DARK_LIGHT" val="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523_10*i*2"/>
  <p:tag name="KSO_WM_TEMPLATE_CATEGORY" val="custom"/>
  <p:tag name="KSO_WM_TEMPLATE_INDEX" val="20204523"/>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3"/>
  <p:tag name="KSO_WM_UNIT_ID" val="custom20204523_10*i*3"/>
  <p:tag name="KSO_WM_TEMPLATE_CATEGORY" val="custom"/>
  <p:tag name="KSO_WM_TEMPLATE_INDEX" val="20204523"/>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23_10*a*1"/>
  <p:tag name="KSO_WM_TEMPLATE_CATEGORY" val="custom"/>
  <p:tag name="KSO_WM_TEMPLATE_INDEX" val="20204523"/>
  <p:tag name="KSO_WM_UNIT_LAYERLEVEL" val="1"/>
  <p:tag name="KSO_WM_TAG_VERSION" val="1.0"/>
  <p:tag name="KSO_WM_BEAUTIFY_FLAG" val="#wm#"/>
  <p:tag name="KSO_WM_UNIT_PRESET_TEXT" val="单击此处添加大标题"/>
</p:tagLst>
</file>

<file path=ppt/tags/tag173.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SLIDE_ID" val="custom20204523_10"/>
  <p:tag name="KSO_WM_TEMPLATE_SUBCATEGORY" val="0"/>
  <p:tag name="KSO_WM_TEMPLATE_MASTER_TYPE" val="1"/>
  <p:tag name="KSO_WM_TEMPLATE_COLOR_TYPE" val="1"/>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TEMPLATE_CATEGORY" val="custom"/>
  <p:tag name="KSO_WM_TEMPLATE_INDEX" val="20204523"/>
  <p:tag name="KSO_WM_SLIDE_LAYOUT" val="a_i_z_h"/>
  <p:tag name="KSO_WM_SLIDE_LAYOUT_CNT" val="1_1_1_2"/>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10*i*1"/>
  <p:tag name="KSO_WM_TEMPLATE_CATEGORY" val="custom"/>
  <p:tag name="KSO_WM_TEMPLATE_INDEX" val="20204523"/>
  <p:tag name="KSO_WM_UNIT_BK_DARK_LIGHT" val="2"/>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523_10*i*2"/>
  <p:tag name="KSO_WM_TEMPLATE_CATEGORY" val="custom"/>
  <p:tag name="KSO_WM_TEMPLATE_INDEX" val="20204523"/>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3"/>
  <p:tag name="KSO_WM_UNIT_ID" val="custom20204523_10*i*3"/>
  <p:tag name="KSO_WM_TEMPLATE_CATEGORY" val="custom"/>
  <p:tag name="KSO_WM_TEMPLATE_INDEX" val="20204523"/>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23_10*a*1"/>
  <p:tag name="KSO_WM_TEMPLATE_CATEGORY" val="custom"/>
  <p:tag name="KSO_WM_TEMPLATE_INDEX" val="20204523"/>
  <p:tag name="KSO_WM_UNIT_LAYERLEVEL" val="1"/>
  <p:tag name="KSO_WM_TAG_VERSION" val="1.0"/>
  <p:tag name="KSO_WM_BEAUTIFY_FLAG" val="#wm#"/>
  <p:tag name="KSO_WM_UNIT_PRESET_TEXT" val="单击此处添加大标题"/>
</p:tagLst>
</file>

<file path=ppt/tags/tag178.xml><?xml version="1.0" encoding="utf-8"?>
<p:tagLst xmlns:a="http://schemas.openxmlformats.org/drawingml/2006/main" xmlns:r="http://schemas.openxmlformats.org/officeDocument/2006/relationships"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UNIT_TYPE" val="z"/>
  <p:tag name="KSO_WM_UNIT_INDEX" val="1"/>
  <p:tag name="KSO_WM_UNIT_ID" val="custom20204523_10*z*1"/>
  <p:tag name="KSO_WM_TEMPLATE_CATEGORY" val="custom"/>
  <p:tag name="KSO_WM_TEMPLATE_INDEX" val="20204523"/>
  <p:tag name="KSO_WM_UNIT_BK_DARK_LIGHT" val="1"/>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normalSize&quot;:{&quot;size1&quot;:13.5},&quot;minSize&quot;:{&quot;size1&quot;:13.5},&quot;maxSize&quot;:{&quot;size1&quot;:13.5},&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3,&quot;right&quot;:1.69,&quot;bottom&quot;:0.43},&quot;edge&quot;:{&quot;left&quot;:true,&quot;top&quot;:true,&quot;right&quot;:true,&quot;bottom&quot;:false}},{&quot;direction&quot;:1,&quot;horizontalAlign&quot;:-1,&quot;verticalAlign&quot;:-1,&quot;type&quot;:0,&quot;diagramDirection&quot;:0,&quot;canSetOverLayout&quot;:0,&quot;isOverLayout&quot;:0,&quot;normalSize&quot;:{&quot;size1&quot;:53.6},&quot;minSize&quot;:{&quot;size1&quot;:40.3},&quot;maxSize&quot;:{&quot;size1&quot;:71.0},&quot;edge&quot;:{&quot;left&quot;:true,&quot;top&quot;:false,&quot;right&quot;:true,&quot;bottom&quot;:true},&quot;subLayout&quot;:[{&quot;direction&quot;:0,&quot;horizontalAlign&quot;:-1,&quot;verticalAlign&quot;:-1,&quot;type&quot;:0,&quot;diagramDirection&quot;:0,&quot;canSetOverLayout&quot;:0,&quot;isOverLayout&quot;:0,&quot;margin&quot;:{&quot;left&quot;:2.55,&quot;top&quot;:4.11,&quot;right&quot;:2.96,&quot;bottom&quot;:5.86},&quot;edge&quot;:{&quot;left&quot;:true,&quot;top&quot;:false,&quot;right&quot;:false,&quot;bottom&quot;:true}},{&quot;direction&quot;:0,&quot;horizontalAlign&quot;:-1,&quot;verticalAlign&quot;:-1,&quot;type&quot;:0,&quot;diagramDirection&quot;:0,&quot;canSetOverLayout&quot;:0,&quot;isOverLayout&quot;:0,&quot;margin&quot;:{&quot;left&quot;:0.026,&quot;top&quot;:2.269,&quot;right&quot;:2.13,&quot;bottom&quot;:4.04},&quot;edge&quot;:{&quot;left&quot;:false,&quot;top&quot;:false,&quot;right&quot;:true,&quot;bottom&quot;:true}}]}]}"/>
  <p:tag name="KSO_WM_SLIDE_BACKGROUND" val="[&quot;navigation&quot;]"/>
  <p:tag name="KSO_WM_SLIDE_RATIO" val="1.777778"/>
  <p:tag name="KSO_WM_SLIDE_ID" val="custom20204523_9"/>
  <p:tag name="KSO_WM_TEMPLATE_SUBCATEGORY" val="0"/>
  <p:tag name="KSO_WM_TEMPLATE_MASTER_TYPE" val="1"/>
  <p:tag name="KSO_WM_TEMPLATE_COLOR_TYPE" val="1"/>
  <p:tag name="KSO_WM_SLIDE_TYPE" val="text"/>
  <p:tag name="KSO_WM_SLIDE_SUBTYPE" val="picTxt"/>
  <p:tag name="KSO_WM_SLIDE_ITEM_CNT" val="0"/>
  <p:tag name="KSO_WM_SLIDE_INDEX" val="9"/>
  <p:tag name="KSO_WM_SLIDE_SIZE" val="864.095*311.886"/>
  <p:tag name="KSO_WM_SLIDE_POSITION" val="47.9556*125.305"/>
  <p:tag name="KSO_WM_TAG_VERSION" val="1.0"/>
  <p:tag name="KSO_WM_BEAUTIFY_FLAG" val="#wm#"/>
  <p:tag name="KSO_WM_TEMPLATE_CATEGORY" val="custom"/>
  <p:tag name="KSO_WM_TEMPLATE_INDEX" val="20204523"/>
  <p:tag name="KSO_WM_SLIDE_LAYOUT" val="a_i_h"/>
  <p:tag name="KSO_WM_SLIDE_LAYOUT_CNT" val="1_1_2"/>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9*i*1"/>
  <p:tag name="KSO_WM_TEMPLATE_CATEGORY" val="custom"/>
  <p:tag name="KSO_WM_TEMPLATE_INDEX" val="20204523"/>
  <p:tag name="KSO_WM_UNIT_BK_DARK_LIGHT" val="2"/>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523_9*i*2"/>
  <p:tag name="KSO_WM_TEMPLATE_CATEGORY" val="custom"/>
  <p:tag name="KSO_WM_TEMPLATE_INDEX" val="20204523"/>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3"/>
  <p:tag name="KSO_WM_UNIT_ID" val="custom20204523_9*i*3"/>
  <p:tag name="KSO_WM_TEMPLATE_CATEGORY" val="custom"/>
  <p:tag name="KSO_WM_TEMPLATE_INDEX" val="20204523"/>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h_i"/>
  <p:tag name="KSO_WM_UNIT_INDEX" val="2_1"/>
  <p:tag name="KSO_WM_UNIT_ID" val="custom20204523_9*h_i*2_1"/>
  <p:tag name="KSO_WM_TEMPLATE_CATEGORY" val="custom"/>
  <p:tag name="KSO_WM_TEMPLATE_INDEX" val="20204523"/>
  <p:tag name="KSO_WM_UNIT_LAYERLEVEL" val="1_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BLOCK" val="0"/>
  <p:tag name="KSO_WM_UNIT_SM_LIMIT_TYPE" val="2"/>
  <p:tag name="KSO_WM_UNIT_DECORATE_INFO" val="{&quot;DecorateInfoX&quot;:{&quot;IsLeft&quot;:false,&quot;IsRight&quot;:tru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h_i"/>
  <p:tag name="KSO_WM_UNIT_INDEX" val="1_1"/>
  <p:tag name="KSO_WM_UNIT_ID" val="custom20204523_9*h_i*1_1"/>
  <p:tag name="KSO_WM_TEMPLATE_CATEGORY" val="custom"/>
  <p:tag name="KSO_WM_TEMPLATE_INDEX" val="20204523"/>
  <p:tag name="KSO_WM_UNIT_LAYERLEVEL" val="1_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_-35.445"/>
  <p:tag name="KSO_WM_UNIT_TEXTBOXSTYLE_ADJUSTTOP" val="0_-63.95001"/>
  <p:tag name="KSO_WM_UNIT_BLOCK" val="0"/>
  <p:tag name="KSO_WM_UNIT_SM_LIMIT_TYPE" val="1"/>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h_i"/>
  <p:tag name="KSO_WM_UNIT_INDEX" val="1_2"/>
  <p:tag name="KSO_WM_UNIT_ID" val="custom20204523_9*h_i*1_2"/>
  <p:tag name="KSO_WM_TEMPLATE_CATEGORY" val="custom"/>
  <p:tag name="KSO_WM_TEMPLATE_INDEX" val="20204523"/>
  <p:tag name="KSO_WM_UNIT_LAYERLEVEL" val="1_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23_9*a*1"/>
  <p:tag name="KSO_WM_TEMPLATE_CATEGORY" val="custom"/>
  <p:tag name="KSO_WM_TEMPLATE_INDEX" val="20204523"/>
  <p:tag name="KSO_WM_UNIT_LAYERLEVEL" val="1"/>
  <p:tag name="KSO_WM_TAG_VERSION" val="1.0"/>
  <p:tag name="KSO_WM_BEAUTIFY_FLAG" val="#wm#"/>
  <p:tag name="KSO_WM_UNIT_PRESET_TEXT" val="单击此处添加大标题"/>
</p:tagLst>
</file>

<file path=ppt/tags/tag187.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belt&quot;,&quot;left&quot;:0.0,&quot;top&quot;:0.0,&quot;right&quot;:0.0,&quot;bottom&quot;:0.0,&quot;leftAbs&quot;:false,&quot;topAbs&quot;:false,&quot;rightAbs&quot;:false,&quot;bottomAbs&quot;:false}]}"/>
  <p:tag name="KSO_WM_SLIDE_BACKGROUND" val="[&quot;general&quot;,&quot;belt&quot;]"/>
  <p:tag name="KSO_WM_SLIDE_RATIO" val="1.777778"/>
  <p:tag name="KSO_WM_SLIDE_ID" val="custom20204523_15"/>
  <p:tag name="KSO_WM_TEMPLATE_SUBCATEGORY" val="0"/>
  <p:tag name="KSO_WM_TEMPLATE_MASTER_TYPE" val="1"/>
  <p:tag name="KSO_WM_TEMPLATE_COLOR_TYPE" val="1"/>
  <p:tag name="KSO_WM_SLIDE_TYPE" val="text"/>
  <p:tag name="KSO_WM_SLIDE_SUBTYPE" val="diag"/>
  <p:tag name="KSO_WM_SLIDE_ITEM_CNT" val="1"/>
  <p:tag name="KSO_WM_SLIDE_INDEX" val="15"/>
  <p:tag name="KSO_WM_SLIDE_SIZE" val="723.5*43.55"/>
  <p:tag name="KSO_WM_SLIDE_POSITION" val="118.25*303.851"/>
  <p:tag name="KSO_WM_DIAGRAM_GROUP_CODE" val="l1-2"/>
  <p:tag name="KSO_WM_SLIDE_DIAGTYPE" val="l"/>
  <p:tag name="KSO_WM_TAG_VERSION" val="1.0"/>
  <p:tag name="KSO_WM_BEAUTIFY_FLAG" val="#wm#"/>
  <p:tag name="KSO_WM_TEMPLATE_CATEGORY" val="custom"/>
  <p:tag name="KSO_WM_TEMPLATE_INDEX" val="20204523"/>
  <p:tag name="KSO_WM_SLIDE_LAYOUT" val="i_l"/>
  <p:tag name="KSO_WM_SLIDE_LAYOUT_CNT" val="1_1"/>
</p:tagLst>
</file>

<file path=ppt/tags/tag188.xml><?xml version="1.0" encoding="utf-8"?>
<p:tagLst xmlns:a="http://schemas.openxmlformats.org/drawingml/2006/main" xmlns:r="http://schemas.openxmlformats.org/officeDocument/2006/relationships" xmlns:p="http://schemas.openxmlformats.org/presentationml/2006/main">
  <p:tag name="KSO_WM_UNIT_BLOCK" val="0"/>
  <p:tag name="KSO_WM_UNIT_HIGHLIGHT" val="0"/>
  <p:tag name="KSO_WM_UNIT_COMPATIBLE" val="0"/>
  <p:tag name="KSO_WM_UNIT_DIAGRAM_ISNUMVISUAL" val="0"/>
  <p:tag name="KSO_WM_UNIT_DIAGRAM_ISREFERUNIT" val="0"/>
  <p:tag name="KSO_WM_DIAGRAM_GROUP_CODE" val="l1-2"/>
  <p:tag name="KSO_WM_UNIT_SUBTYPE" val="h"/>
  <p:tag name="KSO_WM_UNIT_TYPE" val="i"/>
  <p:tag name="KSO_WM_UNIT_INDEX" val="1"/>
  <p:tag name="KSO_WM_UNIT_ID" val="custom20204523_15*i*1"/>
  <p:tag name="KSO_WM_TEMPLATE_CATEGORY" val="custom"/>
  <p:tag name="KSO_WM_TEMPLATE_INDEX" val="20204523"/>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8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04523_15*l_h_a*1_1_1"/>
  <p:tag name="KSO_WM_TEMPLATE_CATEGORY" val="custom"/>
  <p:tag name="KSO_WM_TEMPLATE_INDEX" val="20204523"/>
  <p:tag name="KSO_WM_UNIT_LAYERLEVEL" val="1_1_1"/>
  <p:tag name="KSO_WM_TAG_VERSION" val="1.0"/>
  <p:tag name="KSO_WM_BEAUTIFY_FLAG" val="#wm#"/>
  <p:tag name="KSO_WM_UNIT_PRESET_TEXT" val="关键词"/>
  <p:tag name="KSO_WM_UNIT_TEXT_FILL_FORE_SCHEMECOLOR_INDEX" val="13"/>
  <p:tag name="KSO_WM_UNIT_TEX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35"/>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04523_15*l_h_f*1_1_1"/>
  <p:tag name="KSO_WM_TEMPLATE_CATEGORY" val="custom"/>
  <p:tag name="KSO_WM_TEMPLATE_INDEX" val="20204523"/>
  <p:tag name="KSO_WM_UNIT_LAYERLEVEL" val="1_1_1"/>
  <p:tag name="KSO_WM_TAG_VERSION" val="1.0"/>
  <p:tag name="KSO_WM_BEAUTIFY_FLAG" val="#wm#"/>
  <p:tag name="KSO_WM_UNIT_PRESET_TEXT" val="点击此处添加正文"/>
  <p:tag name="KSO_WM_UNIT_TEXT_FILL_FORE_SCHEMECOLOR_INDEX" val="13"/>
  <p:tag name="KSO_WM_UNIT_TEXT_FILL_TYPE" val="1"/>
  <p:tag name="KSO_WM_UNIT_USESOURCEFORMAT_APPLY" val="1"/>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4523_15*i*2"/>
  <p:tag name="KSO_WM_TEMPLATE_CATEGORY" val="custom"/>
  <p:tag name="KSO_WM_TEMPLATE_INDEX" val="20204523"/>
  <p:tag name="KSO_WM_UNIT_LAYERLEVEL" val="1"/>
  <p:tag name="KSO_WM_TAG_VERSION" val="1.0"/>
  <p:tag name="KSO_WM_BEAUTIFY_FLAG" val="#wm#"/>
  <p:tag name="KSO_WM_UNIT_USESOURCEFORMAT_APPLY" val="1"/>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04523_15*i*3"/>
  <p:tag name="KSO_WM_TEMPLATE_CATEGORY" val="custom"/>
  <p:tag name="KSO_WM_TEMPLATE_INDEX" val="20204523"/>
  <p:tag name="KSO_WM_UNIT_LAYERLEVEL" val="1"/>
  <p:tag name="KSO_WM_TAG_VERSION" val="1.0"/>
  <p:tag name="KSO_WM_BEAUTIFY_FLAG" val="#wm#"/>
  <p:tag name="KSO_WM_UNIT_USESOURCEFORMAT_APPLY" val="1"/>
</p:tagLst>
</file>

<file path=ppt/tags/tag193.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SLIDE_ID" val="custom20204523_10"/>
  <p:tag name="KSO_WM_TEMPLATE_SUBCATEGORY" val="0"/>
  <p:tag name="KSO_WM_TEMPLATE_MASTER_TYPE" val="1"/>
  <p:tag name="KSO_WM_TEMPLATE_COLOR_TYPE" val="1"/>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TEMPLATE_CATEGORY" val="custom"/>
  <p:tag name="KSO_WM_TEMPLATE_INDEX" val="20204523"/>
  <p:tag name="KSO_WM_SLIDE_LAYOUT" val="a_i_z_h"/>
  <p:tag name="KSO_WM_SLIDE_LAYOUT_CNT" val="1_1_1_2"/>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10*i*1"/>
  <p:tag name="KSO_WM_TEMPLATE_CATEGORY" val="custom"/>
  <p:tag name="KSO_WM_TEMPLATE_INDEX" val="20204523"/>
  <p:tag name="KSO_WM_UNIT_BK_DARK_LIGHT" val="2"/>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523_10*i*2"/>
  <p:tag name="KSO_WM_TEMPLATE_CATEGORY" val="custom"/>
  <p:tag name="KSO_WM_TEMPLATE_INDEX" val="20204523"/>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3"/>
  <p:tag name="KSO_WM_UNIT_ID" val="custom20204523_10*i*3"/>
  <p:tag name="KSO_WM_TEMPLATE_CATEGORY" val="custom"/>
  <p:tag name="KSO_WM_TEMPLATE_INDEX" val="20204523"/>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23_10*a*1"/>
  <p:tag name="KSO_WM_TEMPLATE_CATEGORY" val="custom"/>
  <p:tag name="KSO_WM_TEMPLATE_INDEX" val="20204523"/>
  <p:tag name="KSO_WM_UNIT_LAYERLEVEL" val="1"/>
  <p:tag name="KSO_WM_TAG_VERSION" val="1.0"/>
  <p:tag name="KSO_WM_BEAUTIFY_FLAG" val="#wm#"/>
  <p:tag name="KSO_WM_UNIT_PRESET_TEXT" val="单击此处添加大标题"/>
</p:tagLst>
</file>

<file path=ppt/tags/tag198.xml><?xml version="1.0" encoding="utf-8"?>
<p:tagLst xmlns:a="http://schemas.openxmlformats.org/drawingml/2006/main" xmlns:r="http://schemas.openxmlformats.org/officeDocument/2006/relationships"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UNIT_TYPE" val="z"/>
  <p:tag name="KSO_WM_UNIT_INDEX" val="1"/>
  <p:tag name="KSO_WM_UNIT_ID" val="custom20204523_10*z*1"/>
  <p:tag name="KSO_WM_TEMPLATE_CATEGORY" val="custom"/>
  <p:tag name="KSO_WM_TEMPLATE_INDEX" val="20204523"/>
  <p:tag name="KSO_WM_UNIT_BK_DARK_LIGHT" val="1"/>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SLIDE_ID" val="custom20204523_10"/>
  <p:tag name="KSO_WM_TEMPLATE_SUBCATEGORY" val="0"/>
  <p:tag name="KSO_WM_TEMPLATE_MASTER_TYPE" val="1"/>
  <p:tag name="KSO_WM_TEMPLATE_COLOR_TYPE" val="1"/>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TEMPLATE_CATEGORY" val="custom"/>
  <p:tag name="KSO_WM_TEMPLATE_INDEX" val="20204523"/>
  <p:tag name="KSO_WM_SLIDE_LAYOUT" val="a_i_z_h"/>
  <p:tag name="KSO_WM_SLIDE_LAYOUT_CNT" val="1_1_1_2"/>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23"/>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10*i*1"/>
  <p:tag name="KSO_WM_TEMPLATE_CATEGORY" val="custom"/>
  <p:tag name="KSO_WM_TEMPLATE_INDEX" val="20204523"/>
  <p:tag name="KSO_WM_UNIT_BK_DARK_LIGHT" val="2"/>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523_10*i*2"/>
  <p:tag name="KSO_WM_TEMPLATE_CATEGORY" val="custom"/>
  <p:tag name="KSO_WM_TEMPLATE_INDEX" val="20204523"/>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3"/>
  <p:tag name="KSO_WM_UNIT_ID" val="custom20204523_10*i*3"/>
  <p:tag name="KSO_WM_TEMPLATE_CATEGORY" val="custom"/>
  <p:tag name="KSO_WM_TEMPLATE_INDEX" val="20204523"/>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23_10*a*1"/>
  <p:tag name="KSO_WM_TEMPLATE_CATEGORY" val="custom"/>
  <p:tag name="KSO_WM_TEMPLATE_INDEX" val="20204523"/>
  <p:tag name="KSO_WM_UNIT_LAYERLEVEL" val="1"/>
  <p:tag name="KSO_WM_TAG_VERSION" val="1.0"/>
  <p:tag name="KSO_WM_BEAUTIFY_FLAG" val="#wm#"/>
  <p:tag name="KSO_WM_UNIT_PRESET_TEXT" val="单击此处添加大标题"/>
</p:tagLst>
</file>

<file path=ppt/tags/tag204.xml><?xml version="1.0" encoding="utf-8"?>
<p:tagLst xmlns:a="http://schemas.openxmlformats.org/drawingml/2006/main" xmlns:r="http://schemas.openxmlformats.org/officeDocument/2006/relationships"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UNIT_TYPE" val="z"/>
  <p:tag name="KSO_WM_UNIT_INDEX" val="1"/>
  <p:tag name="KSO_WM_UNIT_ID" val="custom20204523_10*z*1"/>
  <p:tag name="KSO_WM_TEMPLATE_CATEGORY" val="custom"/>
  <p:tag name="KSO_WM_TEMPLATE_INDEX" val="20204523"/>
  <p:tag name="KSO_WM_UNIT_BK_DARK_LIGHT" val="1"/>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belt&quot;,&quot;left&quot;:0.0,&quot;top&quot;:0.0,&quot;right&quot;:0.0,&quot;bottom&quot;:0.0,&quot;leftAbs&quot;:false,&quot;topAbs&quot;:false,&quot;rightAbs&quot;:false,&quot;bottomAbs&quot;:false}]}"/>
  <p:tag name="KSO_WM_SLIDE_BACKGROUND" val="[&quot;general&quot;,&quot;belt&quot;]"/>
  <p:tag name="KSO_WM_SLIDE_RATIO" val="1.777778"/>
  <p:tag name="KSO_WM_SLIDE_ID" val="custom20204523_15"/>
  <p:tag name="KSO_WM_TEMPLATE_SUBCATEGORY" val="0"/>
  <p:tag name="KSO_WM_TEMPLATE_MASTER_TYPE" val="1"/>
  <p:tag name="KSO_WM_TEMPLATE_COLOR_TYPE" val="1"/>
  <p:tag name="KSO_WM_SLIDE_TYPE" val="text"/>
  <p:tag name="KSO_WM_SLIDE_SUBTYPE" val="diag"/>
  <p:tag name="KSO_WM_SLIDE_ITEM_CNT" val="1"/>
  <p:tag name="KSO_WM_SLIDE_INDEX" val="15"/>
  <p:tag name="KSO_WM_SLIDE_SIZE" val="723.5*43.55"/>
  <p:tag name="KSO_WM_SLIDE_POSITION" val="118.25*303.851"/>
  <p:tag name="KSO_WM_DIAGRAM_GROUP_CODE" val="l1-2"/>
  <p:tag name="KSO_WM_SLIDE_DIAGTYPE" val="l"/>
  <p:tag name="KSO_WM_TAG_VERSION" val="1.0"/>
  <p:tag name="KSO_WM_BEAUTIFY_FLAG" val="#wm#"/>
  <p:tag name="KSO_WM_TEMPLATE_CATEGORY" val="custom"/>
  <p:tag name="KSO_WM_TEMPLATE_INDEX" val="20204523"/>
  <p:tag name="KSO_WM_SLIDE_LAYOUT" val="i_l"/>
  <p:tag name="KSO_WM_SLIDE_LAYOUT_CNT" val="1_1"/>
</p:tagLst>
</file>

<file path=ppt/tags/tag206.xml><?xml version="1.0" encoding="utf-8"?>
<p:tagLst xmlns:a="http://schemas.openxmlformats.org/drawingml/2006/main" xmlns:r="http://schemas.openxmlformats.org/officeDocument/2006/relationships" xmlns:p="http://schemas.openxmlformats.org/presentationml/2006/main">
  <p:tag name="KSO_WM_UNIT_BLOCK" val="0"/>
  <p:tag name="KSO_WM_UNIT_HIGHLIGHT" val="0"/>
  <p:tag name="KSO_WM_UNIT_COMPATIBLE" val="0"/>
  <p:tag name="KSO_WM_UNIT_DIAGRAM_ISNUMVISUAL" val="0"/>
  <p:tag name="KSO_WM_UNIT_DIAGRAM_ISREFERUNIT" val="0"/>
  <p:tag name="KSO_WM_DIAGRAM_GROUP_CODE" val="l1-2"/>
  <p:tag name="KSO_WM_UNIT_SUBTYPE" val="h"/>
  <p:tag name="KSO_WM_UNIT_TYPE" val="i"/>
  <p:tag name="KSO_WM_UNIT_INDEX" val="1"/>
  <p:tag name="KSO_WM_UNIT_ID" val="custom20204523_15*i*1"/>
  <p:tag name="KSO_WM_TEMPLATE_CATEGORY" val="custom"/>
  <p:tag name="KSO_WM_TEMPLATE_INDEX" val="20204523"/>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20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04523_15*l_h_a*1_1_1"/>
  <p:tag name="KSO_WM_TEMPLATE_CATEGORY" val="custom"/>
  <p:tag name="KSO_WM_TEMPLATE_INDEX" val="20204523"/>
  <p:tag name="KSO_WM_UNIT_LAYERLEVEL" val="1_1_1"/>
  <p:tag name="KSO_WM_TAG_VERSION" val="1.0"/>
  <p:tag name="KSO_WM_BEAUTIFY_FLAG" val="#wm#"/>
  <p:tag name="KSO_WM_UNIT_PRESET_TEXT" val="关键词"/>
  <p:tag name="KSO_WM_UNIT_TEXT_FILL_FORE_SCHEMECOLOR_INDEX" val="13"/>
  <p:tag name="KSO_WM_UNIT_TEXT_FILL_TYPE" val="1"/>
  <p:tag name="KSO_WM_UNIT_USESOURCEFORMAT_APPLY" val="1"/>
</p:tagLst>
</file>

<file path=ppt/tags/tag208.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4523_15*i*2"/>
  <p:tag name="KSO_WM_TEMPLATE_CATEGORY" val="custom"/>
  <p:tag name="KSO_WM_TEMPLATE_INDEX" val="20204523"/>
  <p:tag name="KSO_WM_UNIT_LAYERLEVEL" val="1"/>
  <p:tag name="KSO_WM_TAG_VERSION" val="1.0"/>
  <p:tag name="KSO_WM_BEAUTIFY_FLAG" val="#wm#"/>
  <p:tag name="KSO_WM_UNIT_USESOURCEFORMAT_APPLY" val="1"/>
</p:tagLst>
</file>

<file path=ppt/tags/tag209.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04523_15*i*3"/>
  <p:tag name="KSO_WM_TEMPLATE_CATEGORY" val="custom"/>
  <p:tag name="KSO_WM_TEMPLATE_INDEX" val="20204523"/>
  <p:tag name="KSO_WM_UNIT_LAYERLEVEL" val="1"/>
  <p:tag name="KSO_WM_TAG_VERSION" val="1.0"/>
  <p:tag name="KSO_WM_BEAUTIFY_FLAG" val="#wm#"/>
  <p:tag name="KSO_WM_UNIT_USESOURCEFORMAT_APPLY"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4、7、9、12、13、18、21、22、24、25、28、33、37、40、41、42"/>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523"/>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自定义 106">
      <a:dk1>
        <a:srgbClr val="000000"/>
      </a:dk1>
      <a:lt1>
        <a:srgbClr val="FFFFFF"/>
      </a:lt1>
      <a:dk2>
        <a:srgbClr val="EFEBE5"/>
      </a:dk2>
      <a:lt2>
        <a:srgbClr val="FDFCFC"/>
      </a:lt2>
      <a:accent1>
        <a:srgbClr val="C5B371"/>
      </a:accent1>
      <a:accent2>
        <a:srgbClr val="B2C97A"/>
      </a:accent2>
      <a:accent3>
        <a:srgbClr val="74BA7C"/>
      </a:accent3>
      <a:accent4>
        <a:srgbClr val="85D799"/>
      </a:accent4>
      <a:accent5>
        <a:srgbClr val="6EC4B2"/>
      </a:accent5>
      <a:accent6>
        <a:srgbClr val="6BAAC3"/>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1275</Words>
  <Application>Microsoft Office PowerPoint</Application>
  <PresentationFormat>宽屏</PresentationFormat>
  <Paragraphs>163</Paragraphs>
  <Slides>12</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等线</vt:lpstr>
      <vt:lpstr>汉仪旗黑-85S</vt:lpstr>
      <vt:lpstr>宋体</vt:lpstr>
      <vt:lpstr>微软雅黑</vt:lpstr>
      <vt:lpstr>Arial</vt:lpstr>
      <vt:lpstr>Calibri</vt:lpstr>
      <vt:lpstr>Segoe UI</vt:lpstr>
      <vt:lpstr>Wingdings</vt:lpstr>
      <vt:lpstr>1_Office 主题​​</vt:lpstr>
      <vt:lpstr>技术分享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技术分享</dc:title>
  <dc:creator/>
  <cp:lastModifiedBy>赵桐01</cp:lastModifiedBy>
  <cp:revision>240</cp:revision>
  <dcterms:created xsi:type="dcterms:W3CDTF">2019-06-19T02:08:00Z</dcterms:created>
  <dcterms:modified xsi:type="dcterms:W3CDTF">2021-04-27T02:51:43Z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