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317" r:id="rId4"/>
    <p:sldId id="318" r:id="rId5"/>
    <p:sldId id="319" r:id="rId6"/>
    <p:sldId id="297" r:id="rId7"/>
    <p:sldId id="320" r:id="rId8"/>
    <p:sldId id="321" r:id="rId9"/>
    <p:sldId id="322" r:id="rId10"/>
    <p:sldId id="338" r:id="rId11"/>
    <p:sldId id="339" r:id="rId12"/>
    <p:sldId id="340" r:id="rId13"/>
    <p:sldId id="341" r:id="rId14"/>
    <p:sldId id="330" r:id="rId15"/>
    <p:sldId id="342" r:id="rId16"/>
    <p:sldId id="35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5441" autoAdjust="0"/>
  </p:normalViewPr>
  <p:slideViewPr>
    <p:cSldViewPr snapToGrid="0">
      <p:cViewPr varScale="1">
        <p:scale>
          <a:sx n="47" d="100"/>
          <a:sy n="47" d="100"/>
        </p:scale>
        <p:origin x="20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国立台湾大学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4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http://speech.ee.ntu.edu.tw/~tlkagk/courses/LA_2016/Lecture/orthogonal%20projection%20(v2).ecm.mp4/index.html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鄭凱文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/>
              <a:t>Don’t worry. In linear regression, the loss function L is convex.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/>
              <a:t>No local minima</a:t>
            </a:r>
            <a:endParaRPr lang="zh-TW" alt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png"/><Relationship Id="rId5" Type="http://schemas.openxmlformats.org/officeDocument/2006/relationships/image" Target="../media/image27.wmf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4.wmf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5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</a:p>
          <a:p>
            <a:r>
              <a:rPr lang="zh-TW" altLang="en-US" sz="4400" dirty="0"/>
              <a:t>李宏毅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方程式" r:id="rId4" imgW="3657600" imgH="3352800" progId="Equation.3">
                  <p:embed/>
                </p:oleObj>
              </mc:Choice>
              <mc:Fallback>
                <p:oleObj name="方程式" r:id="rId4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方程式" r:id="rId4" imgW="3657600" imgH="3352800" progId="Equation.3">
                  <p:embed/>
                </p:oleObj>
              </mc:Choice>
              <mc:Fallback>
                <p:oleObj name="方程式" r:id="rId4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6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方程式" r:id="rId5" imgW="3657600" imgH="3352800" progId="Equation.3">
                  <p:embed/>
                </p:oleObj>
              </mc:Choice>
              <mc:Fallback>
                <p:oleObj name="方程式" r:id="rId5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 rotWithShape="1"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 rotWithShape="1"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 rotWithShape="1"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 rotWithShape="1"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37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2345600"/>
            <a:ext cx="1710812" cy="10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方向盤角度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使用者 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697" y="5652409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商品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9" y="5632120"/>
            <a:ext cx="2065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購買可能性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方程式" r:id="rId3" imgW="12496800" imgH="5181600" progId="Equation.3">
                  <p:embed/>
                </p:oleObj>
              </mc:Choice>
              <mc:Fallback>
                <p:oleObj name="方程式" r:id="rId3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 rotWithShape="1">
                <a:blip r:embed="rId11"/>
                <a:stretch>
                  <a:fillRect l="-2564" t="-23077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15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632295" y="5713887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83375" y="6558915"/>
            <a:ext cx="88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61935" y="652526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偏差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方程式" r:id="rId5" imgW="12496800" imgH="5181600" progId="Equation.3">
                  <p:embed/>
                </p:oleObj>
              </mc:Choice>
              <mc:Fallback>
                <p:oleObj name="方程式" r:id="rId5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25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 rotWithShape="1">
                <a:blip r:embed="rId8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方程式" r:id="rId5" imgW="12496800" imgH="5181600" progId="Equation.3">
                  <p:embed/>
                </p:oleObj>
              </mc:Choice>
              <mc:Fallback>
                <p:oleObj name="方程式" r:id="rId5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854" t="-10465" r="-315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441076" y="2438266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554811" y="4517514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59233" y="3307362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6364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5323" y="3684586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29735" y="4658912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31416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>
            <a:off x="6871569" y="4346052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2976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4938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2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方程式" r:id="rId4" imgW="12496800" imgH="5181600" progId="Equation.3">
                  <p:embed/>
                </p:oleObj>
              </mc:Choice>
              <mc:Fallback>
                <p:oleObj name="方程式" r:id="rId4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 rotWithShape="1">
                <a:blip r:embed="rId6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 rotWithShape="1">
                <a:blip r:embed="rId7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 rotWithShape="1">
                <a:blip r:embed="rId9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2060</Words>
  <Application>Microsoft Office PowerPoint</Application>
  <PresentationFormat>全屏显示(4:3)</PresentationFormat>
  <Paragraphs>212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Regression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赵桐01</cp:lastModifiedBy>
  <cp:revision>122</cp:revision>
  <dcterms:created xsi:type="dcterms:W3CDTF">2016-09-18T07:33:00Z</dcterms:created>
  <dcterms:modified xsi:type="dcterms:W3CDTF">2021-04-27T03:34:44Z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